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sldIdLst>
    <p:sldId id="256" r:id="rId5"/>
    <p:sldId id="258" r:id="rId6"/>
    <p:sldId id="296" r:id="rId7"/>
    <p:sldId id="297" r:id="rId8"/>
    <p:sldId id="298" r:id="rId9"/>
    <p:sldId id="299" r:id="rId10"/>
    <p:sldId id="266" r:id="rId11"/>
    <p:sldId id="301" r:id="rId12"/>
    <p:sldId id="272" r:id="rId13"/>
    <p:sldId id="273" r:id="rId14"/>
    <p:sldId id="274" r:id="rId15"/>
    <p:sldId id="268" r:id="rId16"/>
    <p:sldId id="303" r:id="rId17"/>
    <p:sldId id="302" r:id="rId18"/>
    <p:sldId id="305" r:id="rId19"/>
    <p:sldId id="259"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6"/>
    <p:restoredTop sz="94694"/>
  </p:normalViewPr>
  <p:slideViewPr>
    <p:cSldViewPr snapToGrid="0" snapToObjects="1">
      <p:cViewPr varScale="1">
        <p:scale>
          <a:sx n="104" d="100"/>
          <a:sy n="104" d="100"/>
        </p:scale>
        <p:origin x="858" y="108"/>
      </p:cViewPr>
      <p:guideLst>
        <p:guide orient="horz" pos="21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Felipe Arteaga Martin" userId="fe5ae3a7-ca5b-4410-8a64-8ee3665295be" providerId="ADAL" clId="{AF1544EA-FD38-4859-9EE3-1D94BFA8B23A}"/>
    <pc:docChg chg="undo redo custSel addSld delSld modSld sldOrd">
      <pc:chgData name="Santiago Felipe Arteaga Martin" userId="fe5ae3a7-ca5b-4410-8a64-8ee3665295be" providerId="ADAL" clId="{AF1544EA-FD38-4859-9EE3-1D94BFA8B23A}" dt="2020-09-22T20:17:58.532" v="1865" actId="14100"/>
      <pc:docMkLst>
        <pc:docMk/>
      </pc:docMkLst>
      <pc:sldChg chg="modSp mod">
        <pc:chgData name="Santiago Felipe Arteaga Martin" userId="fe5ae3a7-ca5b-4410-8a64-8ee3665295be" providerId="ADAL" clId="{AF1544EA-FD38-4859-9EE3-1D94BFA8B23A}" dt="2020-09-17T00:02:40.897" v="1864" actId="313"/>
        <pc:sldMkLst>
          <pc:docMk/>
          <pc:sldMk cId="2186450197" sldId="256"/>
        </pc:sldMkLst>
        <pc:spChg chg="mod">
          <ac:chgData name="Santiago Felipe Arteaga Martin" userId="fe5ae3a7-ca5b-4410-8a64-8ee3665295be" providerId="ADAL" clId="{AF1544EA-FD38-4859-9EE3-1D94BFA8B23A}" dt="2020-09-16T19:09:49.025" v="3" actId="20577"/>
          <ac:spMkLst>
            <pc:docMk/>
            <pc:sldMk cId="2186450197" sldId="256"/>
            <ac:spMk id="4" creationId="{3C82A93F-6213-4D10-A0FE-F338DE626E5D}"/>
          </ac:spMkLst>
        </pc:spChg>
        <pc:spChg chg="mod">
          <ac:chgData name="Santiago Felipe Arteaga Martin" userId="fe5ae3a7-ca5b-4410-8a64-8ee3665295be" providerId="ADAL" clId="{AF1544EA-FD38-4859-9EE3-1D94BFA8B23A}" dt="2020-09-17T00:02:40.897" v="1864" actId="313"/>
          <ac:spMkLst>
            <pc:docMk/>
            <pc:sldMk cId="2186450197" sldId="256"/>
            <ac:spMk id="5" creationId="{2AD7B2CE-8F6B-4BB8-B7F6-8550539E08BD}"/>
          </ac:spMkLst>
        </pc:spChg>
      </pc:sldChg>
      <pc:sldChg chg="modSp mod">
        <pc:chgData name="Santiago Felipe Arteaga Martin" userId="fe5ae3a7-ca5b-4410-8a64-8ee3665295be" providerId="ADAL" clId="{AF1544EA-FD38-4859-9EE3-1D94BFA8B23A}" dt="2020-09-16T21:20:23.827" v="51" actId="20577"/>
        <pc:sldMkLst>
          <pc:docMk/>
          <pc:sldMk cId="3774012797" sldId="258"/>
        </pc:sldMkLst>
        <pc:spChg chg="mod">
          <ac:chgData name="Santiago Felipe Arteaga Martin" userId="fe5ae3a7-ca5b-4410-8a64-8ee3665295be" providerId="ADAL" clId="{AF1544EA-FD38-4859-9EE3-1D94BFA8B23A}" dt="2020-09-16T21:20:23.827" v="51" actId="20577"/>
          <ac:spMkLst>
            <pc:docMk/>
            <pc:sldMk cId="3774012797" sldId="258"/>
            <ac:spMk id="21" creationId="{A5967960-CE5C-4189-AD41-1CD5034A80FC}"/>
          </ac:spMkLst>
        </pc:spChg>
      </pc:sldChg>
      <pc:sldChg chg="addSp delSp modSp mod delAnim">
        <pc:chgData name="Santiago Felipe Arteaga Martin" userId="fe5ae3a7-ca5b-4410-8a64-8ee3665295be" providerId="ADAL" clId="{AF1544EA-FD38-4859-9EE3-1D94BFA8B23A}" dt="2020-09-16T21:35:46.777" v="125" actId="478"/>
        <pc:sldMkLst>
          <pc:docMk/>
          <pc:sldMk cId="1897421130" sldId="259"/>
        </pc:sldMkLst>
        <pc:spChg chg="del">
          <ac:chgData name="Santiago Felipe Arteaga Martin" userId="fe5ae3a7-ca5b-4410-8a64-8ee3665295be" providerId="ADAL" clId="{AF1544EA-FD38-4859-9EE3-1D94BFA8B23A}" dt="2020-09-16T21:35:46.777" v="125" actId="478"/>
          <ac:spMkLst>
            <pc:docMk/>
            <pc:sldMk cId="1897421130" sldId="259"/>
            <ac:spMk id="2" creationId="{C13C0064-5C5A-4B2D-94F1-692ED5FA240F}"/>
          </ac:spMkLst>
        </pc:spChg>
        <pc:spChg chg="add mod">
          <ac:chgData name="Santiago Felipe Arteaga Martin" userId="fe5ae3a7-ca5b-4410-8a64-8ee3665295be" providerId="ADAL" clId="{AF1544EA-FD38-4859-9EE3-1D94BFA8B23A}" dt="2020-09-16T21:35:46.777" v="125" actId="478"/>
          <ac:spMkLst>
            <pc:docMk/>
            <pc:sldMk cId="1897421130" sldId="259"/>
            <ac:spMk id="4" creationId="{EE2C2671-0676-4FD2-8921-CF5950113831}"/>
          </ac:spMkLst>
        </pc:spChg>
      </pc:sldChg>
      <pc:sldChg chg="modSp">
        <pc:chgData name="Santiago Felipe Arteaga Martin" userId="fe5ae3a7-ca5b-4410-8a64-8ee3665295be" providerId="ADAL" clId="{AF1544EA-FD38-4859-9EE3-1D94BFA8B23A}" dt="2020-09-17T00:02:18.208" v="1863" actId="20577"/>
        <pc:sldMkLst>
          <pc:docMk/>
          <pc:sldMk cId="3424272747" sldId="266"/>
        </pc:sldMkLst>
        <pc:graphicFrameChg chg="mod">
          <ac:chgData name="Santiago Felipe Arteaga Martin" userId="fe5ae3a7-ca5b-4410-8a64-8ee3665295be" providerId="ADAL" clId="{AF1544EA-FD38-4859-9EE3-1D94BFA8B23A}" dt="2020-09-17T00:02:18.208" v="1863" actId="20577"/>
          <ac:graphicFrameMkLst>
            <pc:docMk/>
            <pc:sldMk cId="3424272747" sldId="266"/>
            <ac:graphicFrameMk id="11" creationId="{F66BFA26-76E8-4AFC-A4B7-73621D16D842}"/>
          </ac:graphicFrameMkLst>
        </pc:graphicFrameChg>
      </pc:sldChg>
      <pc:sldChg chg="addSp delSp modSp mod ord delAnim">
        <pc:chgData name="Santiago Felipe Arteaga Martin" userId="fe5ae3a7-ca5b-4410-8a64-8ee3665295be" providerId="ADAL" clId="{AF1544EA-FD38-4859-9EE3-1D94BFA8B23A}" dt="2020-09-16T23:59:51.280" v="1838" actId="20577"/>
        <pc:sldMkLst>
          <pc:docMk/>
          <pc:sldMk cId="2964454478" sldId="268"/>
        </pc:sldMkLst>
        <pc:spChg chg="add mod">
          <ac:chgData name="Santiago Felipe Arteaga Martin" userId="fe5ae3a7-ca5b-4410-8a64-8ee3665295be" providerId="ADAL" clId="{AF1544EA-FD38-4859-9EE3-1D94BFA8B23A}" dt="2020-09-16T23:55:39.582" v="1688" actId="478"/>
          <ac:spMkLst>
            <pc:docMk/>
            <pc:sldMk cId="2964454478" sldId="268"/>
            <ac:spMk id="3" creationId="{5EF65C2D-0B44-49EA-8BF9-E742299850A8}"/>
          </ac:spMkLst>
        </pc:spChg>
        <pc:spChg chg="add mod">
          <ac:chgData name="Santiago Felipe Arteaga Martin" userId="fe5ae3a7-ca5b-4410-8a64-8ee3665295be" providerId="ADAL" clId="{AF1544EA-FD38-4859-9EE3-1D94BFA8B23A}" dt="2020-09-16T23:55:40.943" v="1689" actId="478"/>
          <ac:spMkLst>
            <pc:docMk/>
            <pc:sldMk cId="2964454478" sldId="268"/>
            <ac:spMk id="7" creationId="{A0D9D7AB-62B2-43C5-A23D-B90EEA1BAABA}"/>
          </ac:spMkLst>
        </pc:spChg>
        <pc:spChg chg="mod">
          <ac:chgData name="Santiago Felipe Arteaga Martin" userId="fe5ae3a7-ca5b-4410-8a64-8ee3665295be" providerId="ADAL" clId="{AF1544EA-FD38-4859-9EE3-1D94BFA8B23A}" dt="2020-09-16T23:59:51.280" v="1838" actId="20577"/>
          <ac:spMkLst>
            <pc:docMk/>
            <pc:sldMk cId="2964454478" sldId="268"/>
            <ac:spMk id="16" creationId="{E4DA0ED9-229B-44A3-A560-B99450F2A50B}"/>
          </ac:spMkLst>
        </pc:spChg>
        <pc:spChg chg="del">
          <ac:chgData name="Santiago Felipe Arteaga Martin" userId="fe5ae3a7-ca5b-4410-8a64-8ee3665295be" providerId="ADAL" clId="{AF1544EA-FD38-4859-9EE3-1D94BFA8B23A}" dt="2020-09-16T23:55:39.582" v="1688" actId="478"/>
          <ac:spMkLst>
            <pc:docMk/>
            <pc:sldMk cId="2964454478" sldId="268"/>
            <ac:spMk id="17" creationId="{9ACA6F52-CD11-4022-8CD5-03DDC05B004C}"/>
          </ac:spMkLst>
        </pc:spChg>
        <pc:spChg chg="del">
          <ac:chgData name="Santiago Felipe Arteaga Martin" userId="fe5ae3a7-ca5b-4410-8a64-8ee3665295be" providerId="ADAL" clId="{AF1544EA-FD38-4859-9EE3-1D94BFA8B23A}" dt="2020-09-16T23:55:40.943" v="1689" actId="478"/>
          <ac:spMkLst>
            <pc:docMk/>
            <pc:sldMk cId="2964454478" sldId="268"/>
            <ac:spMk id="21" creationId="{3290C962-5AF4-47E9-AF7C-EE7E82FBC230}"/>
          </ac:spMkLst>
        </pc:spChg>
      </pc:sldChg>
      <pc:sldChg chg="del ord">
        <pc:chgData name="Santiago Felipe Arteaga Martin" userId="fe5ae3a7-ca5b-4410-8a64-8ee3665295be" providerId="ADAL" clId="{AF1544EA-FD38-4859-9EE3-1D94BFA8B23A}" dt="2020-09-16T23:55:18.546" v="1675" actId="47"/>
        <pc:sldMkLst>
          <pc:docMk/>
          <pc:sldMk cId="2917243275" sldId="269"/>
        </pc:sldMkLst>
      </pc:sldChg>
      <pc:sldChg chg="addSp delSp modSp mod ord addAnim delAnim">
        <pc:chgData name="Santiago Felipe Arteaga Martin" userId="fe5ae3a7-ca5b-4410-8a64-8ee3665295be" providerId="ADAL" clId="{AF1544EA-FD38-4859-9EE3-1D94BFA8B23A}" dt="2020-09-16T23:58:07.063" v="1748" actId="14100"/>
        <pc:sldMkLst>
          <pc:docMk/>
          <pc:sldMk cId="3029849229" sldId="272"/>
        </pc:sldMkLst>
        <pc:spChg chg="del">
          <ac:chgData name="Santiago Felipe Arteaga Martin" userId="fe5ae3a7-ca5b-4410-8a64-8ee3665295be" providerId="ADAL" clId="{AF1544EA-FD38-4859-9EE3-1D94BFA8B23A}" dt="2020-09-16T23:54:59.011" v="1672" actId="478"/>
          <ac:spMkLst>
            <pc:docMk/>
            <pc:sldMk cId="3029849229" sldId="272"/>
            <ac:spMk id="2" creationId="{899772C7-ED02-4054-9A32-B74B93386EBD}"/>
          </ac:spMkLst>
        </pc:spChg>
        <pc:spChg chg="del">
          <ac:chgData name="Santiago Felipe Arteaga Martin" userId="fe5ae3a7-ca5b-4410-8a64-8ee3665295be" providerId="ADAL" clId="{AF1544EA-FD38-4859-9EE3-1D94BFA8B23A}" dt="2020-09-16T23:55:00.620" v="1673" actId="478"/>
          <ac:spMkLst>
            <pc:docMk/>
            <pc:sldMk cId="3029849229" sldId="272"/>
            <ac:spMk id="3" creationId="{CA7BF649-56D8-4E05-AEDC-7FE9510BE975}"/>
          </ac:spMkLst>
        </pc:spChg>
        <pc:spChg chg="del">
          <ac:chgData name="Santiago Felipe Arteaga Martin" userId="fe5ae3a7-ca5b-4410-8a64-8ee3665295be" providerId="ADAL" clId="{AF1544EA-FD38-4859-9EE3-1D94BFA8B23A}" dt="2020-09-16T23:55:04.043" v="1674" actId="478"/>
          <ac:spMkLst>
            <pc:docMk/>
            <pc:sldMk cId="3029849229" sldId="272"/>
            <ac:spMk id="7" creationId="{C86DA6E1-454A-4CAE-8986-3939349AD28E}"/>
          </ac:spMkLst>
        </pc:spChg>
        <pc:spChg chg="add mod">
          <ac:chgData name="Santiago Felipe Arteaga Martin" userId="fe5ae3a7-ca5b-4410-8a64-8ee3665295be" providerId="ADAL" clId="{AF1544EA-FD38-4859-9EE3-1D94BFA8B23A}" dt="2020-09-16T23:55:00.620" v="1673" actId="478"/>
          <ac:spMkLst>
            <pc:docMk/>
            <pc:sldMk cId="3029849229" sldId="272"/>
            <ac:spMk id="8" creationId="{9E9A80C1-B126-4B84-B5B5-92662CAF5497}"/>
          </ac:spMkLst>
        </pc:spChg>
        <pc:spChg chg="add del mod">
          <ac:chgData name="Santiago Felipe Arteaga Martin" userId="fe5ae3a7-ca5b-4410-8a64-8ee3665295be" providerId="ADAL" clId="{AF1544EA-FD38-4859-9EE3-1D94BFA8B23A}" dt="2020-09-16T23:58:07.063" v="1748" actId="14100"/>
          <ac:spMkLst>
            <pc:docMk/>
            <pc:sldMk cId="3029849229" sldId="272"/>
            <ac:spMk id="10" creationId="{1DCEADEA-D022-4ADE-B83A-30E47EB8A122}"/>
          </ac:spMkLst>
        </pc:spChg>
        <pc:spChg chg="add mod">
          <ac:chgData name="Santiago Felipe Arteaga Martin" userId="fe5ae3a7-ca5b-4410-8a64-8ee3665295be" providerId="ADAL" clId="{AF1544EA-FD38-4859-9EE3-1D94BFA8B23A}" dt="2020-09-16T23:55:04.043" v="1674" actId="478"/>
          <ac:spMkLst>
            <pc:docMk/>
            <pc:sldMk cId="3029849229" sldId="272"/>
            <ac:spMk id="11" creationId="{4C5AEF90-3FD7-4797-9E6E-A3BF5155EFB2}"/>
          </ac:spMkLst>
        </pc:spChg>
        <pc:spChg chg="add del mod">
          <ac:chgData name="Santiago Felipe Arteaga Martin" userId="fe5ae3a7-ca5b-4410-8a64-8ee3665295be" providerId="ADAL" clId="{AF1544EA-FD38-4859-9EE3-1D94BFA8B23A}" dt="2020-09-16T23:57:41.682" v="1734" actId="478"/>
          <ac:spMkLst>
            <pc:docMk/>
            <pc:sldMk cId="3029849229" sldId="272"/>
            <ac:spMk id="13" creationId="{85E83D16-1D84-44B3-83B3-3555145B4692}"/>
          </ac:spMkLst>
        </pc:spChg>
      </pc:sldChg>
      <pc:sldChg chg="addSp delSp modSp mod ord delAnim">
        <pc:chgData name="Santiago Felipe Arteaga Martin" userId="fe5ae3a7-ca5b-4410-8a64-8ee3665295be" providerId="ADAL" clId="{AF1544EA-FD38-4859-9EE3-1D94BFA8B23A}" dt="2020-09-16T23:59:17.992" v="1822" actId="20577"/>
        <pc:sldMkLst>
          <pc:docMk/>
          <pc:sldMk cId="2117510271" sldId="273"/>
        </pc:sldMkLst>
        <pc:spChg chg="add mod">
          <ac:chgData name="Santiago Felipe Arteaga Martin" userId="fe5ae3a7-ca5b-4410-8a64-8ee3665295be" providerId="ADAL" clId="{AF1544EA-FD38-4859-9EE3-1D94BFA8B23A}" dt="2020-09-16T23:55:23.590" v="1679" actId="478"/>
          <ac:spMkLst>
            <pc:docMk/>
            <pc:sldMk cId="2117510271" sldId="273"/>
            <ac:spMk id="3" creationId="{B6648778-D7B9-4EA9-8DCF-6B2D8981960A}"/>
          </ac:spMkLst>
        </pc:spChg>
        <pc:spChg chg="add mod">
          <ac:chgData name="Santiago Felipe Arteaga Martin" userId="fe5ae3a7-ca5b-4410-8a64-8ee3665295be" providerId="ADAL" clId="{AF1544EA-FD38-4859-9EE3-1D94BFA8B23A}" dt="2020-09-16T23:55:25.186" v="1680" actId="478"/>
          <ac:spMkLst>
            <pc:docMk/>
            <pc:sldMk cId="2117510271" sldId="273"/>
            <ac:spMk id="7" creationId="{00F2AF64-851B-4E51-945E-46CF16EAAFB9}"/>
          </ac:spMkLst>
        </pc:spChg>
        <pc:spChg chg="del">
          <ac:chgData name="Santiago Felipe Arteaga Martin" userId="fe5ae3a7-ca5b-4410-8a64-8ee3665295be" providerId="ADAL" clId="{AF1544EA-FD38-4859-9EE3-1D94BFA8B23A}" dt="2020-09-16T23:55:21.874" v="1678" actId="478"/>
          <ac:spMkLst>
            <pc:docMk/>
            <pc:sldMk cId="2117510271" sldId="273"/>
            <ac:spMk id="8" creationId="{E5B0402C-E624-494A-8BBD-50051896A35B}"/>
          </ac:spMkLst>
        </pc:spChg>
        <pc:spChg chg="mod">
          <ac:chgData name="Santiago Felipe Arteaga Martin" userId="fe5ae3a7-ca5b-4410-8a64-8ee3665295be" providerId="ADAL" clId="{AF1544EA-FD38-4859-9EE3-1D94BFA8B23A}" dt="2020-09-16T23:59:17.992" v="1822" actId="20577"/>
          <ac:spMkLst>
            <pc:docMk/>
            <pc:sldMk cId="2117510271" sldId="273"/>
            <ac:spMk id="16" creationId="{E4DA0ED9-229B-44A3-A560-B99450F2A50B}"/>
          </ac:spMkLst>
        </pc:spChg>
        <pc:spChg chg="del">
          <ac:chgData name="Santiago Felipe Arteaga Martin" userId="fe5ae3a7-ca5b-4410-8a64-8ee3665295be" providerId="ADAL" clId="{AF1544EA-FD38-4859-9EE3-1D94BFA8B23A}" dt="2020-09-16T23:55:23.590" v="1679" actId="478"/>
          <ac:spMkLst>
            <pc:docMk/>
            <pc:sldMk cId="2117510271" sldId="273"/>
            <ac:spMk id="17" creationId="{9ACA6F52-CD11-4022-8CD5-03DDC05B004C}"/>
          </ac:spMkLst>
        </pc:spChg>
        <pc:spChg chg="del">
          <ac:chgData name="Santiago Felipe Arteaga Martin" userId="fe5ae3a7-ca5b-4410-8a64-8ee3665295be" providerId="ADAL" clId="{AF1544EA-FD38-4859-9EE3-1D94BFA8B23A}" dt="2020-09-16T23:55:25.186" v="1680" actId="478"/>
          <ac:spMkLst>
            <pc:docMk/>
            <pc:sldMk cId="2117510271" sldId="273"/>
            <ac:spMk id="19" creationId="{507BB1B4-B617-44FE-AF05-7554105ACD00}"/>
          </ac:spMkLst>
        </pc:spChg>
      </pc:sldChg>
      <pc:sldChg chg="addSp delSp modSp mod ord">
        <pc:chgData name="Santiago Felipe Arteaga Martin" userId="fe5ae3a7-ca5b-4410-8a64-8ee3665295be" providerId="ADAL" clId="{AF1544EA-FD38-4859-9EE3-1D94BFA8B23A}" dt="2020-09-16T23:59:36.566" v="1832" actId="20577"/>
        <pc:sldMkLst>
          <pc:docMk/>
          <pc:sldMk cId="4271531168" sldId="274"/>
        </pc:sldMkLst>
        <pc:spChg chg="del">
          <ac:chgData name="Santiago Felipe Arteaga Martin" userId="fe5ae3a7-ca5b-4410-8a64-8ee3665295be" providerId="ADAL" clId="{AF1544EA-FD38-4859-9EE3-1D94BFA8B23A}" dt="2020-09-16T23:55:32.355" v="1684" actId="478"/>
          <ac:spMkLst>
            <pc:docMk/>
            <pc:sldMk cId="4271531168" sldId="274"/>
            <ac:spMk id="2" creationId="{31793E64-6619-45C9-8E66-104BF7CE4A08}"/>
          </ac:spMkLst>
        </pc:spChg>
        <pc:spChg chg="del">
          <ac:chgData name="Santiago Felipe Arteaga Martin" userId="fe5ae3a7-ca5b-4410-8a64-8ee3665295be" providerId="ADAL" clId="{AF1544EA-FD38-4859-9EE3-1D94BFA8B23A}" dt="2020-09-16T23:55:34.152" v="1685" actId="478"/>
          <ac:spMkLst>
            <pc:docMk/>
            <pc:sldMk cId="4271531168" sldId="274"/>
            <ac:spMk id="4" creationId="{F20CDC8A-86F9-48F0-AA52-DCEADBA4418A}"/>
          </ac:spMkLst>
        </pc:spChg>
        <pc:spChg chg="add mod">
          <ac:chgData name="Santiago Felipe Arteaga Martin" userId="fe5ae3a7-ca5b-4410-8a64-8ee3665295be" providerId="ADAL" clId="{AF1544EA-FD38-4859-9EE3-1D94BFA8B23A}" dt="2020-09-16T23:55:31.084" v="1683" actId="478"/>
          <ac:spMkLst>
            <pc:docMk/>
            <pc:sldMk cId="4271531168" sldId="274"/>
            <ac:spMk id="7" creationId="{8801AA0D-AD2D-4B51-8A90-3FF40F461957}"/>
          </ac:spMkLst>
        </pc:spChg>
        <pc:spChg chg="add mod">
          <ac:chgData name="Santiago Felipe Arteaga Martin" userId="fe5ae3a7-ca5b-4410-8a64-8ee3665295be" providerId="ADAL" clId="{AF1544EA-FD38-4859-9EE3-1D94BFA8B23A}" dt="2020-09-16T23:55:34.152" v="1685" actId="478"/>
          <ac:spMkLst>
            <pc:docMk/>
            <pc:sldMk cId="4271531168" sldId="274"/>
            <ac:spMk id="10" creationId="{B4E88F61-0E99-4AD3-8E14-54A033D12B9B}"/>
          </ac:spMkLst>
        </pc:spChg>
        <pc:spChg chg="del">
          <ac:chgData name="Santiago Felipe Arteaga Martin" userId="fe5ae3a7-ca5b-4410-8a64-8ee3665295be" providerId="ADAL" clId="{AF1544EA-FD38-4859-9EE3-1D94BFA8B23A}" dt="2020-09-16T23:55:31.084" v="1683" actId="478"/>
          <ac:spMkLst>
            <pc:docMk/>
            <pc:sldMk cId="4271531168" sldId="274"/>
            <ac:spMk id="11" creationId="{23B23416-8F2D-4486-9508-FD0A08D783AF}"/>
          </ac:spMkLst>
        </pc:spChg>
        <pc:spChg chg="mod">
          <ac:chgData name="Santiago Felipe Arteaga Martin" userId="fe5ae3a7-ca5b-4410-8a64-8ee3665295be" providerId="ADAL" clId="{AF1544EA-FD38-4859-9EE3-1D94BFA8B23A}" dt="2020-09-16T23:59:36.566" v="1832" actId="20577"/>
          <ac:spMkLst>
            <pc:docMk/>
            <pc:sldMk cId="4271531168" sldId="274"/>
            <ac:spMk id="16" creationId="{E4DA0ED9-229B-44A3-A560-B99450F2A50B}"/>
          </ac:spMkLst>
        </pc:spChg>
      </pc:sldChg>
      <pc:sldChg chg="addSp delSp modSp mod delAnim">
        <pc:chgData name="Santiago Felipe Arteaga Martin" userId="fe5ae3a7-ca5b-4410-8a64-8ee3665295be" providerId="ADAL" clId="{AF1544EA-FD38-4859-9EE3-1D94BFA8B23A}" dt="2020-09-16T21:35:40.145" v="124" actId="478"/>
        <pc:sldMkLst>
          <pc:docMk/>
          <pc:sldMk cId="2894475465" sldId="277"/>
        </pc:sldMkLst>
        <pc:spChg chg="add mod">
          <ac:chgData name="Santiago Felipe Arteaga Martin" userId="fe5ae3a7-ca5b-4410-8a64-8ee3665295be" providerId="ADAL" clId="{AF1544EA-FD38-4859-9EE3-1D94BFA8B23A}" dt="2020-09-16T21:35:40.145" v="124" actId="478"/>
          <ac:spMkLst>
            <pc:docMk/>
            <pc:sldMk cId="2894475465" sldId="277"/>
            <ac:spMk id="3" creationId="{07F24B18-3B4C-49C7-9C6A-B5D6114F33CE}"/>
          </ac:spMkLst>
        </pc:spChg>
        <pc:spChg chg="del">
          <ac:chgData name="Santiago Felipe Arteaga Martin" userId="fe5ae3a7-ca5b-4410-8a64-8ee3665295be" providerId="ADAL" clId="{AF1544EA-FD38-4859-9EE3-1D94BFA8B23A}" dt="2020-09-16T21:35:40.145" v="124" actId="478"/>
          <ac:spMkLst>
            <pc:docMk/>
            <pc:sldMk cId="2894475465" sldId="277"/>
            <ac:spMk id="21" creationId="{A5967960-CE5C-4189-AD41-1CD5034A80FC}"/>
          </ac:spMkLst>
        </pc:spChg>
      </pc:sldChg>
      <pc:sldChg chg="addSp delSp modSp mod">
        <pc:chgData name="Santiago Felipe Arteaga Martin" userId="fe5ae3a7-ca5b-4410-8a64-8ee3665295be" providerId="ADAL" clId="{AF1544EA-FD38-4859-9EE3-1D94BFA8B23A}" dt="2020-09-16T23:54:33.260" v="1664" actId="478"/>
        <pc:sldMkLst>
          <pc:docMk/>
          <pc:sldMk cId="4007090548" sldId="278"/>
        </pc:sldMkLst>
        <pc:spChg chg="del">
          <ac:chgData name="Santiago Felipe Arteaga Martin" userId="fe5ae3a7-ca5b-4410-8a64-8ee3665295be" providerId="ADAL" clId="{AF1544EA-FD38-4859-9EE3-1D94BFA8B23A}" dt="2020-09-16T23:54:33.260" v="1664" actId="478"/>
          <ac:spMkLst>
            <pc:docMk/>
            <pc:sldMk cId="4007090548" sldId="278"/>
            <ac:spMk id="2" creationId="{527002F5-4775-44AD-9DFF-67119019F28A}"/>
          </ac:spMkLst>
        </pc:spChg>
        <pc:spChg chg="del">
          <ac:chgData name="Santiago Felipe Arteaga Martin" userId="fe5ae3a7-ca5b-4410-8a64-8ee3665295be" providerId="ADAL" clId="{AF1544EA-FD38-4859-9EE3-1D94BFA8B23A}" dt="2020-09-16T23:54:29.552" v="1662" actId="478"/>
          <ac:spMkLst>
            <pc:docMk/>
            <pc:sldMk cId="4007090548" sldId="278"/>
            <ac:spMk id="6" creationId="{8F21C504-9928-41D8-85AF-071A03B6E463}"/>
          </ac:spMkLst>
        </pc:spChg>
        <pc:spChg chg="del">
          <ac:chgData name="Santiago Felipe Arteaga Martin" userId="fe5ae3a7-ca5b-4410-8a64-8ee3665295be" providerId="ADAL" clId="{AF1544EA-FD38-4859-9EE3-1D94BFA8B23A}" dt="2020-09-16T23:54:30.970" v="1663" actId="478"/>
          <ac:spMkLst>
            <pc:docMk/>
            <pc:sldMk cId="4007090548" sldId="278"/>
            <ac:spMk id="8" creationId="{E20F0FDB-1300-490E-B7E6-764C7EE4DD99}"/>
          </ac:spMkLst>
        </pc:spChg>
        <pc:spChg chg="add mod">
          <ac:chgData name="Santiago Felipe Arteaga Martin" userId="fe5ae3a7-ca5b-4410-8a64-8ee3665295be" providerId="ADAL" clId="{AF1544EA-FD38-4859-9EE3-1D94BFA8B23A}" dt="2020-09-16T23:54:29.552" v="1662" actId="478"/>
          <ac:spMkLst>
            <pc:docMk/>
            <pc:sldMk cId="4007090548" sldId="278"/>
            <ac:spMk id="9" creationId="{01DC8462-E136-486D-9923-B12CEC0FD3EA}"/>
          </ac:spMkLst>
        </pc:spChg>
        <pc:spChg chg="add mod">
          <ac:chgData name="Santiago Felipe Arteaga Martin" userId="fe5ae3a7-ca5b-4410-8a64-8ee3665295be" providerId="ADAL" clId="{AF1544EA-FD38-4859-9EE3-1D94BFA8B23A}" dt="2020-09-16T23:54:30.970" v="1663" actId="478"/>
          <ac:spMkLst>
            <pc:docMk/>
            <pc:sldMk cId="4007090548" sldId="278"/>
            <ac:spMk id="11" creationId="{DFD557A2-F778-48CF-98EB-DA3FAE9C39C8}"/>
          </ac:spMkLst>
        </pc:spChg>
        <pc:spChg chg="add mod">
          <ac:chgData name="Santiago Felipe Arteaga Martin" userId="fe5ae3a7-ca5b-4410-8a64-8ee3665295be" providerId="ADAL" clId="{AF1544EA-FD38-4859-9EE3-1D94BFA8B23A}" dt="2020-09-16T23:54:33.260" v="1664" actId="478"/>
          <ac:spMkLst>
            <pc:docMk/>
            <pc:sldMk cId="4007090548" sldId="278"/>
            <ac:spMk id="13" creationId="{5736651B-AB30-4369-BA19-DE7EFEFF8AFA}"/>
          </ac:spMkLst>
        </pc:spChg>
      </pc:sldChg>
      <pc:sldChg chg="modSp mod">
        <pc:chgData name="Santiago Felipe Arteaga Martin" userId="fe5ae3a7-ca5b-4410-8a64-8ee3665295be" providerId="ADAL" clId="{AF1544EA-FD38-4859-9EE3-1D94BFA8B23A}" dt="2020-09-16T21:36:37.823" v="153" actId="20577"/>
        <pc:sldMkLst>
          <pc:docMk/>
          <pc:sldMk cId="2620521823" sldId="296"/>
        </pc:sldMkLst>
        <pc:spChg chg="mod">
          <ac:chgData name="Santiago Felipe Arteaga Martin" userId="fe5ae3a7-ca5b-4410-8a64-8ee3665295be" providerId="ADAL" clId="{AF1544EA-FD38-4859-9EE3-1D94BFA8B23A}" dt="2020-09-16T21:36:37.823" v="153" actId="20577"/>
          <ac:spMkLst>
            <pc:docMk/>
            <pc:sldMk cId="2620521823" sldId="296"/>
            <ac:spMk id="21" creationId="{A5967960-CE5C-4189-AD41-1CD5034A80FC}"/>
          </ac:spMkLst>
        </pc:spChg>
      </pc:sldChg>
      <pc:sldChg chg="addSp delSp modSp mod modClrScheme delAnim chgLayout">
        <pc:chgData name="Santiago Felipe Arteaga Martin" userId="fe5ae3a7-ca5b-4410-8a64-8ee3665295be" providerId="ADAL" clId="{AF1544EA-FD38-4859-9EE3-1D94BFA8B23A}" dt="2020-09-16T23:37:28.519" v="1102" actId="27636"/>
        <pc:sldMkLst>
          <pc:docMk/>
          <pc:sldMk cId="3059473800" sldId="297"/>
        </pc:sldMkLst>
        <pc:spChg chg="add del mod ord">
          <ac:chgData name="Santiago Felipe Arteaga Martin" userId="fe5ae3a7-ca5b-4410-8a64-8ee3665295be" providerId="ADAL" clId="{AF1544EA-FD38-4859-9EE3-1D94BFA8B23A}" dt="2020-09-16T22:34:03.001" v="265" actId="478"/>
          <ac:spMkLst>
            <pc:docMk/>
            <pc:sldMk cId="3059473800" sldId="297"/>
            <ac:spMk id="3" creationId="{26F6F65E-68B0-40CD-BFBF-A3DE4C722736}"/>
          </ac:spMkLst>
        </pc:spChg>
        <pc:spChg chg="add del mod ord">
          <ac:chgData name="Santiago Felipe Arteaga Martin" userId="fe5ae3a7-ca5b-4410-8a64-8ee3665295be" providerId="ADAL" clId="{AF1544EA-FD38-4859-9EE3-1D94BFA8B23A}" dt="2020-09-16T22:34:16.154" v="268" actId="700"/>
          <ac:spMkLst>
            <pc:docMk/>
            <pc:sldMk cId="3059473800" sldId="297"/>
            <ac:spMk id="4" creationId="{DCC617F5-4FA5-4F53-9D38-7B97EEC72693}"/>
          </ac:spMkLst>
        </pc:spChg>
        <pc:spChg chg="add del mod ord">
          <ac:chgData name="Santiago Felipe Arteaga Martin" userId="fe5ae3a7-ca5b-4410-8a64-8ee3665295be" providerId="ADAL" clId="{AF1544EA-FD38-4859-9EE3-1D94BFA8B23A}" dt="2020-09-16T22:34:16.154" v="268" actId="700"/>
          <ac:spMkLst>
            <pc:docMk/>
            <pc:sldMk cId="3059473800" sldId="297"/>
            <ac:spMk id="6" creationId="{B84B1BEE-FE6F-4B4B-A184-9DC39116D273}"/>
          </ac:spMkLst>
        </pc:spChg>
        <pc:spChg chg="add mod ord">
          <ac:chgData name="Santiago Felipe Arteaga Martin" userId="fe5ae3a7-ca5b-4410-8a64-8ee3665295be" providerId="ADAL" clId="{AF1544EA-FD38-4859-9EE3-1D94BFA8B23A}" dt="2020-09-16T23:37:28.519" v="1102" actId="27636"/>
          <ac:spMkLst>
            <pc:docMk/>
            <pc:sldMk cId="3059473800" sldId="297"/>
            <ac:spMk id="7" creationId="{EC2F58F0-EAC6-4ACF-8297-2116EAAB4365}"/>
          </ac:spMkLst>
        </pc:spChg>
        <pc:spChg chg="mod ord">
          <ac:chgData name="Santiago Felipe Arteaga Martin" userId="fe5ae3a7-ca5b-4410-8a64-8ee3665295be" providerId="ADAL" clId="{AF1544EA-FD38-4859-9EE3-1D94BFA8B23A}" dt="2020-09-16T22:34:16.154" v="268" actId="700"/>
          <ac:spMkLst>
            <pc:docMk/>
            <pc:sldMk cId="3059473800" sldId="297"/>
            <ac:spMk id="18" creationId="{A92EBF5D-0C2D-43F3-B51B-4049D8911931}"/>
          </ac:spMkLst>
        </pc:spChg>
        <pc:spChg chg="mod ord">
          <ac:chgData name="Santiago Felipe Arteaga Martin" userId="fe5ae3a7-ca5b-4410-8a64-8ee3665295be" providerId="ADAL" clId="{AF1544EA-FD38-4859-9EE3-1D94BFA8B23A}" dt="2020-09-16T22:34:16.154" v="268" actId="700"/>
          <ac:spMkLst>
            <pc:docMk/>
            <pc:sldMk cId="3059473800" sldId="297"/>
            <ac:spMk id="19" creationId="{0A4ED634-AFB0-4A45-B1F0-E83F604A1C27}"/>
          </ac:spMkLst>
        </pc:spChg>
        <pc:spChg chg="mod ord">
          <ac:chgData name="Santiago Felipe Arteaga Martin" userId="fe5ae3a7-ca5b-4410-8a64-8ee3665295be" providerId="ADAL" clId="{AF1544EA-FD38-4859-9EE3-1D94BFA8B23A}" dt="2020-09-16T22:34:16.154" v="268" actId="700"/>
          <ac:spMkLst>
            <pc:docMk/>
            <pc:sldMk cId="3059473800" sldId="297"/>
            <ac:spMk id="20" creationId="{0D1ACB89-BB5D-4EA5-96B9-8588337E1773}"/>
          </ac:spMkLst>
        </pc:spChg>
        <pc:spChg chg="del">
          <ac:chgData name="Santiago Felipe Arteaga Martin" userId="fe5ae3a7-ca5b-4410-8a64-8ee3665295be" providerId="ADAL" clId="{AF1544EA-FD38-4859-9EE3-1D94BFA8B23A}" dt="2020-09-16T21:23:19.576" v="123" actId="478"/>
          <ac:spMkLst>
            <pc:docMk/>
            <pc:sldMk cId="3059473800" sldId="297"/>
            <ac:spMk id="21" creationId="{A5967960-CE5C-4189-AD41-1CD5034A80FC}"/>
          </ac:spMkLst>
        </pc:spChg>
        <pc:spChg chg="mod ord">
          <ac:chgData name="Santiago Felipe Arteaga Martin" userId="fe5ae3a7-ca5b-4410-8a64-8ee3665295be" providerId="ADAL" clId="{AF1544EA-FD38-4859-9EE3-1D94BFA8B23A}" dt="2020-09-16T22:34:16.154" v="268" actId="700"/>
          <ac:spMkLst>
            <pc:docMk/>
            <pc:sldMk cId="3059473800" sldId="297"/>
            <ac:spMk id="22" creationId="{65367190-A840-4F78-BBE4-0CEE451D249E}"/>
          </ac:spMkLst>
        </pc:spChg>
      </pc:sldChg>
      <pc:sldChg chg="addSp delSp modSp add mod ord modClrScheme delAnim chgLayout">
        <pc:chgData name="Santiago Felipe Arteaga Martin" userId="fe5ae3a7-ca5b-4410-8a64-8ee3665295be" providerId="ADAL" clId="{AF1544EA-FD38-4859-9EE3-1D94BFA8B23A}" dt="2020-09-16T22:55:59.471" v="760" actId="14100"/>
        <pc:sldMkLst>
          <pc:docMk/>
          <pc:sldMk cId="4035235134" sldId="298"/>
        </pc:sldMkLst>
        <pc:spChg chg="add mod ord">
          <ac:chgData name="Santiago Felipe Arteaga Martin" userId="fe5ae3a7-ca5b-4410-8a64-8ee3665295be" providerId="ADAL" clId="{AF1544EA-FD38-4859-9EE3-1D94BFA8B23A}" dt="2020-09-16T22:41:33.382" v="453" actId="14100"/>
          <ac:spMkLst>
            <pc:docMk/>
            <pc:sldMk cId="4035235134" sldId="298"/>
            <ac:spMk id="3" creationId="{28529717-1B24-40BF-BD80-BD1BAB701038}"/>
          </ac:spMkLst>
        </pc:spChg>
        <pc:spChg chg="del">
          <ac:chgData name="Santiago Felipe Arteaga Martin" userId="fe5ae3a7-ca5b-4410-8a64-8ee3665295be" providerId="ADAL" clId="{AF1544EA-FD38-4859-9EE3-1D94BFA8B23A}" dt="2020-09-16T22:37:25.278" v="398" actId="478"/>
          <ac:spMkLst>
            <pc:docMk/>
            <pc:sldMk cId="4035235134" sldId="298"/>
            <ac:spMk id="7" creationId="{EC2F58F0-EAC6-4ACF-8297-2116EAAB4365}"/>
          </ac:spMkLst>
        </pc:spChg>
        <pc:spChg chg="add mod">
          <ac:chgData name="Santiago Felipe Arteaga Martin" userId="fe5ae3a7-ca5b-4410-8a64-8ee3665295be" providerId="ADAL" clId="{AF1544EA-FD38-4859-9EE3-1D94BFA8B23A}" dt="2020-09-16T22:55:59.471" v="760" actId="14100"/>
          <ac:spMkLst>
            <pc:docMk/>
            <pc:sldMk cId="4035235134" sldId="298"/>
            <ac:spMk id="12" creationId="{E6D73D7A-F2EE-4C7C-A4BF-129FEB30A5E4}"/>
          </ac:spMkLst>
        </pc:spChg>
        <pc:spChg chg="mod ord">
          <ac:chgData name="Santiago Felipe Arteaga Martin" userId="fe5ae3a7-ca5b-4410-8a64-8ee3665295be" providerId="ADAL" clId="{AF1544EA-FD38-4859-9EE3-1D94BFA8B23A}" dt="2020-09-16T22:41:03.358" v="446" actId="700"/>
          <ac:spMkLst>
            <pc:docMk/>
            <pc:sldMk cId="4035235134" sldId="298"/>
            <ac:spMk id="18" creationId="{A92EBF5D-0C2D-43F3-B51B-4049D8911931}"/>
          </ac:spMkLst>
        </pc:spChg>
        <pc:spChg chg="mod ord">
          <ac:chgData name="Santiago Felipe Arteaga Martin" userId="fe5ae3a7-ca5b-4410-8a64-8ee3665295be" providerId="ADAL" clId="{AF1544EA-FD38-4859-9EE3-1D94BFA8B23A}" dt="2020-09-16T22:41:03.358" v="446" actId="700"/>
          <ac:spMkLst>
            <pc:docMk/>
            <pc:sldMk cId="4035235134" sldId="298"/>
            <ac:spMk id="19" creationId="{0A4ED634-AFB0-4A45-B1F0-E83F604A1C27}"/>
          </ac:spMkLst>
        </pc:spChg>
        <pc:spChg chg="del mod ord">
          <ac:chgData name="Santiago Felipe Arteaga Martin" userId="fe5ae3a7-ca5b-4410-8a64-8ee3665295be" providerId="ADAL" clId="{AF1544EA-FD38-4859-9EE3-1D94BFA8B23A}" dt="2020-09-16T22:41:07.477" v="447" actId="478"/>
          <ac:spMkLst>
            <pc:docMk/>
            <pc:sldMk cId="4035235134" sldId="298"/>
            <ac:spMk id="20" creationId="{0D1ACB89-BB5D-4EA5-96B9-8588337E1773}"/>
          </ac:spMkLst>
        </pc:spChg>
        <pc:spChg chg="mod ord">
          <ac:chgData name="Santiago Felipe Arteaga Martin" userId="fe5ae3a7-ca5b-4410-8a64-8ee3665295be" providerId="ADAL" clId="{AF1544EA-FD38-4859-9EE3-1D94BFA8B23A}" dt="2020-09-16T22:41:03.358" v="446" actId="700"/>
          <ac:spMkLst>
            <pc:docMk/>
            <pc:sldMk cId="4035235134" sldId="298"/>
            <ac:spMk id="22" creationId="{65367190-A840-4F78-BBE4-0CEE451D249E}"/>
          </ac:spMkLst>
        </pc:spChg>
        <pc:picChg chg="add mod modCrop">
          <ac:chgData name="Santiago Felipe Arteaga Martin" userId="fe5ae3a7-ca5b-4410-8a64-8ee3665295be" providerId="ADAL" clId="{AF1544EA-FD38-4859-9EE3-1D94BFA8B23A}" dt="2020-09-16T22:47:36.059" v="508" actId="1076"/>
          <ac:picMkLst>
            <pc:docMk/>
            <pc:sldMk cId="4035235134" sldId="298"/>
            <ac:picMk id="4" creationId="{ABA256DC-11C7-4600-89B4-3B2B9072664F}"/>
          </ac:picMkLst>
        </pc:picChg>
      </pc:sldChg>
      <pc:sldChg chg="addSp delSp modSp add mod ord modClrScheme delAnim chgLayout">
        <pc:chgData name="Santiago Felipe Arteaga Martin" userId="fe5ae3a7-ca5b-4410-8a64-8ee3665295be" providerId="ADAL" clId="{AF1544EA-FD38-4859-9EE3-1D94BFA8B23A}" dt="2020-09-16T23:32:24.841" v="1065" actId="14100"/>
        <pc:sldMkLst>
          <pc:docMk/>
          <pc:sldMk cId="3259181627" sldId="299"/>
        </pc:sldMkLst>
        <pc:spChg chg="add del mod ord">
          <ac:chgData name="Santiago Felipe Arteaga Martin" userId="fe5ae3a7-ca5b-4410-8a64-8ee3665295be" providerId="ADAL" clId="{AF1544EA-FD38-4859-9EE3-1D94BFA8B23A}" dt="2020-09-16T22:48:18.417" v="518" actId="22"/>
          <ac:spMkLst>
            <pc:docMk/>
            <pc:sldMk cId="3259181627" sldId="299"/>
            <ac:spMk id="3" creationId="{8E2F4653-5AE9-4E88-8603-61AD78D8AFF0}"/>
          </ac:spMkLst>
        </pc:spChg>
        <pc:spChg chg="add del mod ord">
          <ac:chgData name="Santiago Felipe Arteaga Martin" userId="fe5ae3a7-ca5b-4410-8a64-8ee3665295be" providerId="ADAL" clId="{AF1544EA-FD38-4859-9EE3-1D94BFA8B23A}" dt="2020-09-16T22:49:41.685" v="546" actId="700"/>
          <ac:spMkLst>
            <pc:docMk/>
            <pc:sldMk cId="3259181627" sldId="299"/>
            <ac:spMk id="5" creationId="{E37909E3-2986-4AB4-83D4-7A84326AAF54}"/>
          </ac:spMkLst>
        </pc:spChg>
        <pc:spChg chg="add del mod ord">
          <ac:chgData name="Santiago Felipe Arteaga Martin" userId="fe5ae3a7-ca5b-4410-8a64-8ee3665295be" providerId="ADAL" clId="{AF1544EA-FD38-4859-9EE3-1D94BFA8B23A}" dt="2020-09-16T22:48:16.322" v="517" actId="700"/>
          <ac:spMkLst>
            <pc:docMk/>
            <pc:sldMk cId="3259181627" sldId="299"/>
            <ac:spMk id="6" creationId="{7F70F1DE-15AF-4FE5-85B7-92B6ADE7C1C9}"/>
          </ac:spMkLst>
        </pc:spChg>
        <pc:spChg chg="del">
          <ac:chgData name="Santiago Felipe Arteaga Martin" userId="fe5ae3a7-ca5b-4410-8a64-8ee3665295be" providerId="ADAL" clId="{AF1544EA-FD38-4859-9EE3-1D94BFA8B23A}" dt="2020-09-16T22:47:55.550" v="512" actId="478"/>
          <ac:spMkLst>
            <pc:docMk/>
            <pc:sldMk cId="3259181627" sldId="299"/>
            <ac:spMk id="7" creationId="{EC2F58F0-EAC6-4ACF-8297-2116EAAB4365}"/>
          </ac:spMkLst>
        </pc:spChg>
        <pc:spChg chg="add del mod ord">
          <ac:chgData name="Santiago Felipe Arteaga Martin" userId="fe5ae3a7-ca5b-4410-8a64-8ee3665295be" providerId="ADAL" clId="{AF1544EA-FD38-4859-9EE3-1D94BFA8B23A}" dt="2020-09-16T22:48:16.322" v="517" actId="700"/>
          <ac:spMkLst>
            <pc:docMk/>
            <pc:sldMk cId="3259181627" sldId="299"/>
            <ac:spMk id="8" creationId="{AFC9066E-313C-49B8-8015-5491212C87D7}"/>
          </ac:spMkLst>
        </pc:spChg>
        <pc:spChg chg="add del mod ord">
          <ac:chgData name="Santiago Felipe Arteaga Martin" userId="fe5ae3a7-ca5b-4410-8a64-8ee3665295be" providerId="ADAL" clId="{AF1544EA-FD38-4859-9EE3-1D94BFA8B23A}" dt="2020-09-16T22:48:16.322" v="517" actId="700"/>
          <ac:spMkLst>
            <pc:docMk/>
            <pc:sldMk cId="3259181627" sldId="299"/>
            <ac:spMk id="9" creationId="{7C737901-B029-4DAF-85C3-06917E85C872}"/>
          </ac:spMkLst>
        </pc:spChg>
        <pc:spChg chg="add del mod">
          <ac:chgData name="Santiago Felipe Arteaga Martin" userId="fe5ae3a7-ca5b-4410-8a64-8ee3665295be" providerId="ADAL" clId="{AF1544EA-FD38-4859-9EE3-1D94BFA8B23A}" dt="2020-09-16T22:49:32.477" v="545" actId="21"/>
          <ac:spMkLst>
            <pc:docMk/>
            <pc:sldMk cId="3259181627" sldId="299"/>
            <ac:spMk id="14" creationId="{51577927-226A-49D8-8FC6-4EC443C11267}"/>
          </ac:spMkLst>
        </pc:spChg>
        <pc:spChg chg="add mod ord">
          <ac:chgData name="Santiago Felipe Arteaga Martin" userId="fe5ae3a7-ca5b-4410-8a64-8ee3665295be" providerId="ADAL" clId="{AF1544EA-FD38-4859-9EE3-1D94BFA8B23A}" dt="2020-09-16T22:59:55.428" v="991" actId="20577"/>
          <ac:spMkLst>
            <pc:docMk/>
            <pc:sldMk cId="3259181627" sldId="299"/>
            <ac:spMk id="15" creationId="{5D523D33-ED89-4771-ABE1-D6C83F8AE8E3}"/>
          </ac:spMkLst>
        </pc:spChg>
        <pc:spChg chg="add del mod ord">
          <ac:chgData name="Santiago Felipe Arteaga Martin" userId="fe5ae3a7-ca5b-4410-8a64-8ee3665295be" providerId="ADAL" clId="{AF1544EA-FD38-4859-9EE3-1D94BFA8B23A}" dt="2020-09-16T23:31:54.513" v="1064" actId="20577"/>
          <ac:spMkLst>
            <pc:docMk/>
            <pc:sldMk cId="3259181627" sldId="299"/>
            <ac:spMk id="16" creationId="{1EAB3128-6815-4B4D-B3F0-B033F370F7FE}"/>
          </ac:spMkLst>
        </pc:spChg>
        <pc:spChg chg="add mod">
          <ac:chgData name="Santiago Felipe Arteaga Martin" userId="fe5ae3a7-ca5b-4410-8a64-8ee3665295be" providerId="ADAL" clId="{AF1544EA-FD38-4859-9EE3-1D94BFA8B23A}" dt="2020-09-16T22:59:06.810" v="968" actId="1076"/>
          <ac:spMkLst>
            <pc:docMk/>
            <pc:sldMk cId="3259181627" sldId="299"/>
            <ac:spMk id="17" creationId="{A7AFD310-07F5-4C3D-B3D7-1C3AF7D7A812}"/>
          </ac:spMkLst>
        </pc:spChg>
        <pc:spChg chg="mod ord">
          <ac:chgData name="Santiago Felipe Arteaga Martin" userId="fe5ae3a7-ca5b-4410-8a64-8ee3665295be" providerId="ADAL" clId="{AF1544EA-FD38-4859-9EE3-1D94BFA8B23A}" dt="2020-09-16T22:49:41.685" v="546" actId="700"/>
          <ac:spMkLst>
            <pc:docMk/>
            <pc:sldMk cId="3259181627" sldId="299"/>
            <ac:spMk id="18" creationId="{A92EBF5D-0C2D-43F3-B51B-4049D8911931}"/>
          </ac:spMkLst>
        </pc:spChg>
        <pc:spChg chg="mod ord">
          <ac:chgData name="Santiago Felipe Arteaga Martin" userId="fe5ae3a7-ca5b-4410-8a64-8ee3665295be" providerId="ADAL" clId="{AF1544EA-FD38-4859-9EE3-1D94BFA8B23A}" dt="2020-09-16T22:49:41.685" v="546" actId="700"/>
          <ac:spMkLst>
            <pc:docMk/>
            <pc:sldMk cId="3259181627" sldId="299"/>
            <ac:spMk id="19" creationId="{0A4ED634-AFB0-4A45-B1F0-E83F604A1C27}"/>
          </ac:spMkLst>
        </pc:spChg>
        <pc:spChg chg="del">
          <ac:chgData name="Santiago Felipe Arteaga Martin" userId="fe5ae3a7-ca5b-4410-8a64-8ee3665295be" providerId="ADAL" clId="{AF1544EA-FD38-4859-9EE3-1D94BFA8B23A}" dt="2020-09-16T22:47:56.951" v="513" actId="478"/>
          <ac:spMkLst>
            <pc:docMk/>
            <pc:sldMk cId="3259181627" sldId="299"/>
            <ac:spMk id="20" creationId="{0D1ACB89-BB5D-4EA5-96B9-8588337E1773}"/>
          </ac:spMkLst>
        </pc:spChg>
        <pc:spChg chg="mod ord">
          <ac:chgData name="Santiago Felipe Arteaga Martin" userId="fe5ae3a7-ca5b-4410-8a64-8ee3665295be" providerId="ADAL" clId="{AF1544EA-FD38-4859-9EE3-1D94BFA8B23A}" dt="2020-09-16T22:49:41.685" v="546" actId="700"/>
          <ac:spMkLst>
            <pc:docMk/>
            <pc:sldMk cId="3259181627" sldId="299"/>
            <ac:spMk id="22" creationId="{65367190-A840-4F78-BBE4-0CEE451D249E}"/>
          </ac:spMkLst>
        </pc:spChg>
        <pc:spChg chg="add del mod">
          <ac:chgData name="Santiago Felipe Arteaga Martin" userId="fe5ae3a7-ca5b-4410-8a64-8ee3665295be" providerId="ADAL" clId="{AF1544EA-FD38-4859-9EE3-1D94BFA8B23A}" dt="2020-09-16T22:54:53.596" v="752" actId="21"/>
          <ac:spMkLst>
            <pc:docMk/>
            <pc:sldMk cId="3259181627" sldId="299"/>
            <ac:spMk id="25" creationId="{4EC61C0C-DC0B-4F09-A776-1605B31E60D8}"/>
          </ac:spMkLst>
        </pc:spChg>
        <pc:picChg chg="add del mod ord">
          <ac:chgData name="Santiago Felipe Arteaga Martin" userId="fe5ae3a7-ca5b-4410-8a64-8ee3665295be" providerId="ADAL" clId="{AF1544EA-FD38-4859-9EE3-1D94BFA8B23A}" dt="2020-09-16T22:48:14.319" v="516" actId="22"/>
          <ac:picMkLst>
            <pc:docMk/>
            <pc:sldMk cId="3259181627" sldId="299"/>
            <ac:picMk id="11" creationId="{10B2E287-7365-4CCF-A4D8-F3BD434E25AD}"/>
          </ac:picMkLst>
        </pc:picChg>
        <pc:picChg chg="add del mod ord">
          <ac:chgData name="Santiago Felipe Arteaga Martin" userId="fe5ae3a7-ca5b-4410-8a64-8ee3665295be" providerId="ADAL" clId="{AF1544EA-FD38-4859-9EE3-1D94BFA8B23A}" dt="2020-09-16T23:32:24.841" v="1065" actId="14100"/>
          <ac:picMkLst>
            <pc:docMk/>
            <pc:sldMk cId="3259181627" sldId="299"/>
            <ac:picMk id="13" creationId="{72F46B37-3EBD-48CF-B472-A53D9C28E745}"/>
          </ac:picMkLst>
        </pc:picChg>
        <pc:picChg chg="add del mod">
          <ac:chgData name="Santiago Felipe Arteaga Martin" userId="fe5ae3a7-ca5b-4410-8a64-8ee3665295be" providerId="ADAL" clId="{AF1544EA-FD38-4859-9EE3-1D94BFA8B23A}" dt="2020-09-16T22:54:52.419" v="751"/>
          <ac:picMkLst>
            <pc:docMk/>
            <pc:sldMk cId="3259181627" sldId="299"/>
            <ac:picMk id="26" creationId="{59B8AE95-D9C8-4AA2-AA66-A76E2CAEABB1}"/>
          </ac:picMkLst>
        </pc:picChg>
      </pc:sldChg>
      <pc:sldChg chg="addSp delSp modSp new mod modClrScheme chgLayout">
        <pc:chgData name="Santiago Felipe Arteaga Martin" userId="fe5ae3a7-ca5b-4410-8a64-8ee3665295be" providerId="ADAL" clId="{AF1544EA-FD38-4859-9EE3-1D94BFA8B23A}" dt="2020-09-22T20:17:58.532" v="1865" actId="14100"/>
        <pc:sldMkLst>
          <pc:docMk/>
          <pc:sldMk cId="3924419378" sldId="300"/>
        </pc:sldMkLst>
        <pc:spChg chg="del mod ord">
          <ac:chgData name="Santiago Felipe Arteaga Martin" userId="fe5ae3a7-ca5b-4410-8a64-8ee3665295be" providerId="ADAL" clId="{AF1544EA-FD38-4859-9EE3-1D94BFA8B23A}" dt="2020-09-16T23:02:36.559" v="993" actId="700"/>
          <ac:spMkLst>
            <pc:docMk/>
            <pc:sldMk cId="3924419378" sldId="300"/>
            <ac:spMk id="2" creationId="{266A0D2A-8648-46C4-A1BA-2F617F591546}"/>
          </ac:spMkLst>
        </pc:spChg>
        <pc:spChg chg="del mod ord">
          <ac:chgData name="Santiago Felipe Arteaga Martin" userId="fe5ae3a7-ca5b-4410-8a64-8ee3665295be" providerId="ADAL" clId="{AF1544EA-FD38-4859-9EE3-1D94BFA8B23A}" dt="2020-09-16T23:02:36.559" v="993" actId="700"/>
          <ac:spMkLst>
            <pc:docMk/>
            <pc:sldMk cId="3924419378" sldId="300"/>
            <ac:spMk id="3" creationId="{6C71A317-1346-4AC7-B95C-016B9464BE61}"/>
          </ac:spMkLst>
        </pc:spChg>
        <pc:spChg chg="mod ord">
          <ac:chgData name="Santiago Felipe Arteaga Martin" userId="fe5ae3a7-ca5b-4410-8a64-8ee3665295be" providerId="ADAL" clId="{AF1544EA-FD38-4859-9EE3-1D94BFA8B23A}" dt="2020-09-16T23:15:31.863" v="997" actId="700"/>
          <ac:spMkLst>
            <pc:docMk/>
            <pc:sldMk cId="3924419378" sldId="300"/>
            <ac:spMk id="4" creationId="{288B6A1A-3F0D-4555-84FD-96643E31485A}"/>
          </ac:spMkLst>
        </pc:spChg>
        <pc:spChg chg="mod ord">
          <ac:chgData name="Santiago Felipe Arteaga Martin" userId="fe5ae3a7-ca5b-4410-8a64-8ee3665295be" providerId="ADAL" clId="{AF1544EA-FD38-4859-9EE3-1D94BFA8B23A}" dt="2020-09-16T23:15:31.863" v="997" actId="700"/>
          <ac:spMkLst>
            <pc:docMk/>
            <pc:sldMk cId="3924419378" sldId="300"/>
            <ac:spMk id="5" creationId="{5723C73E-5D6C-4EC9-B59F-97046EF8F9C1}"/>
          </ac:spMkLst>
        </pc:spChg>
        <pc:spChg chg="del mod ord">
          <ac:chgData name="Santiago Felipe Arteaga Martin" userId="fe5ae3a7-ca5b-4410-8a64-8ee3665295be" providerId="ADAL" clId="{AF1544EA-FD38-4859-9EE3-1D94BFA8B23A}" dt="2020-09-16T23:02:36.559" v="993" actId="700"/>
          <ac:spMkLst>
            <pc:docMk/>
            <pc:sldMk cId="3924419378" sldId="300"/>
            <ac:spMk id="6" creationId="{5A6F1B2B-6B2F-44BB-9947-E2CC54D61437}"/>
          </ac:spMkLst>
        </pc:spChg>
        <pc:spChg chg="del mod ord">
          <ac:chgData name="Santiago Felipe Arteaga Martin" userId="fe5ae3a7-ca5b-4410-8a64-8ee3665295be" providerId="ADAL" clId="{AF1544EA-FD38-4859-9EE3-1D94BFA8B23A}" dt="2020-09-16T23:02:36.559" v="993" actId="700"/>
          <ac:spMkLst>
            <pc:docMk/>
            <pc:sldMk cId="3924419378" sldId="300"/>
            <ac:spMk id="7" creationId="{70C06E12-399B-499B-9818-45B8BB9FCFE5}"/>
          </ac:spMkLst>
        </pc:spChg>
        <pc:spChg chg="add mod ord">
          <ac:chgData name="Santiago Felipe Arteaga Martin" userId="fe5ae3a7-ca5b-4410-8a64-8ee3665295be" providerId="ADAL" clId="{AF1544EA-FD38-4859-9EE3-1D94BFA8B23A}" dt="2020-09-22T20:17:58.532" v="1865" actId="14100"/>
          <ac:spMkLst>
            <pc:docMk/>
            <pc:sldMk cId="3924419378" sldId="300"/>
            <ac:spMk id="8" creationId="{B1E6271E-FABB-43C4-BD7A-42B2AE56F58C}"/>
          </ac:spMkLst>
        </pc:spChg>
        <pc:spChg chg="add del mod ord">
          <ac:chgData name="Santiago Felipe Arteaga Martin" userId="fe5ae3a7-ca5b-4410-8a64-8ee3665295be" providerId="ADAL" clId="{AF1544EA-FD38-4859-9EE3-1D94BFA8B23A}" dt="2020-09-16T23:15:31.863" v="997" actId="700"/>
          <ac:spMkLst>
            <pc:docMk/>
            <pc:sldMk cId="3924419378" sldId="300"/>
            <ac:spMk id="9" creationId="{C3B4FCDD-6D5C-4636-9103-F174BD2C519B}"/>
          </ac:spMkLst>
        </pc:spChg>
        <pc:spChg chg="add del mod ord">
          <ac:chgData name="Santiago Felipe Arteaga Martin" userId="fe5ae3a7-ca5b-4410-8a64-8ee3665295be" providerId="ADAL" clId="{AF1544EA-FD38-4859-9EE3-1D94BFA8B23A}" dt="2020-09-16T23:15:31.863" v="997" actId="700"/>
          <ac:spMkLst>
            <pc:docMk/>
            <pc:sldMk cId="3924419378" sldId="300"/>
            <ac:spMk id="10" creationId="{121DC81F-8A27-4351-B02A-AEE92A2EABB3}"/>
          </ac:spMkLst>
        </pc:spChg>
        <pc:spChg chg="add mod ord">
          <ac:chgData name="Santiago Felipe Arteaga Martin" userId="fe5ae3a7-ca5b-4410-8a64-8ee3665295be" providerId="ADAL" clId="{AF1544EA-FD38-4859-9EE3-1D94BFA8B23A}" dt="2020-09-16T23:15:31.863" v="997" actId="700"/>
          <ac:spMkLst>
            <pc:docMk/>
            <pc:sldMk cId="3924419378" sldId="300"/>
            <ac:spMk id="11" creationId="{0F232659-A2C7-40E2-A7B5-31291F36BD3F}"/>
          </ac:spMkLst>
        </pc:spChg>
        <pc:spChg chg="add del mod ord">
          <ac:chgData name="Santiago Felipe Arteaga Martin" userId="fe5ae3a7-ca5b-4410-8a64-8ee3665295be" providerId="ADAL" clId="{AF1544EA-FD38-4859-9EE3-1D94BFA8B23A}" dt="2020-09-16T23:33:12.479" v="1068"/>
          <ac:spMkLst>
            <pc:docMk/>
            <pc:sldMk cId="3924419378" sldId="300"/>
            <ac:spMk id="12" creationId="{6A150B10-C4D9-47C2-999E-16B5B5FC0AB0}"/>
          </ac:spMkLst>
        </pc:spChg>
        <pc:spChg chg="add mod">
          <ac:chgData name="Santiago Felipe Arteaga Martin" userId="fe5ae3a7-ca5b-4410-8a64-8ee3665295be" providerId="ADAL" clId="{AF1544EA-FD38-4859-9EE3-1D94BFA8B23A}" dt="2020-09-16T23:43:51.042" v="1280" actId="14100"/>
          <ac:spMkLst>
            <pc:docMk/>
            <pc:sldMk cId="3924419378" sldId="300"/>
            <ac:spMk id="16" creationId="{9E8A2950-553C-4BDF-B9B9-135BD049C19C}"/>
          </ac:spMkLst>
        </pc:spChg>
        <pc:graphicFrameChg chg="add del mod">
          <ac:chgData name="Santiago Felipe Arteaga Martin" userId="fe5ae3a7-ca5b-4410-8a64-8ee3665295be" providerId="ADAL" clId="{AF1544EA-FD38-4859-9EE3-1D94BFA8B23A}" dt="2020-09-16T23:32:48.523" v="1067"/>
          <ac:graphicFrameMkLst>
            <pc:docMk/>
            <pc:sldMk cId="3924419378" sldId="300"/>
            <ac:graphicFrameMk id="13" creationId="{1DD9A0B0-8D7E-4417-BDD8-EB9FE7C7A1AD}"/>
          </ac:graphicFrameMkLst>
        </pc:graphicFrameChg>
        <pc:graphicFrameChg chg="add mod modGraphic">
          <ac:chgData name="Santiago Felipe Arteaga Martin" userId="fe5ae3a7-ca5b-4410-8a64-8ee3665295be" providerId="ADAL" clId="{AF1544EA-FD38-4859-9EE3-1D94BFA8B23A}" dt="2020-09-16T23:42:52.129" v="1267" actId="1076"/>
          <ac:graphicFrameMkLst>
            <pc:docMk/>
            <pc:sldMk cId="3924419378" sldId="300"/>
            <ac:graphicFrameMk id="14" creationId="{E6059E1E-FD23-4D59-9EDC-8C8683B5850A}"/>
          </ac:graphicFrameMkLst>
        </pc:graphicFrameChg>
      </pc:sldChg>
      <pc:sldChg chg="addSp delSp modSp add mod delAnim">
        <pc:chgData name="Santiago Felipe Arteaga Martin" userId="fe5ae3a7-ca5b-4410-8a64-8ee3665295be" providerId="ADAL" clId="{AF1544EA-FD38-4859-9EE3-1D94BFA8B23A}" dt="2020-09-16T23:57:27.796" v="1732" actId="313"/>
        <pc:sldMkLst>
          <pc:docMk/>
          <pc:sldMk cId="3323009698" sldId="301"/>
        </pc:sldMkLst>
        <pc:spChg chg="del">
          <ac:chgData name="Santiago Felipe Arteaga Martin" userId="fe5ae3a7-ca5b-4410-8a64-8ee3665295be" providerId="ADAL" clId="{AF1544EA-FD38-4859-9EE3-1D94BFA8B23A}" dt="2020-09-16T23:54:43.235" v="1667" actId="478"/>
          <ac:spMkLst>
            <pc:docMk/>
            <pc:sldMk cId="3323009698" sldId="301"/>
            <ac:spMk id="2" creationId="{96CE4E68-6577-4F3F-A19B-B2A037E74E0F}"/>
          </ac:spMkLst>
        </pc:spChg>
        <pc:spChg chg="del">
          <ac:chgData name="Santiago Felipe Arteaga Martin" userId="fe5ae3a7-ca5b-4410-8a64-8ee3665295be" providerId="ADAL" clId="{AF1544EA-FD38-4859-9EE3-1D94BFA8B23A}" dt="2020-09-16T23:54:41.320" v="1666" actId="478"/>
          <ac:spMkLst>
            <pc:docMk/>
            <pc:sldMk cId="3323009698" sldId="301"/>
            <ac:spMk id="3" creationId="{CA7BF649-56D8-4E05-AEDC-7FE9510BE975}"/>
          </ac:spMkLst>
        </pc:spChg>
        <pc:spChg chg="add mod">
          <ac:chgData name="Santiago Felipe Arteaga Martin" userId="fe5ae3a7-ca5b-4410-8a64-8ee3665295be" providerId="ADAL" clId="{AF1544EA-FD38-4859-9EE3-1D94BFA8B23A}" dt="2020-09-16T23:54:41.320" v="1666" actId="478"/>
          <ac:spMkLst>
            <pc:docMk/>
            <pc:sldMk cId="3323009698" sldId="301"/>
            <ac:spMk id="7" creationId="{F3BDB025-6DA7-4172-9099-864479E27D93}"/>
          </ac:spMkLst>
        </pc:spChg>
        <pc:spChg chg="add mod">
          <ac:chgData name="Santiago Felipe Arteaga Martin" userId="fe5ae3a7-ca5b-4410-8a64-8ee3665295be" providerId="ADAL" clId="{AF1544EA-FD38-4859-9EE3-1D94BFA8B23A}" dt="2020-09-16T23:54:43.235" v="1667" actId="478"/>
          <ac:spMkLst>
            <pc:docMk/>
            <pc:sldMk cId="3323009698" sldId="301"/>
            <ac:spMk id="9" creationId="{F29B56F7-FE94-4111-9B7B-E23CB2A4921B}"/>
          </ac:spMkLst>
        </pc:spChg>
        <pc:spChg chg="mod">
          <ac:chgData name="Santiago Felipe Arteaga Martin" userId="fe5ae3a7-ca5b-4410-8a64-8ee3665295be" providerId="ADAL" clId="{AF1544EA-FD38-4859-9EE3-1D94BFA8B23A}" dt="2020-09-16T23:57:27.796" v="1732" actId="313"/>
          <ac:spMkLst>
            <pc:docMk/>
            <pc:sldMk cId="3323009698" sldId="301"/>
            <ac:spMk id="10" creationId="{1DCEADEA-D022-4ADE-B83A-30E47EB8A122}"/>
          </ac:spMkLst>
        </pc:spChg>
      </pc:sldChg>
      <pc:sldChg chg="addSp delSp modSp add mod modClrScheme chgLayout">
        <pc:chgData name="Santiago Felipe Arteaga Martin" userId="fe5ae3a7-ca5b-4410-8a64-8ee3665295be" providerId="ADAL" clId="{AF1544EA-FD38-4859-9EE3-1D94BFA8B23A}" dt="2020-09-17T00:02:11.937" v="1862" actId="20577"/>
        <pc:sldMkLst>
          <pc:docMk/>
          <pc:sldMk cId="1045738730" sldId="302"/>
        </pc:sldMkLst>
        <pc:spChg chg="add del mod ord">
          <ac:chgData name="Santiago Felipe Arteaga Martin" userId="fe5ae3a7-ca5b-4410-8a64-8ee3665295be" providerId="ADAL" clId="{AF1544EA-FD38-4859-9EE3-1D94BFA8B23A}" dt="2020-09-16T23:56:36.009" v="1692" actId="700"/>
          <ac:spMkLst>
            <pc:docMk/>
            <pc:sldMk cId="1045738730" sldId="302"/>
            <ac:spMk id="2" creationId="{39BCB792-C330-47BC-8641-DD554C2F9BD7}"/>
          </ac:spMkLst>
        </pc:spChg>
        <pc:spChg chg="del">
          <ac:chgData name="Santiago Felipe Arteaga Martin" userId="fe5ae3a7-ca5b-4410-8a64-8ee3665295be" providerId="ADAL" clId="{AF1544EA-FD38-4859-9EE3-1D94BFA8B23A}" dt="2020-09-16T23:56:06.019" v="1691" actId="700"/>
          <ac:spMkLst>
            <pc:docMk/>
            <pc:sldMk cId="1045738730" sldId="302"/>
            <ac:spMk id="3" creationId="{5EF65C2D-0B44-49EA-8BF9-E742299850A8}"/>
          </ac:spMkLst>
        </pc:spChg>
        <pc:spChg chg="add del mod ord">
          <ac:chgData name="Santiago Felipe Arteaga Martin" userId="fe5ae3a7-ca5b-4410-8a64-8ee3665295be" providerId="ADAL" clId="{AF1544EA-FD38-4859-9EE3-1D94BFA8B23A}" dt="2020-09-16T23:56:36.009" v="1692" actId="700"/>
          <ac:spMkLst>
            <pc:docMk/>
            <pc:sldMk cId="1045738730" sldId="302"/>
            <ac:spMk id="4" creationId="{28E6E03B-A3F2-491F-B954-152A633F9AC2}"/>
          </ac:spMkLst>
        </pc:spChg>
        <pc:spChg chg="mod ord">
          <ac:chgData name="Santiago Felipe Arteaga Martin" userId="fe5ae3a7-ca5b-4410-8a64-8ee3665295be" providerId="ADAL" clId="{AF1544EA-FD38-4859-9EE3-1D94BFA8B23A}" dt="2020-09-17T00:01:22.944" v="1850" actId="700"/>
          <ac:spMkLst>
            <pc:docMk/>
            <pc:sldMk cId="1045738730" sldId="302"/>
            <ac:spMk id="5" creationId="{E39D5AE6-CD54-4920-B99F-3884F516825F}"/>
          </ac:spMkLst>
        </pc:spChg>
        <pc:spChg chg="mod ord">
          <ac:chgData name="Santiago Felipe Arteaga Martin" userId="fe5ae3a7-ca5b-4410-8a64-8ee3665295be" providerId="ADAL" clId="{AF1544EA-FD38-4859-9EE3-1D94BFA8B23A}" dt="2020-09-17T00:01:22.944" v="1850" actId="700"/>
          <ac:spMkLst>
            <pc:docMk/>
            <pc:sldMk cId="1045738730" sldId="302"/>
            <ac:spMk id="6" creationId="{72030D1B-68F8-40B9-9FFE-D933ED891E30}"/>
          </ac:spMkLst>
        </pc:spChg>
        <pc:spChg chg="del">
          <ac:chgData name="Santiago Felipe Arteaga Martin" userId="fe5ae3a7-ca5b-4410-8a64-8ee3665295be" providerId="ADAL" clId="{AF1544EA-FD38-4859-9EE3-1D94BFA8B23A}" dt="2020-09-16T23:56:06.019" v="1691" actId="700"/>
          <ac:spMkLst>
            <pc:docMk/>
            <pc:sldMk cId="1045738730" sldId="302"/>
            <ac:spMk id="7" creationId="{A0D9D7AB-62B2-43C5-A23D-B90EEA1BAABA}"/>
          </ac:spMkLst>
        </pc:spChg>
        <pc:spChg chg="add del mod ord">
          <ac:chgData name="Santiago Felipe Arteaga Martin" userId="fe5ae3a7-ca5b-4410-8a64-8ee3665295be" providerId="ADAL" clId="{AF1544EA-FD38-4859-9EE3-1D94BFA8B23A}" dt="2020-09-17T00:01:22.944" v="1850" actId="700"/>
          <ac:spMkLst>
            <pc:docMk/>
            <pc:sldMk cId="1045738730" sldId="302"/>
            <ac:spMk id="8" creationId="{901B9B8D-B845-4EBB-90A6-830643510464}"/>
          </ac:spMkLst>
        </pc:spChg>
        <pc:spChg chg="add del mod ord">
          <ac:chgData name="Santiago Felipe Arteaga Martin" userId="fe5ae3a7-ca5b-4410-8a64-8ee3665295be" providerId="ADAL" clId="{AF1544EA-FD38-4859-9EE3-1D94BFA8B23A}" dt="2020-09-17T00:01:22.944" v="1850" actId="700"/>
          <ac:spMkLst>
            <pc:docMk/>
            <pc:sldMk cId="1045738730" sldId="302"/>
            <ac:spMk id="9" creationId="{30A978F9-FCEE-45E9-A602-76CA04002977}"/>
          </ac:spMkLst>
        </pc:spChg>
        <pc:spChg chg="add mod ord">
          <ac:chgData name="Santiago Felipe Arteaga Martin" userId="fe5ae3a7-ca5b-4410-8a64-8ee3665295be" providerId="ADAL" clId="{AF1544EA-FD38-4859-9EE3-1D94BFA8B23A}" dt="2020-09-17T00:01:22.944" v="1850" actId="700"/>
          <ac:spMkLst>
            <pc:docMk/>
            <pc:sldMk cId="1045738730" sldId="302"/>
            <ac:spMk id="10" creationId="{594E8868-0E55-4E1C-9827-2B53F4050189}"/>
          </ac:spMkLst>
        </pc:spChg>
        <pc:spChg chg="add mod ord">
          <ac:chgData name="Santiago Felipe Arteaga Martin" userId="fe5ae3a7-ca5b-4410-8a64-8ee3665295be" providerId="ADAL" clId="{AF1544EA-FD38-4859-9EE3-1D94BFA8B23A}" dt="2020-09-17T00:01:22.944" v="1850" actId="700"/>
          <ac:spMkLst>
            <pc:docMk/>
            <pc:sldMk cId="1045738730" sldId="302"/>
            <ac:spMk id="11" creationId="{39D490DA-450F-4057-B85B-E7AE5715994E}"/>
          </ac:spMkLst>
        </pc:spChg>
        <pc:spChg chg="mod ord">
          <ac:chgData name="Santiago Felipe Arteaga Martin" userId="fe5ae3a7-ca5b-4410-8a64-8ee3665295be" providerId="ADAL" clId="{AF1544EA-FD38-4859-9EE3-1D94BFA8B23A}" dt="2020-09-17T00:02:11.937" v="1862" actId="20577"/>
          <ac:spMkLst>
            <pc:docMk/>
            <pc:sldMk cId="1045738730" sldId="302"/>
            <ac:spMk id="16" creationId="{E4DA0ED9-229B-44A3-A560-B99450F2A50B}"/>
          </ac:spMkLst>
        </pc:spChg>
        <pc:spChg chg="mod ord">
          <ac:chgData name="Santiago Felipe Arteaga Martin" userId="fe5ae3a7-ca5b-4410-8a64-8ee3665295be" providerId="ADAL" clId="{AF1544EA-FD38-4859-9EE3-1D94BFA8B23A}" dt="2020-09-17T00:01:22.944" v="1850" actId="700"/>
          <ac:spMkLst>
            <pc:docMk/>
            <pc:sldMk cId="1045738730" sldId="302"/>
            <ac:spMk id="18" creationId="{560DADAB-D2C1-4D36-95A8-0CEE0BC22267}"/>
          </ac:spMkLst>
        </pc:spChg>
      </pc:sldChg>
      <pc:sldChg chg="modSp add ord">
        <pc:chgData name="Santiago Felipe Arteaga Martin" userId="fe5ae3a7-ca5b-4410-8a64-8ee3665295be" providerId="ADAL" clId="{AF1544EA-FD38-4859-9EE3-1D94BFA8B23A}" dt="2020-09-17T00:01:58.295" v="1857"/>
        <pc:sldMkLst>
          <pc:docMk/>
          <pc:sldMk cId="1385812778" sldId="303"/>
        </pc:sldMkLst>
        <pc:spChg chg="mod">
          <ac:chgData name="Santiago Felipe Arteaga Martin" userId="fe5ae3a7-ca5b-4410-8a64-8ee3665295be" providerId="ADAL" clId="{AF1544EA-FD38-4859-9EE3-1D94BFA8B23A}" dt="2020-09-17T00:01:55.189" v="1855" actId="20577"/>
          <ac:spMkLst>
            <pc:docMk/>
            <pc:sldMk cId="1385812778" sldId="303"/>
            <ac:spMk id="16" creationId="{E4DA0ED9-229B-44A3-A560-B99450F2A50B}"/>
          </ac:spMkLst>
        </pc:spChg>
      </pc:sldChg>
    </pc:docChg>
  </pc:docChgLst>
  <pc:docChgLst>
    <pc:chgData name="Santiago Felipe Arteaga Martin" userId="fe5ae3a7-ca5b-4410-8a64-8ee3665295be" providerId="ADAL" clId="{B005A797-C7FB-4C8A-9C5A-B5A4B6FC1FF1}"/>
    <pc:docChg chg="custSel modSld">
      <pc:chgData name="Santiago Felipe Arteaga Martin" userId="fe5ae3a7-ca5b-4410-8a64-8ee3665295be" providerId="ADAL" clId="{B005A797-C7FB-4C8A-9C5A-B5A4B6FC1FF1}" dt="2020-10-31T22:45:58.181" v="37" actId="1076"/>
      <pc:docMkLst>
        <pc:docMk/>
      </pc:docMkLst>
      <pc:sldChg chg="modSp mod">
        <pc:chgData name="Santiago Felipe Arteaga Martin" userId="fe5ae3a7-ca5b-4410-8a64-8ee3665295be" providerId="ADAL" clId="{B005A797-C7FB-4C8A-9C5A-B5A4B6FC1FF1}" dt="2020-10-31T22:42:20.312" v="1" actId="242"/>
        <pc:sldMkLst>
          <pc:docMk/>
          <pc:sldMk cId="1897421130" sldId="259"/>
        </pc:sldMkLst>
        <pc:spChg chg="mod">
          <ac:chgData name="Santiago Felipe Arteaga Martin" userId="fe5ae3a7-ca5b-4410-8a64-8ee3665295be" providerId="ADAL" clId="{B005A797-C7FB-4C8A-9C5A-B5A4B6FC1FF1}" dt="2020-10-31T22:42:20.312" v="1" actId="242"/>
          <ac:spMkLst>
            <pc:docMk/>
            <pc:sldMk cId="1897421130" sldId="259"/>
            <ac:spMk id="4" creationId="{EE2C2671-0676-4FD2-8921-CF5950113831}"/>
          </ac:spMkLst>
        </pc:spChg>
      </pc:sldChg>
      <pc:sldChg chg="modSp mod">
        <pc:chgData name="Santiago Felipe Arteaga Martin" userId="fe5ae3a7-ca5b-4410-8a64-8ee3665295be" providerId="ADAL" clId="{B005A797-C7FB-4C8A-9C5A-B5A4B6FC1FF1}" dt="2020-10-31T22:44:40.577" v="21" actId="14100"/>
        <pc:sldMkLst>
          <pc:docMk/>
          <pc:sldMk cId="4271531168" sldId="274"/>
        </pc:sldMkLst>
        <pc:spChg chg="mod">
          <ac:chgData name="Santiago Felipe Arteaga Martin" userId="fe5ae3a7-ca5b-4410-8a64-8ee3665295be" providerId="ADAL" clId="{B005A797-C7FB-4C8A-9C5A-B5A4B6FC1FF1}" dt="2020-10-31T22:44:40.577" v="21" actId="14100"/>
          <ac:spMkLst>
            <pc:docMk/>
            <pc:sldMk cId="4271531168" sldId="274"/>
            <ac:spMk id="7" creationId="{8801AA0D-AD2D-4B51-8A90-3FF40F461957}"/>
          </ac:spMkLst>
        </pc:spChg>
        <pc:spChg chg="mod">
          <ac:chgData name="Santiago Felipe Arteaga Martin" userId="fe5ae3a7-ca5b-4410-8a64-8ee3665295be" providerId="ADAL" clId="{B005A797-C7FB-4C8A-9C5A-B5A4B6FC1FF1}" dt="2020-10-31T22:44:20.251" v="18" actId="20577"/>
          <ac:spMkLst>
            <pc:docMk/>
            <pc:sldMk cId="4271531168" sldId="274"/>
            <ac:spMk id="10" creationId="{B4E88F61-0E99-4AD3-8E14-54A033D12B9B}"/>
          </ac:spMkLst>
        </pc:spChg>
      </pc:sldChg>
      <pc:sldChg chg="modSp mod">
        <pc:chgData name="Santiago Felipe Arteaga Martin" userId="fe5ae3a7-ca5b-4410-8a64-8ee3665295be" providerId="ADAL" clId="{B005A797-C7FB-4C8A-9C5A-B5A4B6FC1FF1}" dt="2020-10-31T22:45:58.181" v="37" actId="1076"/>
        <pc:sldMkLst>
          <pc:docMk/>
          <pc:sldMk cId="3059473800" sldId="297"/>
        </pc:sldMkLst>
        <pc:picChg chg="mod">
          <ac:chgData name="Santiago Felipe Arteaga Martin" userId="fe5ae3a7-ca5b-4410-8a64-8ee3665295be" providerId="ADAL" clId="{B005A797-C7FB-4C8A-9C5A-B5A4B6FC1FF1}" dt="2020-10-31T22:45:58.181" v="37" actId="1076"/>
          <ac:picMkLst>
            <pc:docMk/>
            <pc:sldMk cId="3059473800" sldId="297"/>
            <ac:picMk id="8" creationId="{5B535CF8-C50E-864D-8CDC-650B39DFEAEF}"/>
          </ac:picMkLst>
        </pc:picChg>
      </pc:sldChg>
      <pc:sldChg chg="modSp mod">
        <pc:chgData name="Santiago Felipe Arteaga Martin" userId="fe5ae3a7-ca5b-4410-8a64-8ee3665295be" providerId="ADAL" clId="{B005A797-C7FB-4C8A-9C5A-B5A4B6FC1FF1}" dt="2020-10-31T22:45:47.808" v="35" actId="242"/>
        <pc:sldMkLst>
          <pc:docMk/>
          <pc:sldMk cId="4035235134" sldId="298"/>
        </pc:sldMkLst>
        <pc:spChg chg="mod">
          <ac:chgData name="Santiago Felipe Arteaga Martin" userId="fe5ae3a7-ca5b-4410-8a64-8ee3665295be" providerId="ADAL" clId="{B005A797-C7FB-4C8A-9C5A-B5A4B6FC1FF1}" dt="2020-10-31T22:45:47.808" v="35" actId="242"/>
          <ac:spMkLst>
            <pc:docMk/>
            <pc:sldMk cId="4035235134" sldId="298"/>
            <ac:spMk id="3" creationId="{28529717-1B24-40BF-BD80-BD1BAB701038}"/>
          </ac:spMkLst>
        </pc:spChg>
      </pc:sldChg>
      <pc:sldChg chg="modSp mod">
        <pc:chgData name="Santiago Felipe Arteaga Martin" userId="fe5ae3a7-ca5b-4410-8a64-8ee3665295be" providerId="ADAL" clId="{B005A797-C7FB-4C8A-9C5A-B5A4B6FC1FF1}" dt="2020-10-31T22:45:41.046" v="34" actId="14100"/>
        <pc:sldMkLst>
          <pc:docMk/>
          <pc:sldMk cId="3259181627" sldId="299"/>
        </pc:sldMkLst>
        <pc:spChg chg="mod">
          <ac:chgData name="Santiago Felipe Arteaga Martin" userId="fe5ae3a7-ca5b-4410-8a64-8ee3665295be" providerId="ADAL" clId="{B005A797-C7FB-4C8A-9C5A-B5A4B6FC1FF1}" dt="2020-10-31T22:45:41.046" v="34" actId="14100"/>
          <ac:spMkLst>
            <pc:docMk/>
            <pc:sldMk cId="3259181627" sldId="299"/>
            <ac:spMk id="17" creationId="{A7AFD310-07F5-4C3D-B3D7-1C3AF7D7A812}"/>
          </ac:spMkLst>
        </pc:spChg>
        <pc:picChg chg="mod">
          <ac:chgData name="Santiago Felipe Arteaga Martin" userId="fe5ae3a7-ca5b-4410-8a64-8ee3665295be" providerId="ADAL" clId="{B005A797-C7FB-4C8A-9C5A-B5A4B6FC1FF1}" dt="2020-10-31T22:45:34.592" v="32" actId="1440"/>
          <ac:picMkLst>
            <pc:docMk/>
            <pc:sldMk cId="3259181627" sldId="299"/>
            <ac:picMk id="12" creationId="{EFE4BB6E-15C5-D049-A847-5B1B2FEE3D73}"/>
          </ac:picMkLst>
        </pc:picChg>
      </pc:sldChg>
      <pc:sldChg chg="modSp mod">
        <pc:chgData name="Santiago Felipe Arteaga Martin" userId="fe5ae3a7-ca5b-4410-8a64-8ee3665295be" providerId="ADAL" clId="{B005A797-C7FB-4C8A-9C5A-B5A4B6FC1FF1}" dt="2020-10-31T22:45:09.431" v="31" actId="20577"/>
        <pc:sldMkLst>
          <pc:docMk/>
          <pc:sldMk cId="3323009698" sldId="301"/>
        </pc:sldMkLst>
        <pc:spChg chg="mod">
          <ac:chgData name="Santiago Felipe Arteaga Martin" userId="fe5ae3a7-ca5b-4410-8a64-8ee3665295be" providerId="ADAL" clId="{B005A797-C7FB-4C8A-9C5A-B5A4B6FC1FF1}" dt="2020-10-31T22:45:09.431" v="31" actId="20577"/>
          <ac:spMkLst>
            <pc:docMk/>
            <pc:sldMk cId="3323009698" sldId="301"/>
            <ac:spMk id="7" creationId="{F3BDB025-6DA7-4172-9099-864479E27D93}"/>
          </ac:spMkLst>
        </pc:spChg>
      </pc:sldChg>
      <pc:sldChg chg="modSp mod">
        <pc:chgData name="Santiago Felipe Arteaga Martin" userId="fe5ae3a7-ca5b-4410-8a64-8ee3665295be" providerId="ADAL" clId="{B005A797-C7FB-4C8A-9C5A-B5A4B6FC1FF1}" dt="2020-10-31T22:43:05.171" v="8" actId="242"/>
        <pc:sldMkLst>
          <pc:docMk/>
          <pc:sldMk cId="1045738730" sldId="302"/>
        </pc:sldMkLst>
        <pc:spChg chg="mod">
          <ac:chgData name="Santiago Felipe Arteaga Martin" userId="fe5ae3a7-ca5b-4410-8a64-8ee3665295be" providerId="ADAL" clId="{B005A797-C7FB-4C8A-9C5A-B5A4B6FC1FF1}" dt="2020-10-31T22:43:05.171" v="8" actId="242"/>
          <ac:spMkLst>
            <pc:docMk/>
            <pc:sldMk cId="1045738730" sldId="302"/>
            <ac:spMk id="10" creationId="{594E8868-0E55-4E1C-9827-2B53F4050189}"/>
          </ac:spMkLst>
        </pc:spChg>
        <pc:spChg chg="mod">
          <ac:chgData name="Santiago Felipe Arteaga Martin" userId="fe5ae3a7-ca5b-4410-8a64-8ee3665295be" providerId="ADAL" clId="{B005A797-C7FB-4C8A-9C5A-B5A4B6FC1FF1}" dt="2020-10-31T22:42:53.182" v="4" actId="27636"/>
          <ac:spMkLst>
            <pc:docMk/>
            <pc:sldMk cId="1045738730" sldId="302"/>
            <ac:spMk id="11" creationId="{39D490DA-450F-4057-B85B-E7AE5715994E}"/>
          </ac:spMkLst>
        </pc:spChg>
      </pc:sldChg>
      <pc:sldChg chg="modSp mod">
        <pc:chgData name="Santiago Felipe Arteaga Martin" userId="fe5ae3a7-ca5b-4410-8a64-8ee3665295be" providerId="ADAL" clId="{B005A797-C7FB-4C8A-9C5A-B5A4B6FC1FF1}" dt="2020-10-31T22:43:13.715" v="12" actId="242"/>
        <pc:sldMkLst>
          <pc:docMk/>
          <pc:sldMk cId="1362564678" sldId="305"/>
        </pc:sldMkLst>
        <pc:spChg chg="mod">
          <ac:chgData name="Santiago Felipe Arteaga Martin" userId="fe5ae3a7-ca5b-4410-8a64-8ee3665295be" providerId="ADAL" clId="{B005A797-C7FB-4C8A-9C5A-B5A4B6FC1FF1}" dt="2020-10-31T22:43:13.715" v="12" actId="242"/>
          <ac:spMkLst>
            <pc:docMk/>
            <pc:sldMk cId="1362564678" sldId="305"/>
            <ac:spMk id="10" creationId="{594E8868-0E55-4E1C-9827-2B53F4050189}"/>
          </ac:spMkLst>
        </pc:spChg>
        <pc:spChg chg="mod">
          <ac:chgData name="Santiago Felipe Arteaga Martin" userId="fe5ae3a7-ca5b-4410-8a64-8ee3665295be" providerId="ADAL" clId="{B005A797-C7FB-4C8A-9C5A-B5A4B6FC1FF1}" dt="2020-10-31T22:42:35.435" v="2" actId="790"/>
          <ac:spMkLst>
            <pc:docMk/>
            <pc:sldMk cId="1362564678" sldId="305"/>
            <ac:spMk id="11" creationId="{39D490DA-450F-4057-B85B-E7AE5715994E}"/>
          </ac:spMkLst>
        </pc:spChg>
      </pc:sldChg>
    </pc:docChg>
  </pc:docChgLst>
  <pc:docChgLst>
    <pc:chgData name="Mario  Fernando De la rosa Rosero" userId="S::fde@uniandes.edu.co::b2b1d007-5cd2-45e7-bdf2-3c1bd0a5cfed" providerId="AD" clId="Web-{D71760A7-BF13-43C1-BB84-A9C3103DA8EC}"/>
    <pc:docChg chg="addSld delSld modSld">
      <pc:chgData name="Mario  Fernando De la rosa Rosero" userId="S::fde@uniandes.edu.co::b2b1d007-5cd2-45e7-bdf2-3c1bd0a5cfed" providerId="AD" clId="Web-{D71760A7-BF13-43C1-BB84-A9C3103DA8EC}" dt="2020-10-15T23:41:23.650" v="10" actId="20577"/>
      <pc:docMkLst>
        <pc:docMk/>
      </pc:docMkLst>
      <pc:sldChg chg="modSp">
        <pc:chgData name="Mario  Fernando De la rosa Rosero" userId="S::fde@uniandes.edu.co::b2b1d007-5cd2-45e7-bdf2-3c1bd0a5cfed" providerId="AD" clId="Web-{D71760A7-BF13-43C1-BB84-A9C3103DA8EC}" dt="2020-10-15T23:41:23.650" v="9" actId="20577"/>
        <pc:sldMkLst>
          <pc:docMk/>
          <pc:sldMk cId="1897421130" sldId="259"/>
        </pc:sldMkLst>
        <pc:spChg chg="mod">
          <ac:chgData name="Mario  Fernando De la rosa Rosero" userId="S::fde@uniandes.edu.co::b2b1d007-5cd2-45e7-bdf2-3c1bd0a5cfed" providerId="AD" clId="Web-{D71760A7-BF13-43C1-BB84-A9C3103DA8EC}" dt="2020-10-15T23:41:23.650" v="9" actId="20577"/>
          <ac:spMkLst>
            <pc:docMk/>
            <pc:sldMk cId="1897421130" sldId="259"/>
            <ac:spMk id="4" creationId="{EE2C2671-0676-4FD2-8921-CF5950113831}"/>
          </ac:spMkLst>
        </pc:spChg>
      </pc:sldChg>
      <pc:sldChg chg="modSp">
        <pc:chgData name="Mario  Fernando De la rosa Rosero" userId="S::fde@uniandes.edu.co::b2b1d007-5cd2-45e7-bdf2-3c1bd0a5cfed" providerId="AD" clId="Web-{D71760A7-BF13-43C1-BB84-A9C3103DA8EC}" dt="2020-10-15T23:39:55.661" v="4" actId="20577"/>
        <pc:sldMkLst>
          <pc:docMk/>
          <pc:sldMk cId="1045738730" sldId="302"/>
        </pc:sldMkLst>
        <pc:spChg chg="mod">
          <ac:chgData name="Mario  Fernando De la rosa Rosero" userId="S::fde@uniandes.edu.co::b2b1d007-5cd2-45e7-bdf2-3c1bd0a5cfed" providerId="AD" clId="Web-{D71760A7-BF13-43C1-BB84-A9C3103DA8EC}" dt="2020-10-15T23:39:55.661" v="4" actId="20577"/>
          <ac:spMkLst>
            <pc:docMk/>
            <pc:sldMk cId="1045738730" sldId="302"/>
            <ac:spMk id="16" creationId="{E4DA0ED9-229B-44A3-A560-B99450F2A50B}"/>
          </ac:spMkLst>
        </pc:spChg>
      </pc:sldChg>
      <pc:sldChg chg="modSp add del">
        <pc:chgData name="Mario  Fernando De la rosa Rosero" userId="S::fde@uniandes.edu.co::b2b1d007-5cd2-45e7-bdf2-3c1bd0a5cfed" providerId="AD" clId="Web-{D71760A7-BF13-43C1-BB84-A9C3103DA8EC}" dt="2020-10-15T23:41:03.931" v="6" actId="20577"/>
        <pc:sldMkLst>
          <pc:docMk/>
          <pc:sldMk cId="1362564678" sldId="305"/>
        </pc:sldMkLst>
        <pc:spChg chg="mod">
          <ac:chgData name="Mario  Fernando De la rosa Rosero" userId="S::fde@uniandes.edu.co::b2b1d007-5cd2-45e7-bdf2-3c1bd0a5cfed" providerId="AD" clId="Web-{D71760A7-BF13-43C1-BB84-A9C3103DA8EC}" dt="2020-10-15T23:41:03.931" v="6" actId="20577"/>
          <ac:spMkLst>
            <pc:docMk/>
            <pc:sldMk cId="1362564678" sldId="305"/>
            <ac:spMk id="16" creationId="{E4DA0ED9-229B-44A3-A560-B99450F2A50B}"/>
          </ac:spMkLst>
        </pc:spChg>
      </pc:sldChg>
    </pc:docChg>
  </pc:docChgLst>
  <pc:docChgLst>
    <pc:chgData name="Dario Ernesto Correal Torres" userId="cc6d9a69-1e7a-4640-8bb8-bf27b02de348" providerId="ADAL" clId="{C2334891-57C7-4949-8D45-2E799FF8341B}"/>
    <pc:docChg chg="modSld">
      <pc:chgData name="Dario Ernesto Correal Torres" userId="cc6d9a69-1e7a-4640-8bb8-bf27b02de348" providerId="ADAL" clId="{C2334891-57C7-4949-8D45-2E799FF8341B}" dt="2020-08-31T12:27:58.298" v="15" actId="1076"/>
      <pc:docMkLst>
        <pc:docMk/>
      </pc:docMkLst>
      <pc:sldChg chg="addSp modSp mod">
        <pc:chgData name="Dario Ernesto Correal Torres" userId="cc6d9a69-1e7a-4640-8bb8-bf27b02de348" providerId="ADAL" clId="{C2334891-57C7-4949-8D45-2E799FF8341B}" dt="2020-08-31T12:27:44.483" v="10" actId="1076"/>
        <pc:sldMkLst>
          <pc:docMk/>
          <pc:sldMk cId="3029849229" sldId="272"/>
        </pc:sldMkLst>
        <pc:spChg chg="mod">
          <ac:chgData name="Dario Ernesto Correal Torres" userId="cc6d9a69-1e7a-4640-8bb8-bf27b02de348" providerId="ADAL" clId="{C2334891-57C7-4949-8D45-2E799FF8341B}" dt="2020-08-31T12:27:03.401" v="1" actId="14100"/>
          <ac:spMkLst>
            <pc:docMk/>
            <pc:sldMk cId="3029849229" sldId="272"/>
            <ac:spMk id="3" creationId="{CA7BF649-56D8-4E05-AEDC-7FE9510BE975}"/>
          </ac:spMkLst>
        </pc:spChg>
        <pc:spChg chg="mod">
          <ac:chgData name="Dario Ernesto Correal Torres" userId="cc6d9a69-1e7a-4640-8bb8-bf27b02de348" providerId="ADAL" clId="{C2334891-57C7-4949-8D45-2E799FF8341B}" dt="2020-08-31T12:26:59.722" v="0" actId="1076"/>
          <ac:spMkLst>
            <pc:docMk/>
            <pc:sldMk cId="3029849229" sldId="272"/>
            <ac:spMk id="7" creationId="{C86DA6E1-454A-4CAE-8986-3939349AD28E}"/>
          </ac:spMkLst>
        </pc:spChg>
        <pc:spChg chg="add mod">
          <ac:chgData name="Dario Ernesto Correal Torres" userId="cc6d9a69-1e7a-4640-8bb8-bf27b02de348" providerId="ADAL" clId="{C2334891-57C7-4949-8D45-2E799FF8341B}" dt="2020-08-31T12:27:44.483" v="10" actId="1076"/>
          <ac:spMkLst>
            <pc:docMk/>
            <pc:sldMk cId="3029849229" sldId="272"/>
            <ac:spMk id="8" creationId="{B516DF83-96EB-0449-9171-78976B7C4042}"/>
          </ac:spMkLst>
        </pc:spChg>
      </pc:sldChg>
      <pc:sldChg chg="addSp modSp mod">
        <pc:chgData name="Dario Ernesto Correal Torres" userId="cc6d9a69-1e7a-4640-8bb8-bf27b02de348" providerId="ADAL" clId="{C2334891-57C7-4949-8D45-2E799FF8341B}" dt="2020-08-31T12:27:49.926" v="12"/>
        <pc:sldMkLst>
          <pc:docMk/>
          <pc:sldMk cId="2117510271" sldId="273"/>
        </pc:sldMkLst>
        <pc:spChg chg="add mod">
          <ac:chgData name="Dario Ernesto Correal Torres" userId="cc6d9a69-1e7a-4640-8bb8-bf27b02de348" providerId="ADAL" clId="{C2334891-57C7-4949-8D45-2E799FF8341B}" dt="2020-08-31T12:27:49.926" v="12"/>
          <ac:spMkLst>
            <pc:docMk/>
            <pc:sldMk cId="2117510271" sldId="273"/>
            <ac:spMk id="8" creationId="{E5B0402C-E624-494A-8BBD-50051896A35B}"/>
          </ac:spMkLst>
        </pc:spChg>
        <pc:spChg chg="mod">
          <ac:chgData name="Dario Ernesto Correal Torres" userId="cc6d9a69-1e7a-4640-8bb8-bf27b02de348" providerId="ADAL" clId="{C2334891-57C7-4949-8D45-2E799FF8341B}" dt="2020-08-31T12:27:48.679" v="11" actId="1076"/>
          <ac:spMkLst>
            <pc:docMk/>
            <pc:sldMk cId="2117510271" sldId="273"/>
            <ac:spMk id="19" creationId="{507BB1B4-B617-44FE-AF05-7554105ACD00}"/>
          </ac:spMkLst>
        </pc:spChg>
      </pc:sldChg>
      <pc:sldChg chg="addSp modSp mod">
        <pc:chgData name="Dario Ernesto Correal Torres" userId="cc6d9a69-1e7a-4640-8bb8-bf27b02de348" providerId="ADAL" clId="{C2334891-57C7-4949-8D45-2E799FF8341B}" dt="2020-08-31T12:27:58.298" v="15" actId="1076"/>
        <pc:sldMkLst>
          <pc:docMk/>
          <pc:sldMk cId="4271531168" sldId="274"/>
        </pc:sldMkLst>
        <pc:spChg chg="mod">
          <ac:chgData name="Dario Ernesto Correal Torres" userId="cc6d9a69-1e7a-4640-8bb8-bf27b02de348" providerId="ADAL" clId="{C2334891-57C7-4949-8D45-2E799FF8341B}" dt="2020-08-31T12:27:55.423" v="13" actId="1076"/>
          <ac:spMkLst>
            <pc:docMk/>
            <pc:sldMk cId="4271531168" sldId="274"/>
            <ac:spMk id="4" creationId="{F20CDC8A-86F9-48F0-AA52-DCEADBA4418A}"/>
          </ac:spMkLst>
        </pc:spChg>
        <pc:spChg chg="add mod">
          <ac:chgData name="Dario Ernesto Correal Torres" userId="cc6d9a69-1e7a-4640-8bb8-bf27b02de348" providerId="ADAL" clId="{C2334891-57C7-4949-8D45-2E799FF8341B}" dt="2020-08-31T12:27:58.298" v="15" actId="1076"/>
          <ac:spMkLst>
            <pc:docMk/>
            <pc:sldMk cId="4271531168" sldId="274"/>
            <ac:spMk id="9" creationId="{1741F5DA-49AD-E347-B5E2-A134058E814D}"/>
          </ac:spMkLst>
        </pc:spChg>
      </pc:sldChg>
    </pc:docChg>
  </pc:docChgLst>
  <pc:docChgLst>
    <pc:chgData name="Dario Ernesto Correal Torres" userId="cc6d9a69-1e7a-4640-8bb8-bf27b02de348" providerId="ADAL" clId="{7C084292-8E80-F84A-8053-9B0C6E17C753}"/>
    <pc:docChg chg="custSel modSld">
      <pc:chgData name="Dario Ernesto Correal Torres" userId="cc6d9a69-1e7a-4640-8bb8-bf27b02de348" providerId="ADAL" clId="{7C084292-8E80-F84A-8053-9B0C6E17C753}" dt="2020-10-16T14:41:32.830" v="2790" actId="20577"/>
      <pc:docMkLst>
        <pc:docMk/>
      </pc:docMkLst>
      <pc:sldChg chg="modSp mod">
        <pc:chgData name="Dario Ernesto Correal Torres" userId="cc6d9a69-1e7a-4640-8bb8-bf27b02de348" providerId="ADAL" clId="{7C084292-8E80-F84A-8053-9B0C6E17C753}" dt="2020-10-16T14:34:21.320" v="2501" actId="20577"/>
        <pc:sldMkLst>
          <pc:docMk/>
          <pc:sldMk cId="2964454478" sldId="268"/>
        </pc:sldMkLst>
        <pc:spChg chg="mod">
          <ac:chgData name="Dario Ernesto Correal Torres" userId="cc6d9a69-1e7a-4640-8bb8-bf27b02de348" providerId="ADAL" clId="{7C084292-8E80-F84A-8053-9B0C6E17C753}" dt="2020-10-16T14:34:21.320" v="2501" actId="20577"/>
          <ac:spMkLst>
            <pc:docMk/>
            <pc:sldMk cId="2964454478" sldId="268"/>
            <ac:spMk id="3" creationId="{5EF65C2D-0B44-49EA-8BF9-E742299850A8}"/>
          </ac:spMkLst>
        </pc:spChg>
        <pc:spChg chg="mod">
          <ac:chgData name="Dario Ernesto Correal Torres" userId="cc6d9a69-1e7a-4640-8bb8-bf27b02de348" providerId="ADAL" clId="{7C084292-8E80-F84A-8053-9B0C6E17C753}" dt="2020-10-16T14:33:55.679" v="2485" actId="20577"/>
          <ac:spMkLst>
            <pc:docMk/>
            <pc:sldMk cId="2964454478" sldId="268"/>
            <ac:spMk id="7" creationId="{A0D9D7AB-62B2-43C5-A23D-B90EEA1BAABA}"/>
          </ac:spMkLst>
        </pc:spChg>
        <pc:spChg chg="mod">
          <ac:chgData name="Dario Ernesto Correal Torres" userId="cc6d9a69-1e7a-4640-8bb8-bf27b02de348" providerId="ADAL" clId="{7C084292-8E80-F84A-8053-9B0C6E17C753}" dt="2020-10-16T14:27:57.955" v="1942" actId="20577"/>
          <ac:spMkLst>
            <pc:docMk/>
            <pc:sldMk cId="2964454478" sldId="268"/>
            <ac:spMk id="16" creationId="{E4DA0ED9-229B-44A3-A560-B99450F2A50B}"/>
          </ac:spMkLst>
        </pc:spChg>
      </pc:sldChg>
      <pc:sldChg chg="modSp mod">
        <pc:chgData name="Dario Ernesto Correal Torres" userId="cc6d9a69-1e7a-4640-8bb8-bf27b02de348" providerId="ADAL" clId="{7C084292-8E80-F84A-8053-9B0C6E17C753}" dt="2020-10-16T14:38:32.812" v="2604" actId="20577"/>
        <pc:sldMkLst>
          <pc:docMk/>
          <pc:sldMk cId="3029849229" sldId="272"/>
        </pc:sldMkLst>
        <pc:spChg chg="mod">
          <ac:chgData name="Dario Ernesto Correal Torres" userId="cc6d9a69-1e7a-4640-8bb8-bf27b02de348" providerId="ADAL" clId="{7C084292-8E80-F84A-8053-9B0C6E17C753}" dt="2020-10-16T14:08:28.152" v="788" actId="20577"/>
          <ac:spMkLst>
            <pc:docMk/>
            <pc:sldMk cId="3029849229" sldId="272"/>
            <ac:spMk id="8" creationId="{9E9A80C1-B126-4B84-B5B5-92662CAF5497}"/>
          </ac:spMkLst>
        </pc:spChg>
        <pc:spChg chg="mod">
          <ac:chgData name="Dario Ernesto Correal Torres" userId="cc6d9a69-1e7a-4640-8bb8-bf27b02de348" providerId="ADAL" clId="{7C084292-8E80-F84A-8053-9B0C6E17C753}" dt="2020-10-16T14:38:32.812" v="2604" actId="20577"/>
          <ac:spMkLst>
            <pc:docMk/>
            <pc:sldMk cId="3029849229" sldId="272"/>
            <ac:spMk id="11" creationId="{4C5AEF90-3FD7-4797-9E6E-A3BF5155EFB2}"/>
          </ac:spMkLst>
        </pc:spChg>
      </pc:sldChg>
      <pc:sldChg chg="modSp mod">
        <pc:chgData name="Dario Ernesto Correal Torres" userId="cc6d9a69-1e7a-4640-8bb8-bf27b02de348" providerId="ADAL" clId="{7C084292-8E80-F84A-8053-9B0C6E17C753}" dt="2020-10-16T14:23:28.421" v="1739" actId="404"/>
        <pc:sldMkLst>
          <pc:docMk/>
          <pc:sldMk cId="2117510271" sldId="273"/>
        </pc:sldMkLst>
        <pc:spChg chg="mod">
          <ac:chgData name="Dario Ernesto Correal Torres" userId="cc6d9a69-1e7a-4640-8bb8-bf27b02de348" providerId="ADAL" clId="{7C084292-8E80-F84A-8053-9B0C6E17C753}" dt="2020-10-16T14:23:08.982" v="1733" actId="20577"/>
          <ac:spMkLst>
            <pc:docMk/>
            <pc:sldMk cId="2117510271" sldId="273"/>
            <ac:spMk id="3" creationId="{B6648778-D7B9-4EA9-8DCF-6B2D8981960A}"/>
          </ac:spMkLst>
        </pc:spChg>
        <pc:spChg chg="mod">
          <ac:chgData name="Dario Ernesto Correal Torres" userId="cc6d9a69-1e7a-4640-8bb8-bf27b02de348" providerId="ADAL" clId="{7C084292-8E80-F84A-8053-9B0C6E17C753}" dt="2020-10-16T14:23:28.421" v="1739" actId="404"/>
          <ac:spMkLst>
            <pc:docMk/>
            <pc:sldMk cId="2117510271" sldId="273"/>
            <ac:spMk id="7" creationId="{00F2AF64-851B-4E51-945E-46CF16EAAFB9}"/>
          </ac:spMkLst>
        </pc:spChg>
        <pc:spChg chg="mod">
          <ac:chgData name="Dario Ernesto Correal Torres" userId="cc6d9a69-1e7a-4640-8bb8-bf27b02de348" providerId="ADAL" clId="{7C084292-8E80-F84A-8053-9B0C6E17C753}" dt="2020-10-16T14:10:33.594" v="887" actId="20577"/>
          <ac:spMkLst>
            <pc:docMk/>
            <pc:sldMk cId="2117510271" sldId="273"/>
            <ac:spMk id="16" creationId="{E4DA0ED9-229B-44A3-A560-B99450F2A50B}"/>
          </ac:spMkLst>
        </pc:spChg>
      </pc:sldChg>
      <pc:sldChg chg="modSp mod">
        <pc:chgData name="Dario Ernesto Correal Torres" userId="cc6d9a69-1e7a-4640-8bb8-bf27b02de348" providerId="ADAL" clId="{7C084292-8E80-F84A-8053-9B0C6E17C753}" dt="2020-10-16T14:26:38.961" v="1916" actId="27636"/>
        <pc:sldMkLst>
          <pc:docMk/>
          <pc:sldMk cId="4271531168" sldId="274"/>
        </pc:sldMkLst>
        <pc:spChg chg="mod">
          <ac:chgData name="Dario Ernesto Correal Torres" userId="cc6d9a69-1e7a-4640-8bb8-bf27b02de348" providerId="ADAL" clId="{7C084292-8E80-F84A-8053-9B0C6E17C753}" dt="2020-10-16T14:24:36.581" v="1777" actId="20577"/>
          <ac:spMkLst>
            <pc:docMk/>
            <pc:sldMk cId="4271531168" sldId="274"/>
            <ac:spMk id="7" creationId="{8801AA0D-AD2D-4B51-8A90-3FF40F461957}"/>
          </ac:spMkLst>
        </pc:spChg>
        <pc:spChg chg="mod">
          <ac:chgData name="Dario Ernesto Correal Torres" userId="cc6d9a69-1e7a-4640-8bb8-bf27b02de348" providerId="ADAL" clId="{7C084292-8E80-F84A-8053-9B0C6E17C753}" dt="2020-10-16T14:26:38.961" v="1916" actId="27636"/>
          <ac:spMkLst>
            <pc:docMk/>
            <pc:sldMk cId="4271531168" sldId="274"/>
            <ac:spMk id="10" creationId="{B4E88F61-0E99-4AD3-8E14-54A033D12B9B}"/>
          </ac:spMkLst>
        </pc:spChg>
      </pc:sldChg>
      <pc:sldChg chg="modSp mod">
        <pc:chgData name="Dario Ernesto Correal Torres" userId="cc6d9a69-1e7a-4640-8bb8-bf27b02de348" providerId="ADAL" clId="{7C084292-8E80-F84A-8053-9B0C6E17C753}" dt="2020-10-16T14:04:49.602" v="478" actId="20577"/>
        <pc:sldMkLst>
          <pc:docMk/>
          <pc:sldMk cId="4035235134" sldId="298"/>
        </pc:sldMkLst>
        <pc:spChg chg="mod">
          <ac:chgData name="Dario Ernesto Correal Torres" userId="cc6d9a69-1e7a-4640-8bb8-bf27b02de348" providerId="ADAL" clId="{7C084292-8E80-F84A-8053-9B0C6E17C753}" dt="2020-10-16T14:04:49.602" v="478" actId="20577"/>
          <ac:spMkLst>
            <pc:docMk/>
            <pc:sldMk cId="4035235134" sldId="298"/>
            <ac:spMk id="3" creationId="{28529717-1B24-40BF-BD80-BD1BAB701038}"/>
          </ac:spMkLst>
        </pc:spChg>
      </pc:sldChg>
      <pc:sldChg chg="modSp mod">
        <pc:chgData name="Dario Ernesto Correal Torres" userId="cc6d9a69-1e7a-4640-8bb8-bf27b02de348" providerId="ADAL" clId="{7C084292-8E80-F84A-8053-9B0C6E17C753}" dt="2020-10-16T14:12:13.865" v="1007" actId="27636"/>
        <pc:sldMkLst>
          <pc:docMk/>
          <pc:sldMk cId="3259181627" sldId="299"/>
        </pc:sldMkLst>
        <pc:spChg chg="mod">
          <ac:chgData name="Dario Ernesto Correal Torres" userId="cc6d9a69-1e7a-4640-8bb8-bf27b02de348" providerId="ADAL" clId="{7C084292-8E80-F84A-8053-9B0C6E17C753}" dt="2020-10-16T14:12:13.865" v="1007" actId="27636"/>
          <ac:spMkLst>
            <pc:docMk/>
            <pc:sldMk cId="3259181627" sldId="299"/>
            <ac:spMk id="16" creationId="{1EAB3128-6815-4B4D-B3F0-B033F370F7FE}"/>
          </ac:spMkLst>
        </pc:spChg>
      </pc:sldChg>
      <pc:sldChg chg="modSp mod">
        <pc:chgData name="Dario Ernesto Correal Torres" userId="cc6d9a69-1e7a-4640-8bb8-bf27b02de348" providerId="ADAL" clId="{7C084292-8E80-F84A-8053-9B0C6E17C753}" dt="2020-10-16T14:05:50.773" v="546" actId="20577"/>
        <pc:sldMkLst>
          <pc:docMk/>
          <pc:sldMk cId="3323009698" sldId="301"/>
        </pc:sldMkLst>
        <pc:spChg chg="mod">
          <ac:chgData name="Dario Ernesto Correal Torres" userId="cc6d9a69-1e7a-4640-8bb8-bf27b02de348" providerId="ADAL" clId="{7C084292-8E80-F84A-8053-9B0C6E17C753}" dt="2020-10-16T14:05:30.328" v="503" actId="20577"/>
          <ac:spMkLst>
            <pc:docMk/>
            <pc:sldMk cId="3323009698" sldId="301"/>
            <ac:spMk id="7" creationId="{F3BDB025-6DA7-4172-9099-864479E27D93}"/>
          </ac:spMkLst>
        </pc:spChg>
        <pc:spChg chg="mod">
          <ac:chgData name="Dario Ernesto Correal Torres" userId="cc6d9a69-1e7a-4640-8bb8-bf27b02de348" providerId="ADAL" clId="{7C084292-8E80-F84A-8053-9B0C6E17C753}" dt="2020-10-16T14:05:50.773" v="546" actId="20577"/>
          <ac:spMkLst>
            <pc:docMk/>
            <pc:sldMk cId="3323009698" sldId="301"/>
            <ac:spMk id="9" creationId="{F29B56F7-FE94-4111-9B7B-E23CB2A4921B}"/>
          </ac:spMkLst>
        </pc:spChg>
      </pc:sldChg>
      <pc:sldChg chg="modSp mod">
        <pc:chgData name="Dario Ernesto Correal Torres" userId="cc6d9a69-1e7a-4640-8bb8-bf27b02de348" providerId="ADAL" clId="{7C084292-8E80-F84A-8053-9B0C6E17C753}" dt="2020-10-16T14:41:32.830" v="2790" actId="20577"/>
        <pc:sldMkLst>
          <pc:docMk/>
          <pc:sldMk cId="1045738730" sldId="302"/>
        </pc:sldMkLst>
        <pc:spChg chg="mod">
          <ac:chgData name="Dario Ernesto Correal Torres" userId="cc6d9a69-1e7a-4640-8bb8-bf27b02de348" providerId="ADAL" clId="{7C084292-8E80-F84A-8053-9B0C6E17C753}" dt="2020-10-16T14:36:39.596" v="2535" actId="20577"/>
          <ac:spMkLst>
            <pc:docMk/>
            <pc:sldMk cId="1045738730" sldId="302"/>
            <ac:spMk id="10" creationId="{594E8868-0E55-4E1C-9827-2B53F4050189}"/>
          </ac:spMkLst>
        </pc:spChg>
        <pc:spChg chg="mod">
          <ac:chgData name="Dario Ernesto Correal Torres" userId="cc6d9a69-1e7a-4640-8bb8-bf27b02de348" providerId="ADAL" clId="{7C084292-8E80-F84A-8053-9B0C6E17C753}" dt="2020-10-16T14:41:32.830" v="2790" actId="20577"/>
          <ac:spMkLst>
            <pc:docMk/>
            <pc:sldMk cId="1045738730" sldId="302"/>
            <ac:spMk id="11" creationId="{39D490DA-450F-4057-B85B-E7AE5715994E}"/>
          </ac:spMkLst>
        </pc:spChg>
      </pc:sldChg>
      <pc:sldChg chg="modSp mod">
        <pc:chgData name="Dario Ernesto Correal Torres" userId="cc6d9a69-1e7a-4640-8bb8-bf27b02de348" providerId="ADAL" clId="{7C084292-8E80-F84A-8053-9B0C6E17C753}" dt="2020-10-16T14:34:49.830" v="2502" actId="20577"/>
        <pc:sldMkLst>
          <pc:docMk/>
          <pc:sldMk cId="1385812778" sldId="303"/>
        </pc:sldMkLst>
        <pc:spChg chg="mod">
          <ac:chgData name="Dario Ernesto Correal Torres" userId="cc6d9a69-1e7a-4640-8bb8-bf27b02de348" providerId="ADAL" clId="{7C084292-8E80-F84A-8053-9B0C6E17C753}" dt="2020-10-16T14:34:49.830" v="2502" actId="20577"/>
          <ac:spMkLst>
            <pc:docMk/>
            <pc:sldMk cId="1385812778" sldId="303"/>
            <ac:spMk id="10" creationId="{594E8868-0E55-4E1C-9827-2B53F4050189}"/>
          </ac:spMkLst>
        </pc:spChg>
        <pc:spChg chg="mod">
          <ac:chgData name="Dario Ernesto Correal Torres" userId="cc6d9a69-1e7a-4640-8bb8-bf27b02de348" providerId="ADAL" clId="{7C084292-8E80-F84A-8053-9B0C6E17C753}" dt="2020-10-16T14:12:13.708" v="1005" actId="27636"/>
          <ac:spMkLst>
            <pc:docMk/>
            <pc:sldMk cId="1385812778" sldId="303"/>
            <ac:spMk id="11" creationId="{39D490DA-450F-4057-B85B-E7AE5715994E}"/>
          </ac:spMkLst>
        </pc:spChg>
      </pc:sldChg>
      <pc:sldChg chg="modSp mod">
        <pc:chgData name="Dario Ernesto Correal Torres" userId="cc6d9a69-1e7a-4640-8bb8-bf27b02de348" providerId="ADAL" clId="{7C084292-8E80-F84A-8053-9B0C6E17C753}" dt="2020-10-16T14:12:13.777" v="1006" actId="27636"/>
        <pc:sldMkLst>
          <pc:docMk/>
          <pc:sldMk cId="1362564678" sldId="305"/>
        </pc:sldMkLst>
        <pc:spChg chg="mod">
          <ac:chgData name="Dario Ernesto Correal Torres" userId="cc6d9a69-1e7a-4640-8bb8-bf27b02de348" providerId="ADAL" clId="{7C084292-8E80-F84A-8053-9B0C6E17C753}" dt="2020-10-16T14:12:13.777" v="1006" actId="27636"/>
          <ac:spMkLst>
            <pc:docMk/>
            <pc:sldMk cId="1362564678" sldId="305"/>
            <ac:spMk id="10" creationId="{594E8868-0E55-4E1C-9827-2B53F4050189}"/>
          </ac:spMkLst>
        </pc:spChg>
      </pc:sldChg>
    </pc:docChg>
  </pc:docChgLst>
  <pc:docChgLst>
    <pc:chgData name="Mario  Fernando De la rosa Rosero" userId="S::fde@uniandes.edu.co::b2b1d007-5cd2-45e7-bdf2-3c1bd0a5cfed" providerId="AD" clId="Web-{D8FCDA4D-EC83-405F-89C1-EB05BA8B6456}"/>
    <pc:docChg chg="modSld">
      <pc:chgData name="Mario  Fernando De la rosa Rosero" userId="S::fde@uniandes.edu.co::b2b1d007-5cd2-45e7-bdf2-3c1bd0a5cfed" providerId="AD" clId="Web-{D8FCDA4D-EC83-405F-89C1-EB05BA8B6456}" dt="2020-10-15T19:23:44.684" v="17" actId="20577"/>
      <pc:docMkLst>
        <pc:docMk/>
      </pc:docMkLst>
      <pc:sldChg chg="modSp">
        <pc:chgData name="Mario  Fernando De la rosa Rosero" userId="S::fde@uniandes.edu.co::b2b1d007-5cd2-45e7-bdf2-3c1bd0a5cfed" providerId="AD" clId="Web-{D8FCDA4D-EC83-405F-89C1-EB05BA8B6456}" dt="2020-10-15T19:08:51.267" v="2" actId="20577"/>
        <pc:sldMkLst>
          <pc:docMk/>
          <pc:sldMk cId="3774012797" sldId="258"/>
        </pc:sldMkLst>
        <pc:spChg chg="mod">
          <ac:chgData name="Mario  Fernando De la rosa Rosero" userId="S::fde@uniandes.edu.co::b2b1d007-5cd2-45e7-bdf2-3c1bd0a5cfed" providerId="AD" clId="Web-{D8FCDA4D-EC83-405F-89C1-EB05BA8B6456}" dt="2020-10-15T19:08:51.267" v="2" actId="20577"/>
          <ac:spMkLst>
            <pc:docMk/>
            <pc:sldMk cId="3774012797" sldId="258"/>
            <ac:spMk id="21" creationId="{A5967960-CE5C-4189-AD41-1CD5034A80FC}"/>
          </ac:spMkLst>
        </pc:spChg>
      </pc:sldChg>
      <pc:sldChg chg="modSp">
        <pc:chgData name="Mario  Fernando De la rosa Rosero" userId="S::fde@uniandes.edu.co::b2b1d007-5cd2-45e7-bdf2-3c1bd0a5cfed" providerId="AD" clId="Web-{D8FCDA4D-EC83-405F-89C1-EB05BA8B6456}" dt="2020-10-15T19:09:44.282" v="5" actId="14100"/>
        <pc:sldMkLst>
          <pc:docMk/>
          <pc:sldMk cId="3059473800" sldId="297"/>
        </pc:sldMkLst>
        <pc:spChg chg="mod">
          <ac:chgData name="Mario  Fernando De la rosa Rosero" userId="S::fde@uniandes.edu.co::b2b1d007-5cd2-45e7-bdf2-3c1bd0a5cfed" providerId="AD" clId="Web-{D8FCDA4D-EC83-405F-89C1-EB05BA8B6456}" dt="2020-10-15T19:09:44.282" v="5" actId="14100"/>
          <ac:spMkLst>
            <pc:docMk/>
            <pc:sldMk cId="3059473800" sldId="297"/>
            <ac:spMk id="7" creationId="{EC2F58F0-EAC6-4ACF-8297-2116EAAB4365}"/>
          </ac:spMkLst>
        </pc:spChg>
        <pc:picChg chg="mod">
          <ac:chgData name="Mario  Fernando De la rosa Rosero" userId="S::fde@uniandes.edu.co::b2b1d007-5cd2-45e7-bdf2-3c1bd0a5cfed" providerId="AD" clId="Web-{D8FCDA4D-EC83-405F-89C1-EB05BA8B6456}" dt="2020-10-15T19:09:20.657" v="4" actId="14100"/>
          <ac:picMkLst>
            <pc:docMk/>
            <pc:sldMk cId="3059473800" sldId="297"/>
            <ac:picMk id="8" creationId="{5B535CF8-C50E-864D-8CDC-650B39DFEAEF}"/>
          </ac:picMkLst>
        </pc:picChg>
      </pc:sldChg>
      <pc:sldChg chg="modSp">
        <pc:chgData name="Mario  Fernando De la rosa Rosero" userId="S::fde@uniandes.edu.co::b2b1d007-5cd2-45e7-bdf2-3c1bd0a5cfed" providerId="AD" clId="Web-{D8FCDA4D-EC83-405F-89C1-EB05BA8B6456}" dt="2020-10-15T19:10:30.251" v="12" actId="20577"/>
        <pc:sldMkLst>
          <pc:docMk/>
          <pc:sldMk cId="4035235134" sldId="298"/>
        </pc:sldMkLst>
        <pc:spChg chg="mod">
          <ac:chgData name="Mario  Fernando De la rosa Rosero" userId="S::fde@uniandes.edu.co::b2b1d007-5cd2-45e7-bdf2-3c1bd0a5cfed" providerId="AD" clId="Web-{D8FCDA4D-EC83-405F-89C1-EB05BA8B6456}" dt="2020-10-15T19:10:30.251" v="12" actId="20577"/>
          <ac:spMkLst>
            <pc:docMk/>
            <pc:sldMk cId="4035235134" sldId="298"/>
            <ac:spMk id="3" creationId="{28529717-1B24-40BF-BD80-BD1BAB701038}"/>
          </ac:spMkLst>
        </pc:spChg>
      </pc:sldChg>
      <pc:sldChg chg="modSp">
        <pc:chgData name="Mario  Fernando De la rosa Rosero" userId="S::fde@uniandes.edu.co::b2b1d007-5cd2-45e7-bdf2-3c1bd0a5cfed" providerId="AD" clId="Web-{D8FCDA4D-EC83-405F-89C1-EB05BA8B6456}" dt="2020-10-15T19:23:44.684" v="17" actId="20577"/>
        <pc:sldMkLst>
          <pc:docMk/>
          <pc:sldMk cId="3323009698" sldId="301"/>
        </pc:sldMkLst>
        <pc:spChg chg="mod">
          <ac:chgData name="Mario  Fernando De la rosa Rosero" userId="S::fde@uniandes.edu.co::b2b1d007-5cd2-45e7-bdf2-3c1bd0a5cfed" providerId="AD" clId="Web-{D8FCDA4D-EC83-405F-89C1-EB05BA8B6456}" dt="2020-10-15T19:23:44.684" v="17" actId="20577"/>
          <ac:spMkLst>
            <pc:docMk/>
            <pc:sldMk cId="3323009698" sldId="301"/>
            <ac:spMk id="10" creationId="{1DCEADEA-D022-4ADE-B83A-30E47EB8A122}"/>
          </ac:spMkLst>
        </pc:spChg>
      </pc:sldChg>
    </pc:docChg>
  </pc:docChgLst>
  <pc:docChgLst>
    <pc:chgData name="Dario Ernesto Correal Torres" userId="cc6d9a69-1e7a-4640-8bb8-bf27b02de348" providerId="ADAL" clId="{D106E956-B915-C54F-A48D-B28E45F5588F}"/>
    <pc:docChg chg="custSel delSld modSld">
      <pc:chgData name="Dario Ernesto Correal Torres" userId="cc6d9a69-1e7a-4640-8bb8-bf27b02de348" providerId="ADAL" clId="{D106E956-B915-C54F-A48D-B28E45F5588F}" dt="2020-09-21T11:42:47.018" v="776" actId="20577"/>
      <pc:docMkLst>
        <pc:docMk/>
      </pc:docMkLst>
      <pc:sldChg chg="modSp mod">
        <pc:chgData name="Dario Ernesto Correal Torres" userId="cc6d9a69-1e7a-4640-8bb8-bf27b02de348" providerId="ADAL" clId="{D106E956-B915-C54F-A48D-B28E45F5588F}" dt="2020-09-21T11:19:29.255" v="3" actId="20577"/>
        <pc:sldMkLst>
          <pc:docMk/>
          <pc:sldMk cId="3774012797" sldId="258"/>
        </pc:sldMkLst>
        <pc:spChg chg="mod">
          <ac:chgData name="Dario Ernesto Correal Torres" userId="cc6d9a69-1e7a-4640-8bb8-bf27b02de348" providerId="ADAL" clId="{D106E956-B915-C54F-A48D-B28E45F5588F}" dt="2020-09-21T11:19:29.255" v="3" actId="20577"/>
          <ac:spMkLst>
            <pc:docMk/>
            <pc:sldMk cId="3774012797" sldId="258"/>
            <ac:spMk id="21" creationId="{A5967960-CE5C-4189-AD41-1CD5034A80FC}"/>
          </ac:spMkLst>
        </pc:spChg>
      </pc:sldChg>
      <pc:sldChg chg="modSp mod">
        <pc:chgData name="Dario Ernesto Correal Torres" userId="cc6d9a69-1e7a-4640-8bb8-bf27b02de348" providerId="ADAL" clId="{D106E956-B915-C54F-A48D-B28E45F5588F}" dt="2020-09-21T11:42:47.018" v="776" actId="20577"/>
        <pc:sldMkLst>
          <pc:docMk/>
          <pc:sldMk cId="1897421130" sldId="259"/>
        </pc:sldMkLst>
        <pc:spChg chg="mod">
          <ac:chgData name="Dario Ernesto Correal Torres" userId="cc6d9a69-1e7a-4640-8bb8-bf27b02de348" providerId="ADAL" clId="{D106E956-B915-C54F-A48D-B28E45F5588F}" dt="2020-09-21T11:42:47.018" v="776" actId="20577"/>
          <ac:spMkLst>
            <pc:docMk/>
            <pc:sldMk cId="1897421130" sldId="259"/>
            <ac:spMk id="4" creationId="{EE2C2671-0676-4FD2-8921-CF5950113831}"/>
          </ac:spMkLst>
        </pc:spChg>
      </pc:sldChg>
      <pc:sldChg chg="del">
        <pc:chgData name="Dario Ernesto Correal Torres" userId="cc6d9a69-1e7a-4640-8bb8-bf27b02de348" providerId="ADAL" clId="{D106E956-B915-C54F-A48D-B28E45F5588F}" dt="2020-09-21T11:42:14.387" v="677" actId="2696"/>
        <pc:sldMkLst>
          <pc:docMk/>
          <pc:sldMk cId="612280339" sldId="263"/>
        </pc:sldMkLst>
      </pc:sldChg>
      <pc:sldChg chg="modSp">
        <pc:chgData name="Dario Ernesto Correal Torres" userId="cc6d9a69-1e7a-4640-8bb8-bf27b02de348" providerId="ADAL" clId="{D106E956-B915-C54F-A48D-B28E45F5588F}" dt="2020-09-21T11:20:50.790" v="12" actId="27636"/>
        <pc:sldMkLst>
          <pc:docMk/>
          <pc:sldMk cId="3424272747" sldId="266"/>
        </pc:sldMkLst>
        <pc:graphicFrameChg chg="mod">
          <ac:chgData name="Dario Ernesto Correal Torres" userId="cc6d9a69-1e7a-4640-8bb8-bf27b02de348" providerId="ADAL" clId="{D106E956-B915-C54F-A48D-B28E45F5588F}" dt="2020-09-21T11:20:50.790" v="12" actId="27636"/>
          <ac:graphicFrameMkLst>
            <pc:docMk/>
            <pc:sldMk cId="3424272747" sldId="266"/>
            <ac:graphicFrameMk id="11" creationId="{F66BFA26-76E8-4AFC-A4B7-73621D16D842}"/>
          </ac:graphicFrameMkLst>
        </pc:graphicFrameChg>
      </pc:sldChg>
      <pc:sldChg chg="modSp mod">
        <pc:chgData name="Dario Ernesto Correal Torres" userId="cc6d9a69-1e7a-4640-8bb8-bf27b02de348" providerId="ADAL" clId="{D106E956-B915-C54F-A48D-B28E45F5588F}" dt="2020-09-21T11:37:40.552" v="415" actId="123"/>
        <pc:sldMkLst>
          <pc:docMk/>
          <pc:sldMk cId="2964454478" sldId="268"/>
        </pc:sldMkLst>
        <pc:spChg chg="mod">
          <ac:chgData name="Dario Ernesto Correal Torres" userId="cc6d9a69-1e7a-4640-8bb8-bf27b02de348" providerId="ADAL" clId="{D106E956-B915-C54F-A48D-B28E45F5588F}" dt="2020-09-21T11:33:32.149" v="357" actId="20577"/>
          <ac:spMkLst>
            <pc:docMk/>
            <pc:sldMk cId="2964454478" sldId="268"/>
            <ac:spMk id="3" creationId="{5EF65C2D-0B44-49EA-8BF9-E742299850A8}"/>
          </ac:spMkLst>
        </pc:spChg>
        <pc:spChg chg="mod">
          <ac:chgData name="Dario Ernesto Correal Torres" userId="cc6d9a69-1e7a-4640-8bb8-bf27b02de348" providerId="ADAL" clId="{D106E956-B915-C54F-A48D-B28E45F5588F}" dt="2020-09-21T11:37:40.552" v="415" actId="123"/>
          <ac:spMkLst>
            <pc:docMk/>
            <pc:sldMk cId="2964454478" sldId="268"/>
            <ac:spMk id="7" creationId="{A0D9D7AB-62B2-43C5-A23D-B90EEA1BAABA}"/>
          </ac:spMkLst>
        </pc:spChg>
      </pc:sldChg>
      <pc:sldChg chg="modSp mod">
        <pc:chgData name="Dario Ernesto Correal Torres" userId="cc6d9a69-1e7a-4640-8bb8-bf27b02de348" providerId="ADAL" clId="{D106E956-B915-C54F-A48D-B28E45F5588F}" dt="2020-09-21T11:23:58.226" v="105" actId="404"/>
        <pc:sldMkLst>
          <pc:docMk/>
          <pc:sldMk cId="3029849229" sldId="272"/>
        </pc:sldMkLst>
        <pc:spChg chg="mod">
          <ac:chgData name="Dario Ernesto Correal Torres" userId="cc6d9a69-1e7a-4640-8bb8-bf27b02de348" providerId="ADAL" clId="{D106E956-B915-C54F-A48D-B28E45F5588F}" dt="2020-09-21T11:23:42.189" v="104" actId="20577"/>
          <ac:spMkLst>
            <pc:docMk/>
            <pc:sldMk cId="3029849229" sldId="272"/>
            <ac:spMk id="8" creationId="{9E9A80C1-B126-4B84-B5B5-92662CAF5497}"/>
          </ac:spMkLst>
        </pc:spChg>
        <pc:spChg chg="mod">
          <ac:chgData name="Dario Ernesto Correal Torres" userId="cc6d9a69-1e7a-4640-8bb8-bf27b02de348" providerId="ADAL" clId="{D106E956-B915-C54F-A48D-B28E45F5588F}" dt="2020-09-21T11:23:58.226" v="105" actId="404"/>
          <ac:spMkLst>
            <pc:docMk/>
            <pc:sldMk cId="3029849229" sldId="272"/>
            <ac:spMk id="11" creationId="{4C5AEF90-3FD7-4797-9E6E-A3BF5155EFB2}"/>
          </ac:spMkLst>
        </pc:spChg>
      </pc:sldChg>
      <pc:sldChg chg="modSp mod">
        <pc:chgData name="Dario Ernesto Correal Torres" userId="cc6d9a69-1e7a-4640-8bb8-bf27b02de348" providerId="ADAL" clId="{D106E956-B915-C54F-A48D-B28E45F5588F}" dt="2020-09-21T11:28:58.895" v="192" actId="20577"/>
        <pc:sldMkLst>
          <pc:docMk/>
          <pc:sldMk cId="2117510271" sldId="273"/>
        </pc:sldMkLst>
        <pc:spChg chg="mod">
          <ac:chgData name="Dario Ernesto Correal Torres" userId="cc6d9a69-1e7a-4640-8bb8-bf27b02de348" providerId="ADAL" clId="{D106E956-B915-C54F-A48D-B28E45F5588F}" dt="2020-09-21T11:28:58.895" v="192" actId="20577"/>
          <ac:spMkLst>
            <pc:docMk/>
            <pc:sldMk cId="2117510271" sldId="273"/>
            <ac:spMk id="3" creationId="{B6648778-D7B9-4EA9-8DCF-6B2D8981960A}"/>
          </ac:spMkLst>
        </pc:spChg>
        <pc:spChg chg="mod">
          <ac:chgData name="Dario Ernesto Correal Torres" userId="cc6d9a69-1e7a-4640-8bb8-bf27b02de348" providerId="ADAL" clId="{D106E956-B915-C54F-A48D-B28E45F5588F}" dt="2020-09-21T11:27:44.996" v="173" actId="123"/>
          <ac:spMkLst>
            <pc:docMk/>
            <pc:sldMk cId="2117510271" sldId="273"/>
            <ac:spMk id="7" creationId="{00F2AF64-851B-4E51-945E-46CF16EAAFB9}"/>
          </ac:spMkLst>
        </pc:spChg>
      </pc:sldChg>
      <pc:sldChg chg="modSp mod">
        <pc:chgData name="Dario Ernesto Correal Torres" userId="cc6d9a69-1e7a-4640-8bb8-bf27b02de348" providerId="ADAL" clId="{D106E956-B915-C54F-A48D-B28E45F5588F}" dt="2020-09-21T11:30:30.652" v="273" actId="14100"/>
        <pc:sldMkLst>
          <pc:docMk/>
          <pc:sldMk cId="4271531168" sldId="274"/>
        </pc:sldMkLst>
        <pc:spChg chg="mod">
          <ac:chgData name="Dario Ernesto Correal Torres" userId="cc6d9a69-1e7a-4640-8bb8-bf27b02de348" providerId="ADAL" clId="{D106E956-B915-C54F-A48D-B28E45F5588F}" dt="2020-09-21T11:29:08.511" v="194" actId="207"/>
          <ac:spMkLst>
            <pc:docMk/>
            <pc:sldMk cId="4271531168" sldId="274"/>
            <ac:spMk id="7" creationId="{8801AA0D-AD2D-4B51-8A90-3FF40F461957}"/>
          </ac:spMkLst>
        </pc:spChg>
        <pc:spChg chg="mod">
          <ac:chgData name="Dario Ernesto Correal Torres" userId="cc6d9a69-1e7a-4640-8bb8-bf27b02de348" providerId="ADAL" clId="{D106E956-B915-C54F-A48D-B28E45F5588F}" dt="2020-09-21T11:30:30.652" v="273" actId="14100"/>
          <ac:spMkLst>
            <pc:docMk/>
            <pc:sldMk cId="4271531168" sldId="274"/>
            <ac:spMk id="10" creationId="{B4E88F61-0E99-4AD3-8E14-54A033D12B9B}"/>
          </ac:spMkLst>
        </pc:spChg>
      </pc:sldChg>
      <pc:sldChg chg="del">
        <pc:chgData name="Dario Ernesto Correal Torres" userId="cc6d9a69-1e7a-4640-8bb8-bf27b02de348" providerId="ADAL" clId="{D106E956-B915-C54F-A48D-B28E45F5588F}" dt="2020-09-21T11:42:16.013" v="678" actId="2696"/>
        <pc:sldMkLst>
          <pc:docMk/>
          <pc:sldMk cId="2894475465" sldId="277"/>
        </pc:sldMkLst>
      </pc:sldChg>
      <pc:sldChg chg="del">
        <pc:chgData name="Dario Ernesto Correal Torres" userId="cc6d9a69-1e7a-4640-8bb8-bf27b02de348" providerId="ADAL" clId="{D106E956-B915-C54F-A48D-B28E45F5588F}" dt="2020-09-21T11:41:19.615" v="475" actId="2696"/>
        <pc:sldMkLst>
          <pc:docMk/>
          <pc:sldMk cId="4007090548" sldId="278"/>
        </pc:sldMkLst>
      </pc:sldChg>
      <pc:sldChg chg="modSp mod">
        <pc:chgData name="Dario Ernesto Correal Torres" userId="cc6d9a69-1e7a-4640-8bb8-bf27b02de348" providerId="ADAL" clId="{D106E956-B915-C54F-A48D-B28E45F5588F}" dt="2020-09-21T11:19:56.822" v="10" actId="207"/>
        <pc:sldMkLst>
          <pc:docMk/>
          <pc:sldMk cId="2620521823" sldId="296"/>
        </pc:sldMkLst>
        <pc:spChg chg="mod">
          <ac:chgData name="Dario Ernesto Correal Torres" userId="cc6d9a69-1e7a-4640-8bb8-bf27b02de348" providerId="ADAL" clId="{D106E956-B915-C54F-A48D-B28E45F5588F}" dt="2020-09-21T11:19:56.822" v="10" actId="207"/>
          <ac:spMkLst>
            <pc:docMk/>
            <pc:sldMk cId="2620521823" sldId="296"/>
            <ac:spMk id="21" creationId="{A5967960-CE5C-4189-AD41-1CD5034A80FC}"/>
          </ac:spMkLst>
        </pc:spChg>
      </pc:sldChg>
      <pc:sldChg chg="modSp mod">
        <pc:chgData name="Dario Ernesto Correal Torres" userId="cc6d9a69-1e7a-4640-8bb8-bf27b02de348" providerId="ADAL" clId="{D106E956-B915-C54F-A48D-B28E45F5588F}" dt="2020-09-21T11:21:58.076" v="22" actId="5793"/>
        <pc:sldMkLst>
          <pc:docMk/>
          <pc:sldMk cId="3323009698" sldId="301"/>
        </pc:sldMkLst>
        <pc:spChg chg="mod">
          <ac:chgData name="Dario Ernesto Correal Torres" userId="cc6d9a69-1e7a-4640-8bb8-bf27b02de348" providerId="ADAL" clId="{D106E956-B915-C54F-A48D-B28E45F5588F}" dt="2020-09-21T11:21:48.943" v="21" actId="207"/>
          <ac:spMkLst>
            <pc:docMk/>
            <pc:sldMk cId="3323009698" sldId="301"/>
            <ac:spMk id="7" creationId="{F3BDB025-6DA7-4172-9099-864479E27D93}"/>
          </ac:spMkLst>
        </pc:spChg>
        <pc:spChg chg="mod">
          <ac:chgData name="Dario Ernesto Correal Torres" userId="cc6d9a69-1e7a-4640-8bb8-bf27b02de348" providerId="ADAL" clId="{D106E956-B915-C54F-A48D-B28E45F5588F}" dt="2020-09-21T11:21:58.076" v="22" actId="5793"/>
          <ac:spMkLst>
            <pc:docMk/>
            <pc:sldMk cId="3323009698" sldId="301"/>
            <ac:spMk id="9" creationId="{F29B56F7-FE94-4111-9B7B-E23CB2A4921B}"/>
          </ac:spMkLst>
        </pc:spChg>
        <pc:spChg chg="mod">
          <ac:chgData name="Dario Ernesto Correal Torres" userId="cc6d9a69-1e7a-4640-8bb8-bf27b02de348" providerId="ADAL" clId="{D106E956-B915-C54F-A48D-B28E45F5588F}" dt="2020-09-21T11:21:01.276" v="13" actId="1076"/>
          <ac:spMkLst>
            <pc:docMk/>
            <pc:sldMk cId="3323009698" sldId="301"/>
            <ac:spMk id="10" creationId="{1DCEADEA-D022-4ADE-B83A-30E47EB8A122}"/>
          </ac:spMkLst>
        </pc:spChg>
      </pc:sldChg>
      <pc:sldChg chg="addSp modSp mod">
        <pc:chgData name="Dario Ernesto Correal Torres" userId="cc6d9a69-1e7a-4640-8bb8-bf27b02de348" providerId="ADAL" clId="{D106E956-B915-C54F-A48D-B28E45F5588F}" dt="2020-09-21T11:41:12.343" v="474" actId="1076"/>
        <pc:sldMkLst>
          <pc:docMk/>
          <pc:sldMk cId="1045738730" sldId="302"/>
        </pc:sldMkLst>
        <pc:spChg chg="mod">
          <ac:chgData name="Dario Ernesto Correal Torres" userId="cc6d9a69-1e7a-4640-8bb8-bf27b02de348" providerId="ADAL" clId="{D106E956-B915-C54F-A48D-B28E45F5588F}" dt="2020-09-21T11:40:57.302" v="470" actId="207"/>
          <ac:spMkLst>
            <pc:docMk/>
            <pc:sldMk cId="1045738730" sldId="302"/>
            <ac:spMk id="10" creationId="{594E8868-0E55-4E1C-9827-2B53F4050189}"/>
          </ac:spMkLst>
        </pc:spChg>
        <pc:spChg chg="mod">
          <ac:chgData name="Dario Ernesto Correal Torres" userId="cc6d9a69-1e7a-4640-8bb8-bf27b02de348" providerId="ADAL" clId="{D106E956-B915-C54F-A48D-B28E45F5588F}" dt="2020-09-21T11:40:50.839" v="469" actId="404"/>
          <ac:spMkLst>
            <pc:docMk/>
            <pc:sldMk cId="1045738730" sldId="302"/>
            <ac:spMk id="11" creationId="{39D490DA-450F-4057-B85B-E7AE5715994E}"/>
          </ac:spMkLst>
        </pc:spChg>
        <pc:spChg chg="mod">
          <ac:chgData name="Dario Ernesto Correal Torres" userId="cc6d9a69-1e7a-4640-8bb8-bf27b02de348" providerId="ADAL" clId="{D106E956-B915-C54F-A48D-B28E45F5588F}" dt="2020-09-21T11:40:28.950" v="463" actId="20577"/>
          <ac:spMkLst>
            <pc:docMk/>
            <pc:sldMk cId="1045738730" sldId="302"/>
            <ac:spMk id="16" creationId="{E4DA0ED9-229B-44A3-A560-B99450F2A50B}"/>
          </ac:spMkLst>
        </pc:spChg>
        <pc:picChg chg="add mod">
          <ac:chgData name="Dario Ernesto Correal Torres" userId="cc6d9a69-1e7a-4640-8bb8-bf27b02de348" providerId="ADAL" clId="{D106E956-B915-C54F-A48D-B28E45F5588F}" dt="2020-09-21T11:41:12.343" v="474" actId="1076"/>
          <ac:picMkLst>
            <pc:docMk/>
            <pc:sldMk cId="1045738730" sldId="302"/>
            <ac:picMk id="3" creationId="{4A4C930C-8D7C-9443-BE79-7E4D613DC4F8}"/>
          </ac:picMkLst>
        </pc:picChg>
      </pc:sldChg>
      <pc:sldChg chg="addSp modSp mod">
        <pc:chgData name="Dario Ernesto Correal Torres" userId="cc6d9a69-1e7a-4640-8bb8-bf27b02de348" providerId="ADAL" clId="{D106E956-B915-C54F-A48D-B28E45F5588F}" dt="2020-09-21T11:40:10.403" v="452" actId="1076"/>
        <pc:sldMkLst>
          <pc:docMk/>
          <pc:sldMk cId="1385812778" sldId="303"/>
        </pc:sldMkLst>
        <pc:spChg chg="mod">
          <ac:chgData name="Dario Ernesto Correal Torres" userId="cc6d9a69-1e7a-4640-8bb8-bf27b02de348" providerId="ADAL" clId="{D106E956-B915-C54F-A48D-B28E45F5588F}" dt="2020-09-21T11:38:45.697" v="444" actId="20577"/>
          <ac:spMkLst>
            <pc:docMk/>
            <pc:sldMk cId="1385812778" sldId="303"/>
            <ac:spMk id="10" creationId="{594E8868-0E55-4E1C-9827-2B53F4050189}"/>
          </ac:spMkLst>
        </pc:spChg>
        <pc:spChg chg="mod">
          <ac:chgData name="Dario Ernesto Correal Torres" userId="cc6d9a69-1e7a-4640-8bb8-bf27b02de348" providerId="ADAL" clId="{D106E956-B915-C54F-A48D-B28E45F5588F}" dt="2020-09-21T11:39:04.799" v="448" actId="14100"/>
          <ac:spMkLst>
            <pc:docMk/>
            <pc:sldMk cId="1385812778" sldId="303"/>
            <ac:spMk id="11" creationId="{39D490DA-450F-4057-B85B-E7AE5715994E}"/>
          </ac:spMkLst>
        </pc:spChg>
        <pc:spChg chg="mod">
          <ac:chgData name="Dario Ernesto Correal Torres" userId="cc6d9a69-1e7a-4640-8bb8-bf27b02de348" providerId="ADAL" clId="{D106E956-B915-C54F-A48D-B28E45F5588F}" dt="2020-09-21T11:38:00.691" v="426" actId="20577"/>
          <ac:spMkLst>
            <pc:docMk/>
            <pc:sldMk cId="1385812778" sldId="303"/>
            <ac:spMk id="16" creationId="{E4DA0ED9-229B-44A3-A560-B99450F2A50B}"/>
          </ac:spMkLst>
        </pc:spChg>
        <pc:picChg chg="add mod">
          <ac:chgData name="Dario Ernesto Correal Torres" userId="cc6d9a69-1e7a-4640-8bb8-bf27b02de348" providerId="ADAL" clId="{D106E956-B915-C54F-A48D-B28E45F5588F}" dt="2020-09-21T11:40:10.403" v="452" actId="1076"/>
          <ac:picMkLst>
            <pc:docMk/>
            <pc:sldMk cId="1385812778" sldId="303"/>
            <ac:picMk id="3" creationId="{ADC52FB9-CAE0-4C47-B938-CC4157C5FD06}"/>
          </ac:picMkLst>
        </pc:picChg>
      </pc:sldChg>
    </pc:docChg>
  </pc:docChgLst>
  <pc:docChgLst>
    <pc:chgData name="Santiago Felipe Arteaga Martin" userId="fe5ae3a7-ca5b-4410-8a64-8ee3665295be" providerId="ADAL" clId="{53DB7628-145E-4D56-B3CD-9CDE197B7696}"/>
    <pc:docChg chg="custSel modSld">
      <pc:chgData name="Santiago Felipe Arteaga Martin" userId="fe5ae3a7-ca5b-4410-8a64-8ee3665295be" providerId="ADAL" clId="{53DB7628-145E-4D56-B3CD-9CDE197B7696}" dt="2020-08-31T16:20:56.122" v="17" actId="22"/>
      <pc:docMkLst>
        <pc:docMk/>
      </pc:docMkLst>
      <pc:sldChg chg="addSp delSp mod">
        <pc:chgData name="Santiago Felipe Arteaga Martin" userId="fe5ae3a7-ca5b-4410-8a64-8ee3665295be" providerId="ADAL" clId="{53DB7628-145E-4D56-B3CD-9CDE197B7696}" dt="2020-08-31T16:20:51.690" v="15" actId="22"/>
        <pc:sldMkLst>
          <pc:docMk/>
          <pc:sldMk cId="3029849229" sldId="272"/>
        </pc:sldMkLst>
        <pc:spChg chg="add">
          <ac:chgData name="Santiago Felipe Arteaga Martin" userId="fe5ae3a7-ca5b-4410-8a64-8ee3665295be" providerId="ADAL" clId="{53DB7628-145E-4D56-B3CD-9CDE197B7696}" dt="2020-08-31T16:20:51.690" v="15" actId="22"/>
          <ac:spMkLst>
            <pc:docMk/>
            <pc:sldMk cId="3029849229" sldId="272"/>
            <ac:spMk id="2" creationId="{899772C7-ED02-4054-9A32-B74B93386EBD}"/>
          </ac:spMkLst>
        </pc:spChg>
        <pc:spChg chg="del">
          <ac:chgData name="Santiago Felipe Arteaga Martin" userId="fe5ae3a7-ca5b-4410-8a64-8ee3665295be" providerId="ADAL" clId="{53DB7628-145E-4D56-B3CD-9CDE197B7696}" dt="2020-08-31T16:20:50.537" v="14" actId="478"/>
          <ac:spMkLst>
            <pc:docMk/>
            <pc:sldMk cId="3029849229" sldId="272"/>
            <ac:spMk id="8" creationId="{B516DF83-96EB-0449-9171-78976B7C4042}"/>
          </ac:spMkLst>
        </pc:spChg>
      </pc:sldChg>
      <pc:sldChg chg="modSp mod">
        <pc:chgData name="Santiago Felipe Arteaga Martin" userId="fe5ae3a7-ca5b-4410-8a64-8ee3665295be" providerId="ADAL" clId="{53DB7628-145E-4D56-B3CD-9CDE197B7696}" dt="2020-08-31T16:20:41.181" v="13" actId="20577"/>
        <pc:sldMkLst>
          <pc:docMk/>
          <pc:sldMk cId="2117510271" sldId="273"/>
        </pc:sldMkLst>
        <pc:spChg chg="mod">
          <ac:chgData name="Santiago Felipe Arteaga Martin" userId="fe5ae3a7-ca5b-4410-8a64-8ee3665295be" providerId="ADAL" clId="{53DB7628-145E-4D56-B3CD-9CDE197B7696}" dt="2020-08-31T16:20:41.181" v="13" actId="20577"/>
          <ac:spMkLst>
            <pc:docMk/>
            <pc:sldMk cId="2117510271" sldId="273"/>
            <ac:spMk id="8" creationId="{E5B0402C-E624-494A-8BBD-50051896A35B}"/>
          </ac:spMkLst>
        </pc:spChg>
        <pc:spChg chg="mod">
          <ac:chgData name="Santiago Felipe Arteaga Martin" userId="fe5ae3a7-ca5b-4410-8a64-8ee3665295be" providerId="ADAL" clId="{53DB7628-145E-4D56-B3CD-9CDE197B7696}" dt="2020-08-31T16:18:50.227" v="4" actId="6549"/>
          <ac:spMkLst>
            <pc:docMk/>
            <pc:sldMk cId="2117510271" sldId="273"/>
            <ac:spMk id="19" creationId="{507BB1B4-B617-44FE-AF05-7554105ACD00}"/>
          </ac:spMkLst>
        </pc:spChg>
      </pc:sldChg>
      <pc:sldChg chg="addSp delSp mod">
        <pc:chgData name="Santiago Felipe Arteaga Martin" userId="fe5ae3a7-ca5b-4410-8a64-8ee3665295be" providerId="ADAL" clId="{53DB7628-145E-4D56-B3CD-9CDE197B7696}" dt="2020-08-31T16:20:56.122" v="17" actId="22"/>
        <pc:sldMkLst>
          <pc:docMk/>
          <pc:sldMk cId="4271531168" sldId="274"/>
        </pc:sldMkLst>
        <pc:spChg chg="add">
          <ac:chgData name="Santiago Felipe Arteaga Martin" userId="fe5ae3a7-ca5b-4410-8a64-8ee3665295be" providerId="ADAL" clId="{53DB7628-145E-4D56-B3CD-9CDE197B7696}" dt="2020-08-31T16:20:56.122" v="17" actId="22"/>
          <ac:spMkLst>
            <pc:docMk/>
            <pc:sldMk cId="4271531168" sldId="274"/>
            <ac:spMk id="2" creationId="{31793E64-6619-45C9-8E66-104BF7CE4A08}"/>
          </ac:spMkLst>
        </pc:spChg>
        <pc:spChg chg="del">
          <ac:chgData name="Santiago Felipe Arteaga Martin" userId="fe5ae3a7-ca5b-4410-8a64-8ee3665295be" providerId="ADAL" clId="{53DB7628-145E-4D56-B3CD-9CDE197B7696}" dt="2020-08-31T16:20:55.069" v="16" actId="478"/>
          <ac:spMkLst>
            <pc:docMk/>
            <pc:sldMk cId="4271531168" sldId="274"/>
            <ac:spMk id="9" creationId="{1741F5DA-49AD-E347-B5E2-A134058E814D}"/>
          </ac:spMkLst>
        </pc:spChg>
      </pc:sldChg>
      <pc:sldChg chg="modSp mod">
        <pc:chgData name="Santiago Felipe Arteaga Martin" userId="fe5ae3a7-ca5b-4410-8a64-8ee3665295be" providerId="ADAL" clId="{53DB7628-145E-4D56-B3CD-9CDE197B7696}" dt="2020-08-31T16:19:21.263" v="6" actId="20577"/>
        <pc:sldMkLst>
          <pc:docMk/>
          <pc:sldMk cId="4007090548" sldId="278"/>
        </pc:sldMkLst>
        <pc:spChg chg="mod">
          <ac:chgData name="Santiago Felipe Arteaga Martin" userId="fe5ae3a7-ca5b-4410-8a64-8ee3665295be" providerId="ADAL" clId="{53DB7628-145E-4D56-B3CD-9CDE197B7696}" dt="2020-08-31T16:19:21.263" v="6" actId="20577"/>
          <ac:spMkLst>
            <pc:docMk/>
            <pc:sldMk cId="4007090548" sldId="278"/>
            <ac:spMk id="8" creationId="{E20F0FDB-1300-490E-B7E6-764C7EE4DD99}"/>
          </ac:spMkLst>
        </pc:spChg>
      </pc:sldChg>
    </pc:docChg>
  </pc:docChgLst>
  <pc:docChgLst>
    <pc:chgData name="Dario Ernesto Correal Torres" userId="S::dcorreal@uniandes.edu.co::cc6d9a69-1e7a-4640-8bb8-bf27b02de348" providerId="AD" clId="Web-{D9EDBCC9-C212-4D1C-9CFD-B43B2A0F0B09}"/>
    <pc:docChg chg="modSld">
      <pc:chgData name="Dario Ernesto Correal Torres" userId="S::dcorreal@uniandes.edu.co::cc6d9a69-1e7a-4640-8bb8-bf27b02de348" providerId="AD" clId="Web-{D9EDBCC9-C212-4D1C-9CFD-B43B2A0F0B09}" dt="2020-09-17T22:56:34.228" v="23" actId="1076"/>
      <pc:docMkLst>
        <pc:docMk/>
      </pc:docMkLst>
      <pc:sldChg chg="modSp">
        <pc:chgData name="Dario Ernesto Correal Torres" userId="S::dcorreal@uniandes.edu.co::cc6d9a69-1e7a-4640-8bb8-bf27b02de348" providerId="AD" clId="Web-{D9EDBCC9-C212-4D1C-9CFD-B43B2A0F0B09}" dt="2020-09-17T22:54:28.916" v="2" actId="20577"/>
        <pc:sldMkLst>
          <pc:docMk/>
          <pc:sldMk cId="2620521823" sldId="296"/>
        </pc:sldMkLst>
        <pc:spChg chg="mod">
          <ac:chgData name="Dario Ernesto Correal Torres" userId="S::dcorreal@uniandes.edu.co::cc6d9a69-1e7a-4640-8bb8-bf27b02de348" providerId="AD" clId="Web-{D9EDBCC9-C212-4D1C-9CFD-B43B2A0F0B09}" dt="2020-09-17T22:54:28.916" v="2" actId="20577"/>
          <ac:spMkLst>
            <pc:docMk/>
            <pc:sldMk cId="2620521823" sldId="296"/>
            <ac:spMk id="21" creationId="{A5967960-CE5C-4189-AD41-1CD5034A80FC}"/>
          </ac:spMkLst>
        </pc:spChg>
      </pc:sldChg>
      <pc:sldChg chg="modSp">
        <pc:chgData name="Dario Ernesto Correal Torres" userId="S::dcorreal@uniandes.edu.co::cc6d9a69-1e7a-4640-8bb8-bf27b02de348" providerId="AD" clId="Web-{D9EDBCC9-C212-4D1C-9CFD-B43B2A0F0B09}" dt="2020-09-17T22:54:56.822" v="4"/>
        <pc:sldMkLst>
          <pc:docMk/>
          <pc:sldMk cId="4035235134" sldId="298"/>
        </pc:sldMkLst>
        <pc:spChg chg="mod">
          <ac:chgData name="Dario Ernesto Correal Torres" userId="S::dcorreal@uniandes.edu.co::cc6d9a69-1e7a-4640-8bb8-bf27b02de348" providerId="AD" clId="Web-{D9EDBCC9-C212-4D1C-9CFD-B43B2A0F0B09}" dt="2020-09-17T22:54:56.822" v="4"/>
          <ac:spMkLst>
            <pc:docMk/>
            <pc:sldMk cId="4035235134" sldId="298"/>
            <ac:spMk id="3" creationId="{28529717-1B24-40BF-BD80-BD1BAB701038}"/>
          </ac:spMkLst>
        </pc:spChg>
      </pc:sldChg>
      <pc:sldChg chg="modSp">
        <pc:chgData name="Dario Ernesto Correal Torres" userId="S::dcorreal@uniandes.edu.co::cc6d9a69-1e7a-4640-8bb8-bf27b02de348" providerId="AD" clId="Web-{D9EDBCC9-C212-4D1C-9CFD-B43B2A0F0B09}" dt="2020-09-17T22:55:23.369" v="7" actId="20577"/>
        <pc:sldMkLst>
          <pc:docMk/>
          <pc:sldMk cId="3259181627" sldId="299"/>
        </pc:sldMkLst>
        <pc:spChg chg="mod">
          <ac:chgData name="Dario Ernesto Correal Torres" userId="S::dcorreal@uniandes.edu.co::cc6d9a69-1e7a-4640-8bb8-bf27b02de348" providerId="AD" clId="Web-{D9EDBCC9-C212-4D1C-9CFD-B43B2A0F0B09}" dt="2020-09-17T22:55:23.369" v="7" actId="20577"/>
          <ac:spMkLst>
            <pc:docMk/>
            <pc:sldMk cId="3259181627" sldId="299"/>
            <ac:spMk id="16" creationId="{1EAB3128-6815-4B4D-B3F0-B033F370F7FE}"/>
          </ac:spMkLst>
        </pc:spChg>
      </pc:sldChg>
      <pc:sldChg chg="modSp">
        <pc:chgData name="Dario Ernesto Correal Torres" userId="S::dcorreal@uniandes.edu.co::cc6d9a69-1e7a-4640-8bb8-bf27b02de348" providerId="AD" clId="Web-{D9EDBCC9-C212-4D1C-9CFD-B43B2A0F0B09}" dt="2020-09-17T22:56:34.228" v="23" actId="1076"/>
        <pc:sldMkLst>
          <pc:docMk/>
          <pc:sldMk cId="3924419378" sldId="300"/>
        </pc:sldMkLst>
        <pc:spChg chg="mod">
          <ac:chgData name="Dario Ernesto Correal Torres" userId="S::dcorreal@uniandes.edu.co::cc6d9a69-1e7a-4640-8bb8-bf27b02de348" providerId="AD" clId="Web-{D9EDBCC9-C212-4D1C-9CFD-B43B2A0F0B09}" dt="2020-09-17T22:56:23.619" v="22" actId="1076"/>
          <ac:spMkLst>
            <pc:docMk/>
            <pc:sldMk cId="3924419378" sldId="300"/>
            <ac:spMk id="8" creationId="{B1E6271E-FABB-43C4-BD7A-42B2AE56F58C}"/>
          </ac:spMkLst>
        </pc:spChg>
        <pc:spChg chg="mod">
          <ac:chgData name="Dario Ernesto Correal Torres" userId="S::dcorreal@uniandes.edu.co::cc6d9a69-1e7a-4640-8bb8-bf27b02de348" providerId="AD" clId="Web-{D9EDBCC9-C212-4D1C-9CFD-B43B2A0F0B09}" dt="2020-09-17T22:56:34.228" v="23" actId="1076"/>
          <ac:spMkLst>
            <pc:docMk/>
            <pc:sldMk cId="3924419378" sldId="300"/>
            <ac:spMk id="16" creationId="{9E8A2950-553C-4BDF-B9B9-135BD049C19C}"/>
          </ac:spMkLst>
        </pc:spChg>
        <pc:graphicFrameChg chg="mod modGraphic">
          <ac:chgData name="Dario Ernesto Correal Torres" userId="S::dcorreal@uniandes.edu.co::cc6d9a69-1e7a-4640-8bb8-bf27b02de348" providerId="AD" clId="Web-{D9EDBCC9-C212-4D1C-9CFD-B43B2A0F0B09}" dt="2020-09-17T22:56:14.665" v="18" actId="1076"/>
          <ac:graphicFrameMkLst>
            <pc:docMk/>
            <pc:sldMk cId="3924419378" sldId="300"/>
            <ac:graphicFrameMk id="14" creationId="{E6059E1E-FD23-4D59-9EDC-8C8683B5850A}"/>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6D044F-FCDD-4F33-BA70-3D1FEF659040}"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04E05778-5415-4210-B501-0C510E605C27}">
      <dgm:prSet phldrT="[Text]" custT="1"/>
      <dgm:spPr/>
      <dgm:t>
        <a:bodyPr/>
        <a:lstStyle/>
        <a:p>
          <a:r>
            <a:rPr lang="es-CO" sz="4400" b="1" noProof="0">
              <a:solidFill>
                <a:schemeClr val="tx1"/>
              </a:solidFill>
            </a:rPr>
            <a:t>Básico</a:t>
          </a:r>
        </a:p>
      </dgm:t>
    </dgm:pt>
    <dgm:pt modelId="{140AFA04-6637-45D0-B72D-9C9C4AB94B0A}" type="parTrans" cxnId="{B89860BB-C19E-4127-AA94-4196C18D9E55}">
      <dgm:prSet/>
      <dgm:spPr/>
      <dgm:t>
        <a:bodyPr/>
        <a:lstStyle/>
        <a:p>
          <a:endParaRPr lang="es-CO" sz="1400" b="1" noProof="0">
            <a:solidFill>
              <a:schemeClr val="tx1"/>
            </a:solidFill>
          </a:endParaRPr>
        </a:p>
      </dgm:t>
    </dgm:pt>
    <dgm:pt modelId="{D308C673-B1EC-4D33-830F-C8DD9CE2EFC5}" type="sibTrans" cxnId="{B89860BB-C19E-4127-AA94-4196C18D9E55}">
      <dgm:prSet/>
      <dgm:spPr/>
      <dgm:t>
        <a:bodyPr/>
        <a:lstStyle/>
        <a:p>
          <a:endParaRPr lang="es-CO" sz="1400" b="1" noProof="0">
            <a:solidFill>
              <a:schemeClr val="tx1"/>
            </a:solidFill>
          </a:endParaRPr>
        </a:p>
      </dgm:t>
    </dgm:pt>
    <dgm:pt modelId="{EC774D95-A247-4CFC-9C60-4A9B77B88D41}">
      <dgm:prSet phldrT="[Text]" custT="1"/>
      <dgm:spPr/>
      <dgm:t>
        <a:bodyPr/>
        <a:lstStyle/>
        <a:p>
          <a:r>
            <a:rPr lang="es-CO" sz="2000" b="1" noProof="0">
              <a:solidFill>
                <a:schemeClr val="tx1"/>
              </a:solidFill>
            </a:rPr>
            <a:t>REQ. 1: </a:t>
          </a:r>
          <a:r>
            <a:rPr lang="es-CO" sz="2000" b="1">
              <a:solidFill>
                <a:schemeClr val="tx1"/>
              </a:solidFill>
            </a:rPr>
            <a:t>Cantidad de </a:t>
          </a:r>
          <a:r>
            <a:rPr lang="es-CO" sz="2000" b="1" err="1">
              <a:solidFill>
                <a:schemeClr val="tx1"/>
              </a:solidFill>
            </a:rPr>
            <a:t>cluster</a:t>
          </a:r>
          <a:r>
            <a:rPr lang="es-CO" sz="2000" b="1">
              <a:solidFill>
                <a:schemeClr val="tx1"/>
              </a:solidFill>
            </a:rPr>
            <a:t> de Viajes </a:t>
          </a:r>
          <a:r>
            <a:rPr lang="es-CO" sz="2000" b="1" noProof="0">
              <a:solidFill>
                <a:schemeClr val="tx1"/>
              </a:solidFill>
            </a:rPr>
            <a:t>(G)</a:t>
          </a:r>
        </a:p>
      </dgm:t>
    </dgm:pt>
    <dgm:pt modelId="{2F97C75B-80F3-4E67-849E-CE128D61A3C3}" type="parTrans" cxnId="{421E654F-55AC-4A86-84C6-0B0FB04D2B66}">
      <dgm:prSet/>
      <dgm:spPr/>
      <dgm:t>
        <a:bodyPr/>
        <a:lstStyle/>
        <a:p>
          <a:endParaRPr lang="es-CO" sz="1400" b="1" noProof="0">
            <a:solidFill>
              <a:schemeClr val="tx1"/>
            </a:solidFill>
          </a:endParaRPr>
        </a:p>
      </dgm:t>
    </dgm:pt>
    <dgm:pt modelId="{CBBAD54F-2AEF-4B2C-84CE-2B6EB9423C5A}" type="sibTrans" cxnId="{421E654F-55AC-4A86-84C6-0B0FB04D2B66}">
      <dgm:prSet/>
      <dgm:spPr/>
      <dgm:t>
        <a:bodyPr/>
        <a:lstStyle/>
        <a:p>
          <a:endParaRPr lang="es-CO" sz="1400" b="1" noProof="0">
            <a:solidFill>
              <a:schemeClr val="tx1"/>
            </a:solidFill>
          </a:endParaRPr>
        </a:p>
      </dgm:t>
    </dgm:pt>
    <dgm:pt modelId="{4E9EFD1A-7AB9-4BEE-A4C1-7322DAF814D8}">
      <dgm:prSet phldrT="[Text]" custT="1"/>
      <dgm:spPr/>
      <dgm:t>
        <a:bodyPr/>
        <a:lstStyle/>
        <a:p>
          <a:r>
            <a:rPr lang="es-CO" sz="2000" b="1" noProof="0">
              <a:solidFill>
                <a:schemeClr val="tx1"/>
              </a:solidFill>
            </a:rPr>
            <a:t>REQ. 2: </a:t>
          </a:r>
          <a:r>
            <a:rPr lang="es-ES_tradnl" sz="2000" b="1">
              <a:solidFill>
                <a:schemeClr val="tx1"/>
              </a:solidFill>
            </a:rPr>
            <a:t>Ruta turística Circular (I)</a:t>
          </a:r>
          <a:endParaRPr lang="es-CO" sz="2000" b="1" noProof="0">
            <a:solidFill>
              <a:schemeClr val="tx1"/>
            </a:solidFill>
          </a:endParaRPr>
        </a:p>
      </dgm:t>
    </dgm:pt>
    <dgm:pt modelId="{B765A3B7-50D5-47C2-8C86-7A8F9CD31976}" type="parTrans" cxnId="{FC01670D-57F8-4070-85D1-2F6875E52FC4}">
      <dgm:prSet/>
      <dgm:spPr/>
      <dgm:t>
        <a:bodyPr/>
        <a:lstStyle/>
        <a:p>
          <a:endParaRPr lang="es-CO" sz="1400" b="1" noProof="0">
            <a:solidFill>
              <a:schemeClr val="tx1"/>
            </a:solidFill>
          </a:endParaRPr>
        </a:p>
      </dgm:t>
    </dgm:pt>
    <dgm:pt modelId="{66E09B0F-515D-4DED-8E33-ABA37BCADC80}" type="sibTrans" cxnId="{FC01670D-57F8-4070-85D1-2F6875E52FC4}">
      <dgm:prSet/>
      <dgm:spPr/>
      <dgm:t>
        <a:bodyPr/>
        <a:lstStyle/>
        <a:p>
          <a:endParaRPr lang="es-CO" sz="1400" b="1" noProof="0">
            <a:solidFill>
              <a:schemeClr val="tx1"/>
            </a:solidFill>
          </a:endParaRPr>
        </a:p>
      </dgm:t>
    </dgm:pt>
    <dgm:pt modelId="{A9035AFB-09B8-4442-B4F2-AD1510674B44}">
      <dgm:prSet phldrT="[Text]" custT="1"/>
      <dgm:spPr/>
      <dgm:t>
        <a:bodyPr/>
        <a:lstStyle/>
        <a:p>
          <a:r>
            <a:rPr lang="es-CO" sz="4400" b="1" noProof="0">
              <a:solidFill>
                <a:schemeClr val="tx1"/>
              </a:solidFill>
            </a:rPr>
            <a:t>Avanzado</a:t>
          </a:r>
        </a:p>
      </dgm:t>
    </dgm:pt>
    <dgm:pt modelId="{9EB75732-7CD6-4EF8-8640-4D3901B58E78}" type="parTrans" cxnId="{A923F708-172A-4B7B-9338-6FD2251B369B}">
      <dgm:prSet/>
      <dgm:spPr/>
      <dgm:t>
        <a:bodyPr/>
        <a:lstStyle/>
        <a:p>
          <a:endParaRPr lang="es-CO" sz="1400" b="1" noProof="0">
            <a:solidFill>
              <a:schemeClr val="tx1"/>
            </a:solidFill>
          </a:endParaRPr>
        </a:p>
      </dgm:t>
    </dgm:pt>
    <dgm:pt modelId="{C420E25D-8DE4-4051-BD2A-9EE947C4F9AD}" type="sibTrans" cxnId="{A923F708-172A-4B7B-9338-6FD2251B369B}">
      <dgm:prSet/>
      <dgm:spPr/>
      <dgm:t>
        <a:bodyPr/>
        <a:lstStyle/>
        <a:p>
          <a:endParaRPr lang="es-CO" sz="1400" b="1" noProof="0">
            <a:solidFill>
              <a:schemeClr val="tx1"/>
            </a:solidFill>
          </a:endParaRPr>
        </a:p>
      </dgm:t>
    </dgm:pt>
    <dgm:pt modelId="{25404169-675C-44C8-95B6-601578F5AAA9}">
      <dgm:prSet phldrT="[Text]" custT="1"/>
      <dgm:spPr/>
      <dgm:t>
        <a:bodyPr/>
        <a:lstStyle/>
        <a:p>
          <a:r>
            <a:rPr lang="es-CO" sz="1600" b="1" noProof="0">
              <a:solidFill>
                <a:schemeClr val="tx1"/>
              </a:solidFill>
            </a:rPr>
            <a:t>REQ. 6: </a:t>
          </a:r>
          <a:r>
            <a:rPr lang="es-ES_tradnl" sz="1600" b="1">
              <a:solidFill>
                <a:schemeClr val="tx1"/>
              </a:solidFill>
            </a:rPr>
            <a:t>Ruta de interés turístico </a:t>
          </a:r>
          <a:r>
            <a:rPr lang="es-CO" sz="1600" b="1" noProof="0">
              <a:solidFill>
                <a:schemeClr val="tx1"/>
              </a:solidFill>
            </a:rPr>
            <a:t>(G)</a:t>
          </a:r>
        </a:p>
      </dgm:t>
    </dgm:pt>
    <dgm:pt modelId="{92C263C4-6C9C-4E4D-B517-6E885EEDC6B3}" type="parTrans" cxnId="{4104E2C6-EA91-47FC-88C4-2A9361CBC0E8}">
      <dgm:prSet/>
      <dgm:spPr/>
      <dgm:t>
        <a:bodyPr/>
        <a:lstStyle/>
        <a:p>
          <a:endParaRPr lang="es-CO" sz="1400" b="1" noProof="0">
            <a:solidFill>
              <a:schemeClr val="tx1"/>
            </a:solidFill>
          </a:endParaRPr>
        </a:p>
      </dgm:t>
    </dgm:pt>
    <dgm:pt modelId="{F9E40DEE-97D1-4916-AE4F-68CBEC270CED}" type="sibTrans" cxnId="{4104E2C6-EA91-47FC-88C4-2A9361CBC0E8}">
      <dgm:prSet/>
      <dgm:spPr/>
      <dgm:t>
        <a:bodyPr/>
        <a:lstStyle/>
        <a:p>
          <a:endParaRPr lang="es-CO" sz="1400" b="1" noProof="0">
            <a:solidFill>
              <a:schemeClr val="tx1"/>
            </a:solidFill>
          </a:endParaRPr>
        </a:p>
      </dgm:t>
    </dgm:pt>
    <dgm:pt modelId="{E42E85FF-3DA0-43B5-9A69-819031AF7345}">
      <dgm:prSet phldrT="[Text]" custT="1"/>
      <dgm:spPr/>
      <dgm:t>
        <a:bodyPr/>
        <a:lstStyle/>
        <a:p>
          <a:r>
            <a:rPr lang="es-CO" sz="2000" b="1" noProof="0">
              <a:solidFill>
                <a:schemeClr val="tx1"/>
              </a:solidFill>
            </a:rPr>
            <a:t>REQ. 4: </a:t>
          </a:r>
          <a:r>
            <a:rPr lang="es-ES_tradnl" sz="2000" b="1">
              <a:solidFill>
                <a:schemeClr val="tx1"/>
              </a:solidFill>
            </a:rPr>
            <a:t>Ruta turística por resistencia (I)</a:t>
          </a:r>
          <a:endParaRPr lang="es-CO" sz="2000" b="1" noProof="0">
            <a:solidFill>
              <a:schemeClr val="tx1"/>
            </a:solidFill>
          </a:endParaRPr>
        </a:p>
      </dgm:t>
    </dgm:pt>
    <dgm:pt modelId="{27773520-419A-44D5-ADBE-6864208A9CFD}" type="parTrans" cxnId="{14829837-AABB-4F41-8536-6D2E9C2A6F6F}">
      <dgm:prSet/>
      <dgm:spPr/>
      <dgm:t>
        <a:bodyPr/>
        <a:lstStyle/>
        <a:p>
          <a:endParaRPr lang="en-US"/>
        </a:p>
      </dgm:t>
    </dgm:pt>
    <dgm:pt modelId="{B4536420-67DE-48DA-B842-7F7A189FB5BB}" type="sibTrans" cxnId="{14829837-AABB-4F41-8536-6D2E9C2A6F6F}">
      <dgm:prSet/>
      <dgm:spPr/>
      <dgm:t>
        <a:bodyPr/>
        <a:lstStyle/>
        <a:p>
          <a:endParaRPr lang="en-US"/>
        </a:p>
      </dgm:t>
    </dgm:pt>
    <dgm:pt modelId="{BC19554F-CFFC-4FFD-807F-4BDCEFA38C31}">
      <dgm:prSet phldrT="[Text]" custT="1"/>
      <dgm:spPr/>
      <dgm:t>
        <a:bodyPr/>
        <a:lstStyle/>
        <a:p>
          <a:r>
            <a:rPr lang="es-CO" sz="1600" b="1" noProof="0" dirty="0">
              <a:solidFill>
                <a:schemeClr val="bg1"/>
              </a:solidFill>
            </a:rPr>
            <a:t>Req. 5: </a:t>
          </a:r>
          <a:r>
            <a:rPr lang="es-ES_tradnl" sz="1600" b="1" dirty="0">
              <a:solidFill>
                <a:schemeClr val="bg1"/>
              </a:solidFill>
            </a:rPr>
            <a:t>Ruta mas corta entre estaciones </a:t>
          </a:r>
          <a:r>
            <a:rPr lang="es-CO" sz="1600" b="1" noProof="0" dirty="0">
              <a:solidFill>
                <a:schemeClr val="bg1"/>
              </a:solidFill>
            </a:rPr>
            <a:t>(G)</a:t>
          </a:r>
        </a:p>
      </dgm:t>
    </dgm:pt>
    <dgm:pt modelId="{01DC7F2E-8B8B-4A07-8361-C71CC6308474}" type="parTrans" cxnId="{F132DA20-029F-4A0E-A6AD-40134CFF4F45}">
      <dgm:prSet/>
      <dgm:spPr/>
      <dgm:t>
        <a:bodyPr/>
        <a:lstStyle/>
        <a:p>
          <a:endParaRPr lang="en-US"/>
        </a:p>
      </dgm:t>
    </dgm:pt>
    <dgm:pt modelId="{DF27C86C-F773-458E-9818-46C15B407F7C}" type="sibTrans" cxnId="{F132DA20-029F-4A0E-A6AD-40134CFF4F45}">
      <dgm:prSet/>
      <dgm:spPr/>
      <dgm:t>
        <a:bodyPr/>
        <a:lstStyle/>
        <a:p>
          <a:endParaRPr lang="en-US"/>
        </a:p>
      </dgm:t>
    </dgm:pt>
    <dgm:pt modelId="{515B1313-D9DE-4E0D-AA9F-2D5F8E9104ED}">
      <dgm:prSet phldrT="[Text]" custT="1"/>
      <dgm:spPr/>
      <dgm:t>
        <a:bodyPr/>
        <a:lstStyle/>
        <a:p>
          <a:r>
            <a:rPr lang="es-CO" sz="1200" b="1" noProof="0" dirty="0">
              <a:solidFill>
                <a:schemeClr val="tx1"/>
              </a:solidFill>
            </a:rPr>
            <a:t>REQ. 7: </a:t>
          </a:r>
          <a:r>
            <a:rPr lang="es-ES" sz="1200" b="1" dirty="0">
              <a:solidFill>
                <a:schemeClr val="tx1"/>
              </a:solidFill>
            </a:rPr>
            <a:t>Identificación de Estaciones para Publicidad e Identificación de Bicicletas para mantenimiento </a:t>
          </a:r>
          <a:r>
            <a:rPr lang="es-CO" sz="1200" b="1" noProof="0" dirty="0">
              <a:solidFill>
                <a:schemeClr val="tx1"/>
              </a:solidFill>
            </a:rPr>
            <a:t>(B)</a:t>
          </a:r>
        </a:p>
      </dgm:t>
    </dgm:pt>
    <dgm:pt modelId="{DF799E35-DBEA-473B-A86A-3941371E2B86}" type="parTrans" cxnId="{5E8AC0FC-A48E-46E5-9EC8-D715D113CDAE}">
      <dgm:prSet/>
      <dgm:spPr/>
      <dgm:t>
        <a:bodyPr/>
        <a:lstStyle/>
        <a:p>
          <a:endParaRPr lang="en-US"/>
        </a:p>
      </dgm:t>
    </dgm:pt>
    <dgm:pt modelId="{4590E07A-77D5-401F-B021-2B85F37A3301}" type="sibTrans" cxnId="{5E8AC0FC-A48E-46E5-9EC8-D715D113CDAE}">
      <dgm:prSet/>
      <dgm:spPr/>
      <dgm:t>
        <a:bodyPr/>
        <a:lstStyle/>
        <a:p>
          <a:endParaRPr lang="en-US"/>
        </a:p>
      </dgm:t>
    </dgm:pt>
    <dgm:pt modelId="{E34627AC-9269-4D41-9F73-E46BF8AF0ECA}">
      <dgm:prSet phldrT="[Text]" custT="1"/>
      <dgm:spPr/>
      <dgm:t>
        <a:bodyPr/>
        <a:lstStyle/>
        <a:p>
          <a:r>
            <a:rPr lang="es-CO" sz="4400" b="1" noProof="0">
              <a:solidFill>
                <a:schemeClr val="tx1"/>
              </a:solidFill>
            </a:rPr>
            <a:t>Intermedio</a:t>
          </a:r>
        </a:p>
      </dgm:t>
    </dgm:pt>
    <dgm:pt modelId="{834CA6EF-5C21-406B-B0A4-068C6F589141}" type="sibTrans" cxnId="{3FF7AF5B-8073-4041-B036-A12D05A56274}">
      <dgm:prSet/>
      <dgm:spPr/>
      <dgm:t>
        <a:bodyPr/>
        <a:lstStyle/>
        <a:p>
          <a:endParaRPr lang="es-CO" sz="1400" b="1" noProof="0">
            <a:solidFill>
              <a:schemeClr val="tx1"/>
            </a:solidFill>
          </a:endParaRPr>
        </a:p>
      </dgm:t>
    </dgm:pt>
    <dgm:pt modelId="{83D91AA5-73DE-4F51-8AF1-50C26257677C}" type="parTrans" cxnId="{3FF7AF5B-8073-4041-B036-A12D05A56274}">
      <dgm:prSet/>
      <dgm:spPr/>
      <dgm:t>
        <a:bodyPr/>
        <a:lstStyle/>
        <a:p>
          <a:endParaRPr lang="es-CO" sz="1400" b="1" noProof="0">
            <a:solidFill>
              <a:schemeClr val="tx1"/>
            </a:solidFill>
          </a:endParaRPr>
        </a:p>
      </dgm:t>
    </dgm:pt>
    <dgm:pt modelId="{EAC7A9C4-4B28-462C-B531-E3459B456FA0}">
      <dgm:prSet phldrT="[Text]" custT="1"/>
      <dgm:spPr/>
      <dgm:t>
        <a:bodyPr/>
        <a:lstStyle/>
        <a:p>
          <a:r>
            <a:rPr lang="es-CO" sz="2000" b="1" noProof="0">
              <a:solidFill>
                <a:schemeClr val="tx1"/>
              </a:solidFill>
            </a:rPr>
            <a:t>REQ. 3: </a:t>
          </a:r>
          <a:r>
            <a:rPr lang="es-ES_tradnl" sz="2000" b="1">
              <a:solidFill>
                <a:schemeClr val="tx1"/>
              </a:solidFill>
            </a:rPr>
            <a:t>Ruta turística de menor tiempo (I)</a:t>
          </a:r>
          <a:endParaRPr lang="es-CO" sz="2000" b="1" noProof="0">
            <a:solidFill>
              <a:schemeClr val="tx1"/>
            </a:solidFill>
          </a:endParaRPr>
        </a:p>
      </dgm:t>
    </dgm:pt>
    <dgm:pt modelId="{E9AEA398-6083-4950-9A6B-1C9305345D62}" type="parTrans" cxnId="{F234ED93-A385-47FC-8C13-68FC7694EC45}">
      <dgm:prSet/>
      <dgm:spPr/>
      <dgm:t>
        <a:bodyPr/>
        <a:lstStyle/>
        <a:p>
          <a:endParaRPr lang="en-US"/>
        </a:p>
      </dgm:t>
    </dgm:pt>
    <dgm:pt modelId="{B662620B-A455-4F15-A071-116A8136B44E}" type="sibTrans" cxnId="{F234ED93-A385-47FC-8C13-68FC7694EC45}">
      <dgm:prSet/>
      <dgm:spPr/>
      <dgm:t>
        <a:bodyPr/>
        <a:lstStyle/>
        <a:p>
          <a:endParaRPr lang="en-US"/>
        </a:p>
      </dgm:t>
    </dgm:pt>
    <dgm:pt modelId="{3450CE02-93B6-594C-AF48-F73DA139C38E}">
      <dgm:prSet phldrT="[Text]" custT="1"/>
      <dgm:spPr>
        <a:solidFill>
          <a:schemeClr val="accent5">
            <a:lumMod val="60000"/>
            <a:lumOff val="40000"/>
          </a:schemeClr>
        </a:solidFill>
      </dgm:spPr>
      <dgm:t>
        <a:bodyPr/>
        <a:lstStyle/>
        <a:p>
          <a:r>
            <a:rPr lang="es-CO" sz="1200" b="1" noProof="0" dirty="0">
              <a:solidFill>
                <a:schemeClr val="tx1"/>
              </a:solidFill>
            </a:rPr>
            <a:t>REQ. 8: </a:t>
          </a:r>
          <a:r>
            <a:rPr lang="es-ES" sz="1200" b="1" dirty="0">
              <a:solidFill>
                <a:schemeClr val="tx1"/>
              </a:solidFill>
            </a:rPr>
            <a:t>Identificación de bicicletas para mantenimiento (B)</a:t>
          </a:r>
          <a:endParaRPr lang="es-CO" sz="1200" b="1" noProof="0" dirty="0">
            <a:solidFill>
              <a:schemeClr val="tx1"/>
            </a:solidFill>
          </a:endParaRPr>
        </a:p>
      </dgm:t>
    </dgm:pt>
    <dgm:pt modelId="{10CBE421-FAFB-A444-AC5A-EA2789E6ADD6}" type="parTrans" cxnId="{57E6BFA1-3643-E949-A3A4-D59D75D4A148}">
      <dgm:prSet/>
      <dgm:spPr/>
      <dgm:t>
        <a:bodyPr/>
        <a:lstStyle/>
        <a:p>
          <a:endParaRPr lang="en-US"/>
        </a:p>
      </dgm:t>
    </dgm:pt>
    <dgm:pt modelId="{0D8108D3-A49D-4B43-A3A0-8E1104F17BCE}" type="sibTrans" cxnId="{57E6BFA1-3643-E949-A3A4-D59D75D4A148}">
      <dgm:prSet/>
      <dgm:spPr/>
      <dgm:t>
        <a:bodyPr/>
        <a:lstStyle/>
        <a:p>
          <a:endParaRPr lang="en-US"/>
        </a:p>
      </dgm:t>
    </dgm:pt>
    <dgm:pt modelId="{4363D4B5-300B-4AC2-8842-75A7F2841EF9}" type="pres">
      <dgm:prSet presAssocID="{0F6D044F-FCDD-4F33-BA70-3D1FEF659040}" presName="theList" presStyleCnt="0">
        <dgm:presLayoutVars>
          <dgm:dir/>
          <dgm:animLvl val="lvl"/>
          <dgm:resizeHandles val="exact"/>
        </dgm:presLayoutVars>
      </dgm:prSet>
      <dgm:spPr/>
    </dgm:pt>
    <dgm:pt modelId="{196FE4BA-8AB4-4F99-BD20-04AADC0F0C0E}" type="pres">
      <dgm:prSet presAssocID="{04E05778-5415-4210-B501-0C510E605C27}" presName="compNode" presStyleCnt="0"/>
      <dgm:spPr/>
    </dgm:pt>
    <dgm:pt modelId="{BBE2991A-3297-4E2D-B0DA-E0EDE237EBB6}" type="pres">
      <dgm:prSet presAssocID="{04E05778-5415-4210-B501-0C510E605C27}" presName="aNode" presStyleLbl="bgShp" presStyleIdx="0" presStyleCnt="3"/>
      <dgm:spPr/>
    </dgm:pt>
    <dgm:pt modelId="{73E8A9DF-7070-4A79-AC9C-4051A6AFC7B7}" type="pres">
      <dgm:prSet presAssocID="{04E05778-5415-4210-B501-0C510E605C27}" presName="textNode" presStyleLbl="bgShp" presStyleIdx="0" presStyleCnt="3"/>
      <dgm:spPr/>
    </dgm:pt>
    <dgm:pt modelId="{7B5BCA44-2F61-41EE-83D5-0D247F8DDA30}" type="pres">
      <dgm:prSet presAssocID="{04E05778-5415-4210-B501-0C510E605C27}" presName="compChildNode" presStyleCnt="0"/>
      <dgm:spPr/>
    </dgm:pt>
    <dgm:pt modelId="{F01D056E-8F15-44AC-B412-6AB2CC766CD0}" type="pres">
      <dgm:prSet presAssocID="{04E05778-5415-4210-B501-0C510E605C27}" presName="theInnerList" presStyleCnt="0"/>
      <dgm:spPr/>
    </dgm:pt>
    <dgm:pt modelId="{8DF52FEF-8C22-4607-B2D3-E5FB8E2A3921}" type="pres">
      <dgm:prSet presAssocID="{EC774D95-A247-4CFC-9C60-4A9B77B88D41}" presName="childNode" presStyleLbl="node1" presStyleIdx="0" presStyleCnt="8">
        <dgm:presLayoutVars>
          <dgm:bulletEnabled val="1"/>
        </dgm:presLayoutVars>
      </dgm:prSet>
      <dgm:spPr/>
    </dgm:pt>
    <dgm:pt modelId="{442FA7D8-1089-456F-8630-E2B26DF60B8D}" type="pres">
      <dgm:prSet presAssocID="{04E05778-5415-4210-B501-0C510E605C27}" presName="aSpace" presStyleCnt="0"/>
      <dgm:spPr/>
    </dgm:pt>
    <dgm:pt modelId="{50908782-2197-4B1A-8105-E03F5DC2A00E}" type="pres">
      <dgm:prSet presAssocID="{E34627AC-9269-4D41-9F73-E46BF8AF0ECA}" presName="compNode" presStyleCnt="0"/>
      <dgm:spPr/>
    </dgm:pt>
    <dgm:pt modelId="{9F320EBA-D590-4938-A8F8-06C78E454369}" type="pres">
      <dgm:prSet presAssocID="{E34627AC-9269-4D41-9F73-E46BF8AF0ECA}" presName="aNode" presStyleLbl="bgShp" presStyleIdx="1" presStyleCnt="3"/>
      <dgm:spPr/>
    </dgm:pt>
    <dgm:pt modelId="{27548CB3-39F9-42EC-A280-9DA5705CE36C}" type="pres">
      <dgm:prSet presAssocID="{E34627AC-9269-4D41-9F73-E46BF8AF0ECA}" presName="textNode" presStyleLbl="bgShp" presStyleIdx="1" presStyleCnt="3"/>
      <dgm:spPr/>
    </dgm:pt>
    <dgm:pt modelId="{88960ACB-996C-41F6-ADC3-E295870F021B}" type="pres">
      <dgm:prSet presAssocID="{E34627AC-9269-4D41-9F73-E46BF8AF0ECA}" presName="compChildNode" presStyleCnt="0"/>
      <dgm:spPr/>
    </dgm:pt>
    <dgm:pt modelId="{26B9B780-F107-44AC-B706-454F6F851A49}" type="pres">
      <dgm:prSet presAssocID="{E34627AC-9269-4D41-9F73-E46BF8AF0ECA}" presName="theInnerList" presStyleCnt="0"/>
      <dgm:spPr/>
    </dgm:pt>
    <dgm:pt modelId="{C2518955-86B2-4917-AC29-EBEC2B208CFB}" type="pres">
      <dgm:prSet presAssocID="{4E9EFD1A-7AB9-4BEE-A4C1-7322DAF814D8}" presName="childNode" presStyleLbl="node1" presStyleIdx="1" presStyleCnt="8">
        <dgm:presLayoutVars>
          <dgm:bulletEnabled val="1"/>
        </dgm:presLayoutVars>
      </dgm:prSet>
      <dgm:spPr/>
    </dgm:pt>
    <dgm:pt modelId="{08DE36FC-2DAD-4E92-A9DD-AEBD9A25D0A6}" type="pres">
      <dgm:prSet presAssocID="{4E9EFD1A-7AB9-4BEE-A4C1-7322DAF814D8}" presName="aSpace2" presStyleCnt="0"/>
      <dgm:spPr/>
    </dgm:pt>
    <dgm:pt modelId="{1A8A44BB-0473-4918-B569-0A179C0AD537}" type="pres">
      <dgm:prSet presAssocID="{EAC7A9C4-4B28-462C-B531-E3459B456FA0}" presName="childNode" presStyleLbl="node1" presStyleIdx="2" presStyleCnt="8">
        <dgm:presLayoutVars>
          <dgm:bulletEnabled val="1"/>
        </dgm:presLayoutVars>
      </dgm:prSet>
      <dgm:spPr/>
    </dgm:pt>
    <dgm:pt modelId="{6AB3C4C0-A3C6-4AD2-966B-B5BAEDE1B388}" type="pres">
      <dgm:prSet presAssocID="{EAC7A9C4-4B28-462C-B531-E3459B456FA0}" presName="aSpace2" presStyleCnt="0"/>
      <dgm:spPr/>
    </dgm:pt>
    <dgm:pt modelId="{AFA83D45-79DD-4E38-959A-E8BA48896C33}" type="pres">
      <dgm:prSet presAssocID="{E42E85FF-3DA0-43B5-9A69-819031AF7345}" presName="childNode" presStyleLbl="node1" presStyleIdx="3" presStyleCnt="8">
        <dgm:presLayoutVars>
          <dgm:bulletEnabled val="1"/>
        </dgm:presLayoutVars>
      </dgm:prSet>
      <dgm:spPr/>
    </dgm:pt>
    <dgm:pt modelId="{488AE457-F1A5-4247-BD8A-FC7AD5C818B2}" type="pres">
      <dgm:prSet presAssocID="{E34627AC-9269-4D41-9F73-E46BF8AF0ECA}" presName="aSpace" presStyleCnt="0"/>
      <dgm:spPr/>
    </dgm:pt>
    <dgm:pt modelId="{02792355-7523-44C1-8958-08EEBDA9E8CF}" type="pres">
      <dgm:prSet presAssocID="{A9035AFB-09B8-4442-B4F2-AD1510674B44}" presName="compNode" presStyleCnt="0"/>
      <dgm:spPr/>
    </dgm:pt>
    <dgm:pt modelId="{1F4232E4-7BB1-43B6-8EB6-4F6CECE11F22}" type="pres">
      <dgm:prSet presAssocID="{A9035AFB-09B8-4442-B4F2-AD1510674B44}" presName="aNode" presStyleLbl="bgShp" presStyleIdx="2" presStyleCnt="3"/>
      <dgm:spPr/>
    </dgm:pt>
    <dgm:pt modelId="{7AF51B99-2741-4A8C-A429-58756819D1EF}" type="pres">
      <dgm:prSet presAssocID="{A9035AFB-09B8-4442-B4F2-AD1510674B44}" presName="textNode" presStyleLbl="bgShp" presStyleIdx="2" presStyleCnt="3"/>
      <dgm:spPr/>
    </dgm:pt>
    <dgm:pt modelId="{865FE24E-EC02-4A86-B724-FC61DB2E2990}" type="pres">
      <dgm:prSet presAssocID="{A9035AFB-09B8-4442-B4F2-AD1510674B44}" presName="compChildNode" presStyleCnt="0"/>
      <dgm:spPr/>
    </dgm:pt>
    <dgm:pt modelId="{1B1580BA-6D83-44B7-98EC-C5E8FC51C8EE}" type="pres">
      <dgm:prSet presAssocID="{A9035AFB-09B8-4442-B4F2-AD1510674B44}" presName="theInnerList" presStyleCnt="0"/>
      <dgm:spPr/>
    </dgm:pt>
    <dgm:pt modelId="{5538A91B-98A5-405B-9D1F-41E06F76BB87}" type="pres">
      <dgm:prSet presAssocID="{BC19554F-CFFC-4FFD-807F-4BDCEFA38C31}" presName="childNode" presStyleLbl="node1" presStyleIdx="4" presStyleCnt="8" custScaleY="114942" custLinFactY="-31475" custLinFactNeighborX="-787" custLinFactNeighborY="-100000">
        <dgm:presLayoutVars>
          <dgm:bulletEnabled val="1"/>
        </dgm:presLayoutVars>
      </dgm:prSet>
      <dgm:spPr/>
    </dgm:pt>
    <dgm:pt modelId="{E75949EA-9ACC-45DF-B977-6AF047345BD3}" type="pres">
      <dgm:prSet presAssocID="{BC19554F-CFFC-4FFD-807F-4BDCEFA38C31}" presName="aSpace2" presStyleCnt="0"/>
      <dgm:spPr/>
    </dgm:pt>
    <dgm:pt modelId="{6D8CFAB8-31E4-496A-BF4A-9B6E0CE6A4CC}" type="pres">
      <dgm:prSet presAssocID="{25404169-675C-44C8-95B6-601578F5AAA9}" presName="childNode" presStyleLbl="node1" presStyleIdx="5" presStyleCnt="8" custScaleY="108916" custLinFactY="-16316" custLinFactNeighborX="394" custLinFactNeighborY="-100000">
        <dgm:presLayoutVars>
          <dgm:bulletEnabled val="1"/>
        </dgm:presLayoutVars>
      </dgm:prSet>
      <dgm:spPr/>
    </dgm:pt>
    <dgm:pt modelId="{466498B7-5DA0-4512-AF34-118467484158}" type="pres">
      <dgm:prSet presAssocID="{25404169-675C-44C8-95B6-601578F5AAA9}" presName="aSpace2" presStyleCnt="0"/>
      <dgm:spPr/>
    </dgm:pt>
    <dgm:pt modelId="{AB0E0297-C35A-4819-A91E-73D054E52DA7}" type="pres">
      <dgm:prSet presAssocID="{515B1313-D9DE-4E0D-AA9F-2D5F8E9104ED}" presName="childNode" presStyleLbl="node1" presStyleIdx="6" presStyleCnt="8" custScaleY="149125" custLinFactY="-8499" custLinFactNeighborX="-787" custLinFactNeighborY="-100000">
        <dgm:presLayoutVars>
          <dgm:bulletEnabled val="1"/>
        </dgm:presLayoutVars>
      </dgm:prSet>
      <dgm:spPr/>
    </dgm:pt>
    <dgm:pt modelId="{F49D6FA0-2478-A04D-86CE-C1703D1D9636}" type="pres">
      <dgm:prSet presAssocID="{515B1313-D9DE-4E0D-AA9F-2D5F8E9104ED}" presName="aSpace2" presStyleCnt="0"/>
      <dgm:spPr/>
    </dgm:pt>
    <dgm:pt modelId="{1B88EC53-C2B8-DC4C-AFE1-B2195D1002C4}" type="pres">
      <dgm:prSet presAssocID="{3450CE02-93B6-594C-AF48-F73DA139C38E}" presName="childNode" presStyleLbl="node1" presStyleIdx="7" presStyleCnt="8" custScaleY="120073" custLinFactNeighborX="0" custLinFactNeighborY="-41905">
        <dgm:presLayoutVars>
          <dgm:bulletEnabled val="1"/>
        </dgm:presLayoutVars>
      </dgm:prSet>
      <dgm:spPr/>
    </dgm:pt>
  </dgm:ptLst>
  <dgm:cxnLst>
    <dgm:cxn modelId="{A923F708-172A-4B7B-9338-6FD2251B369B}" srcId="{0F6D044F-FCDD-4F33-BA70-3D1FEF659040}" destId="{A9035AFB-09B8-4442-B4F2-AD1510674B44}" srcOrd="2" destOrd="0" parTransId="{9EB75732-7CD6-4EF8-8640-4D3901B58E78}" sibTransId="{C420E25D-8DE4-4051-BD2A-9EE947C4F9AD}"/>
    <dgm:cxn modelId="{FC01670D-57F8-4070-85D1-2F6875E52FC4}" srcId="{E34627AC-9269-4D41-9F73-E46BF8AF0ECA}" destId="{4E9EFD1A-7AB9-4BEE-A4C1-7322DAF814D8}" srcOrd="0" destOrd="0" parTransId="{B765A3B7-50D5-47C2-8C86-7A8F9CD31976}" sibTransId="{66E09B0F-515D-4DED-8E33-ABA37BCADC80}"/>
    <dgm:cxn modelId="{F132DA20-029F-4A0E-A6AD-40134CFF4F45}" srcId="{A9035AFB-09B8-4442-B4F2-AD1510674B44}" destId="{BC19554F-CFFC-4FFD-807F-4BDCEFA38C31}" srcOrd="0" destOrd="0" parTransId="{01DC7F2E-8B8B-4A07-8361-C71CC6308474}" sibTransId="{DF27C86C-F773-458E-9818-46C15B407F7C}"/>
    <dgm:cxn modelId="{FFA4522F-3059-4ABF-8381-AD8A8B79D777}" type="presOf" srcId="{A9035AFB-09B8-4442-B4F2-AD1510674B44}" destId="{7AF51B99-2741-4A8C-A429-58756819D1EF}" srcOrd="1" destOrd="0" presId="urn:microsoft.com/office/officeart/2005/8/layout/lProcess2"/>
    <dgm:cxn modelId="{14829837-AABB-4F41-8536-6D2E9C2A6F6F}" srcId="{E34627AC-9269-4D41-9F73-E46BF8AF0ECA}" destId="{E42E85FF-3DA0-43B5-9A69-819031AF7345}" srcOrd="2" destOrd="0" parTransId="{27773520-419A-44D5-ADBE-6864208A9CFD}" sibTransId="{B4536420-67DE-48DA-B842-7F7A189FB5BB}"/>
    <dgm:cxn modelId="{0BD61740-68E0-4413-9591-C4654426DD4D}" type="presOf" srcId="{E34627AC-9269-4D41-9F73-E46BF8AF0ECA}" destId="{27548CB3-39F9-42EC-A280-9DA5705CE36C}" srcOrd="1" destOrd="0" presId="urn:microsoft.com/office/officeart/2005/8/layout/lProcess2"/>
    <dgm:cxn modelId="{3FF7AF5B-8073-4041-B036-A12D05A56274}" srcId="{0F6D044F-FCDD-4F33-BA70-3D1FEF659040}" destId="{E34627AC-9269-4D41-9F73-E46BF8AF0ECA}" srcOrd="1" destOrd="0" parTransId="{83D91AA5-73DE-4F51-8AF1-50C26257677C}" sibTransId="{834CA6EF-5C21-406B-B0A4-068C6F589141}"/>
    <dgm:cxn modelId="{421E654F-55AC-4A86-84C6-0B0FB04D2B66}" srcId="{04E05778-5415-4210-B501-0C510E605C27}" destId="{EC774D95-A247-4CFC-9C60-4A9B77B88D41}" srcOrd="0" destOrd="0" parTransId="{2F97C75B-80F3-4E67-849E-CE128D61A3C3}" sibTransId="{CBBAD54F-2AEF-4B2C-84CE-2B6EB9423C5A}"/>
    <dgm:cxn modelId="{4D56F053-CD5F-47C8-A830-B193C81F3277}" type="presOf" srcId="{0F6D044F-FCDD-4F33-BA70-3D1FEF659040}" destId="{4363D4B5-300B-4AC2-8842-75A7F2841EF9}" srcOrd="0" destOrd="0" presId="urn:microsoft.com/office/officeart/2005/8/layout/lProcess2"/>
    <dgm:cxn modelId="{0E8E487A-A789-4E15-8241-73D58F54024B}" type="presOf" srcId="{EAC7A9C4-4B28-462C-B531-E3459B456FA0}" destId="{1A8A44BB-0473-4918-B569-0A179C0AD537}" srcOrd="0" destOrd="0" presId="urn:microsoft.com/office/officeart/2005/8/layout/lProcess2"/>
    <dgm:cxn modelId="{65A6E882-6C12-4E40-95FA-814DA51C4636}" type="presOf" srcId="{3450CE02-93B6-594C-AF48-F73DA139C38E}" destId="{1B88EC53-C2B8-DC4C-AFE1-B2195D1002C4}" srcOrd="0" destOrd="0" presId="urn:microsoft.com/office/officeart/2005/8/layout/lProcess2"/>
    <dgm:cxn modelId="{FB2F5283-53BE-40BE-97A0-260E205A1C68}" type="presOf" srcId="{04E05778-5415-4210-B501-0C510E605C27}" destId="{73E8A9DF-7070-4A79-AC9C-4051A6AFC7B7}" srcOrd="1" destOrd="0" presId="urn:microsoft.com/office/officeart/2005/8/layout/lProcess2"/>
    <dgm:cxn modelId="{85EEA693-958F-4FE8-B181-9708C40F6406}" type="presOf" srcId="{E34627AC-9269-4D41-9F73-E46BF8AF0ECA}" destId="{9F320EBA-D590-4938-A8F8-06C78E454369}" srcOrd="0" destOrd="0" presId="urn:microsoft.com/office/officeart/2005/8/layout/lProcess2"/>
    <dgm:cxn modelId="{F234ED93-A385-47FC-8C13-68FC7694EC45}" srcId="{E34627AC-9269-4D41-9F73-E46BF8AF0ECA}" destId="{EAC7A9C4-4B28-462C-B531-E3459B456FA0}" srcOrd="1" destOrd="0" parTransId="{E9AEA398-6083-4950-9A6B-1C9305345D62}" sibTransId="{B662620B-A455-4F15-A071-116A8136B44E}"/>
    <dgm:cxn modelId="{9E2BE29E-99B1-4D4F-BA5C-819A90FD4A02}" type="presOf" srcId="{E42E85FF-3DA0-43B5-9A69-819031AF7345}" destId="{AFA83D45-79DD-4E38-959A-E8BA48896C33}" srcOrd="0" destOrd="0" presId="urn:microsoft.com/office/officeart/2005/8/layout/lProcess2"/>
    <dgm:cxn modelId="{57E6BFA1-3643-E949-A3A4-D59D75D4A148}" srcId="{A9035AFB-09B8-4442-B4F2-AD1510674B44}" destId="{3450CE02-93B6-594C-AF48-F73DA139C38E}" srcOrd="3" destOrd="0" parTransId="{10CBE421-FAFB-A444-AC5A-EA2789E6ADD6}" sibTransId="{0D8108D3-A49D-4B43-A3A0-8E1104F17BCE}"/>
    <dgm:cxn modelId="{164DBDB9-2A3C-4C1A-9E69-84E4204A1E0D}" type="presOf" srcId="{4E9EFD1A-7AB9-4BEE-A4C1-7322DAF814D8}" destId="{C2518955-86B2-4917-AC29-EBEC2B208CFB}" srcOrd="0" destOrd="0" presId="urn:microsoft.com/office/officeart/2005/8/layout/lProcess2"/>
    <dgm:cxn modelId="{B89860BB-C19E-4127-AA94-4196C18D9E55}" srcId="{0F6D044F-FCDD-4F33-BA70-3D1FEF659040}" destId="{04E05778-5415-4210-B501-0C510E605C27}" srcOrd="0" destOrd="0" parTransId="{140AFA04-6637-45D0-B72D-9C9C4AB94B0A}" sibTransId="{D308C673-B1EC-4D33-830F-C8DD9CE2EFC5}"/>
    <dgm:cxn modelId="{EA4594BB-2431-4396-AF4F-2707ACFB24D1}" type="presOf" srcId="{EC774D95-A247-4CFC-9C60-4A9B77B88D41}" destId="{8DF52FEF-8C22-4607-B2D3-E5FB8E2A3921}" srcOrd="0" destOrd="0" presId="urn:microsoft.com/office/officeart/2005/8/layout/lProcess2"/>
    <dgm:cxn modelId="{922B88BE-4217-4B17-BE02-AA0F9930F8BF}" type="presOf" srcId="{25404169-675C-44C8-95B6-601578F5AAA9}" destId="{6D8CFAB8-31E4-496A-BF4A-9B6E0CE6A4CC}" srcOrd="0" destOrd="0" presId="urn:microsoft.com/office/officeart/2005/8/layout/lProcess2"/>
    <dgm:cxn modelId="{B6661CC1-9095-4A19-9E52-287EC4970025}" type="presOf" srcId="{04E05778-5415-4210-B501-0C510E605C27}" destId="{BBE2991A-3297-4E2D-B0DA-E0EDE237EBB6}" srcOrd="0" destOrd="0" presId="urn:microsoft.com/office/officeart/2005/8/layout/lProcess2"/>
    <dgm:cxn modelId="{4104E2C6-EA91-47FC-88C4-2A9361CBC0E8}" srcId="{A9035AFB-09B8-4442-B4F2-AD1510674B44}" destId="{25404169-675C-44C8-95B6-601578F5AAA9}" srcOrd="1" destOrd="0" parTransId="{92C263C4-6C9C-4E4D-B517-6E885EEDC6B3}" sibTransId="{F9E40DEE-97D1-4916-AE4F-68CBEC270CED}"/>
    <dgm:cxn modelId="{941B1DD6-AD66-4E12-91A9-74BA81DAEC82}" type="presOf" srcId="{BC19554F-CFFC-4FFD-807F-4BDCEFA38C31}" destId="{5538A91B-98A5-405B-9D1F-41E06F76BB87}" srcOrd="0" destOrd="0" presId="urn:microsoft.com/office/officeart/2005/8/layout/lProcess2"/>
    <dgm:cxn modelId="{2E12B3E2-F4E8-48C8-A690-6C44940DFF4F}" type="presOf" srcId="{A9035AFB-09B8-4442-B4F2-AD1510674B44}" destId="{1F4232E4-7BB1-43B6-8EB6-4F6CECE11F22}" srcOrd="0" destOrd="0" presId="urn:microsoft.com/office/officeart/2005/8/layout/lProcess2"/>
    <dgm:cxn modelId="{231ADAF0-2326-441D-A71E-853E5394CDEE}" type="presOf" srcId="{515B1313-D9DE-4E0D-AA9F-2D5F8E9104ED}" destId="{AB0E0297-C35A-4819-A91E-73D054E52DA7}" srcOrd="0" destOrd="0" presId="urn:microsoft.com/office/officeart/2005/8/layout/lProcess2"/>
    <dgm:cxn modelId="{5E8AC0FC-A48E-46E5-9EC8-D715D113CDAE}" srcId="{A9035AFB-09B8-4442-B4F2-AD1510674B44}" destId="{515B1313-D9DE-4E0D-AA9F-2D5F8E9104ED}" srcOrd="2" destOrd="0" parTransId="{DF799E35-DBEA-473B-A86A-3941371E2B86}" sibTransId="{4590E07A-77D5-401F-B021-2B85F37A3301}"/>
    <dgm:cxn modelId="{FEDC4506-6E1D-48E4-AD9E-7FE8C188E0A6}" type="presParOf" srcId="{4363D4B5-300B-4AC2-8842-75A7F2841EF9}" destId="{196FE4BA-8AB4-4F99-BD20-04AADC0F0C0E}" srcOrd="0" destOrd="0" presId="urn:microsoft.com/office/officeart/2005/8/layout/lProcess2"/>
    <dgm:cxn modelId="{F56764EA-EE06-4889-B32B-69637E8A8310}" type="presParOf" srcId="{196FE4BA-8AB4-4F99-BD20-04AADC0F0C0E}" destId="{BBE2991A-3297-4E2D-B0DA-E0EDE237EBB6}" srcOrd="0" destOrd="0" presId="urn:microsoft.com/office/officeart/2005/8/layout/lProcess2"/>
    <dgm:cxn modelId="{BAE9B166-C645-43BB-BF18-C09FD5D6C1C0}" type="presParOf" srcId="{196FE4BA-8AB4-4F99-BD20-04AADC0F0C0E}" destId="{73E8A9DF-7070-4A79-AC9C-4051A6AFC7B7}" srcOrd="1" destOrd="0" presId="urn:microsoft.com/office/officeart/2005/8/layout/lProcess2"/>
    <dgm:cxn modelId="{2F6C5D00-1392-4A38-9E72-1D1243BFD263}" type="presParOf" srcId="{196FE4BA-8AB4-4F99-BD20-04AADC0F0C0E}" destId="{7B5BCA44-2F61-41EE-83D5-0D247F8DDA30}" srcOrd="2" destOrd="0" presId="urn:microsoft.com/office/officeart/2005/8/layout/lProcess2"/>
    <dgm:cxn modelId="{64341B5D-D22C-43C5-B8FB-1B44565717E5}" type="presParOf" srcId="{7B5BCA44-2F61-41EE-83D5-0D247F8DDA30}" destId="{F01D056E-8F15-44AC-B412-6AB2CC766CD0}" srcOrd="0" destOrd="0" presId="urn:microsoft.com/office/officeart/2005/8/layout/lProcess2"/>
    <dgm:cxn modelId="{11C251B1-54E1-4F3F-95E2-5C617D843662}" type="presParOf" srcId="{F01D056E-8F15-44AC-B412-6AB2CC766CD0}" destId="{8DF52FEF-8C22-4607-B2D3-E5FB8E2A3921}" srcOrd="0" destOrd="0" presId="urn:microsoft.com/office/officeart/2005/8/layout/lProcess2"/>
    <dgm:cxn modelId="{E291E9FB-EFA8-41E1-AAA5-BB3627A73E95}" type="presParOf" srcId="{4363D4B5-300B-4AC2-8842-75A7F2841EF9}" destId="{442FA7D8-1089-456F-8630-E2B26DF60B8D}" srcOrd="1" destOrd="0" presId="urn:microsoft.com/office/officeart/2005/8/layout/lProcess2"/>
    <dgm:cxn modelId="{CC8764E1-B40B-4BA3-89B5-2AD538BB630A}" type="presParOf" srcId="{4363D4B5-300B-4AC2-8842-75A7F2841EF9}" destId="{50908782-2197-4B1A-8105-E03F5DC2A00E}" srcOrd="2" destOrd="0" presId="urn:microsoft.com/office/officeart/2005/8/layout/lProcess2"/>
    <dgm:cxn modelId="{75198B6A-BB57-4768-AE10-5B4B8B389558}" type="presParOf" srcId="{50908782-2197-4B1A-8105-E03F5DC2A00E}" destId="{9F320EBA-D590-4938-A8F8-06C78E454369}" srcOrd="0" destOrd="0" presId="urn:microsoft.com/office/officeart/2005/8/layout/lProcess2"/>
    <dgm:cxn modelId="{082AB373-C853-4470-A901-40F50F796AC1}" type="presParOf" srcId="{50908782-2197-4B1A-8105-E03F5DC2A00E}" destId="{27548CB3-39F9-42EC-A280-9DA5705CE36C}" srcOrd="1" destOrd="0" presId="urn:microsoft.com/office/officeart/2005/8/layout/lProcess2"/>
    <dgm:cxn modelId="{E959A5FF-0833-4670-B0B8-DE0F8F58941F}" type="presParOf" srcId="{50908782-2197-4B1A-8105-E03F5DC2A00E}" destId="{88960ACB-996C-41F6-ADC3-E295870F021B}" srcOrd="2" destOrd="0" presId="urn:microsoft.com/office/officeart/2005/8/layout/lProcess2"/>
    <dgm:cxn modelId="{809CE21E-34DC-4D7A-AB64-80A9B023AB94}" type="presParOf" srcId="{88960ACB-996C-41F6-ADC3-E295870F021B}" destId="{26B9B780-F107-44AC-B706-454F6F851A49}" srcOrd="0" destOrd="0" presId="urn:microsoft.com/office/officeart/2005/8/layout/lProcess2"/>
    <dgm:cxn modelId="{0C6DB4A5-CC85-4C9E-AC93-FA9EC1744F4B}" type="presParOf" srcId="{26B9B780-F107-44AC-B706-454F6F851A49}" destId="{C2518955-86B2-4917-AC29-EBEC2B208CFB}" srcOrd="0" destOrd="0" presId="urn:microsoft.com/office/officeart/2005/8/layout/lProcess2"/>
    <dgm:cxn modelId="{EE92D5F1-522B-482F-9FCF-04B75A9F5999}" type="presParOf" srcId="{26B9B780-F107-44AC-B706-454F6F851A49}" destId="{08DE36FC-2DAD-4E92-A9DD-AEBD9A25D0A6}" srcOrd="1" destOrd="0" presId="urn:microsoft.com/office/officeart/2005/8/layout/lProcess2"/>
    <dgm:cxn modelId="{067BFEA1-C887-4389-BE6C-11FE5DF11A2A}" type="presParOf" srcId="{26B9B780-F107-44AC-B706-454F6F851A49}" destId="{1A8A44BB-0473-4918-B569-0A179C0AD537}" srcOrd="2" destOrd="0" presId="urn:microsoft.com/office/officeart/2005/8/layout/lProcess2"/>
    <dgm:cxn modelId="{AC72E083-73D0-4871-A274-0753F587698F}" type="presParOf" srcId="{26B9B780-F107-44AC-B706-454F6F851A49}" destId="{6AB3C4C0-A3C6-4AD2-966B-B5BAEDE1B388}" srcOrd="3" destOrd="0" presId="urn:microsoft.com/office/officeart/2005/8/layout/lProcess2"/>
    <dgm:cxn modelId="{4169E3BC-D6DC-4AA3-8070-6DBA66701F32}" type="presParOf" srcId="{26B9B780-F107-44AC-B706-454F6F851A49}" destId="{AFA83D45-79DD-4E38-959A-E8BA48896C33}" srcOrd="4" destOrd="0" presId="urn:microsoft.com/office/officeart/2005/8/layout/lProcess2"/>
    <dgm:cxn modelId="{16279D27-EAB2-49EC-80DC-4ED63FC0E377}" type="presParOf" srcId="{4363D4B5-300B-4AC2-8842-75A7F2841EF9}" destId="{488AE457-F1A5-4247-BD8A-FC7AD5C818B2}" srcOrd="3" destOrd="0" presId="urn:microsoft.com/office/officeart/2005/8/layout/lProcess2"/>
    <dgm:cxn modelId="{0E271AB4-3CD9-4C8B-B582-7DF6F50AB2AD}" type="presParOf" srcId="{4363D4B5-300B-4AC2-8842-75A7F2841EF9}" destId="{02792355-7523-44C1-8958-08EEBDA9E8CF}" srcOrd="4" destOrd="0" presId="urn:microsoft.com/office/officeart/2005/8/layout/lProcess2"/>
    <dgm:cxn modelId="{18B5E15E-29C5-40DD-9F33-D8E66F791C0D}" type="presParOf" srcId="{02792355-7523-44C1-8958-08EEBDA9E8CF}" destId="{1F4232E4-7BB1-43B6-8EB6-4F6CECE11F22}" srcOrd="0" destOrd="0" presId="urn:microsoft.com/office/officeart/2005/8/layout/lProcess2"/>
    <dgm:cxn modelId="{894598AD-4550-449A-8473-894313AF389F}" type="presParOf" srcId="{02792355-7523-44C1-8958-08EEBDA9E8CF}" destId="{7AF51B99-2741-4A8C-A429-58756819D1EF}" srcOrd="1" destOrd="0" presId="urn:microsoft.com/office/officeart/2005/8/layout/lProcess2"/>
    <dgm:cxn modelId="{690CA8C9-3DAF-463C-9622-CC1C2664AF24}" type="presParOf" srcId="{02792355-7523-44C1-8958-08EEBDA9E8CF}" destId="{865FE24E-EC02-4A86-B724-FC61DB2E2990}" srcOrd="2" destOrd="0" presId="urn:microsoft.com/office/officeart/2005/8/layout/lProcess2"/>
    <dgm:cxn modelId="{3C838D3E-B4B0-42E5-B910-3FA76C2D94B7}" type="presParOf" srcId="{865FE24E-EC02-4A86-B724-FC61DB2E2990}" destId="{1B1580BA-6D83-44B7-98EC-C5E8FC51C8EE}" srcOrd="0" destOrd="0" presId="urn:microsoft.com/office/officeart/2005/8/layout/lProcess2"/>
    <dgm:cxn modelId="{4A3B28B6-E2C7-48AB-99A4-5F10FF8DD03C}" type="presParOf" srcId="{1B1580BA-6D83-44B7-98EC-C5E8FC51C8EE}" destId="{5538A91B-98A5-405B-9D1F-41E06F76BB87}" srcOrd="0" destOrd="0" presId="urn:microsoft.com/office/officeart/2005/8/layout/lProcess2"/>
    <dgm:cxn modelId="{10B55804-079E-443A-AB61-3E17289D2098}" type="presParOf" srcId="{1B1580BA-6D83-44B7-98EC-C5E8FC51C8EE}" destId="{E75949EA-9ACC-45DF-B977-6AF047345BD3}" srcOrd="1" destOrd="0" presId="urn:microsoft.com/office/officeart/2005/8/layout/lProcess2"/>
    <dgm:cxn modelId="{D2A140AE-7FF9-490A-86D6-6759573E6202}" type="presParOf" srcId="{1B1580BA-6D83-44B7-98EC-C5E8FC51C8EE}" destId="{6D8CFAB8-31E4-496A-BF4A-9B6E0CE6A4CC}" srcOrd="2" destOrd="0" presId="urn:microsoft.com/office/officeart/2005/8/layout/lProcess2"/>
    <dgm:cxn modelId="{FE726396-BDEA-4160-8340-D8DEFD89F111}" type="presParOf" srcId="{1B1580BA-6D83-44B7-98EC-C5E8FC51C8EE}" destId="{466498B7-5DA0-4512-AF34-118467484158}" srcOrd="3" destOrd="0" presId="urn:microsoft.com/office/officeart/2005/8/layout/lProcess2"/>
    <dgm:cxn modelId="{01F0E0BF-28C9-4027-939C-BE2955840892}" type="presParOf" srcId="{1B1580BA-6D83-44B7-98EC-C5E8FC51C8EE}" destId="{AB0E0297-C35A-4819-A91E-73D054E52DA7}" srcOrd="4" destOrd="0" presId="urn:microsoft.com/office/officeart/2005/8/layout/lProcess2"/>
    <dgm:cxn modelId="{AAB84A52-3F2F-4440-A0C6-3E82204DA483}" type="presParOf" srcId="{1B1580BA-6D83-44B7-98EC-C5E8FC51C8EE}" destId="{F49D6FA0-2478-A04D-86CE-C1703D1D9636}" srcOrd="5" destOrd="0" presId="urn:microsoft.com/office/officeart/2005/8/layout/lProcess2"/>
    <dgm:cxn modelId="{185F82D1-1FFB-894A-8483-6E357EA9C748}" type="presParOf" srcId="{1B1580BA-6D83-44B7-98EC-C5E8FC51C8EE}" destId="{1B88EC53-C2B8-DC4C-AFE1-B2195D1002C4}"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2991A-3297-4E2D-B0DA-E0EDE237EBB6}">
      <dsp:nvSpPr>
        <dsp:cNvPr id="0" name=""/>
        <dsp:cNvSpPr/>
      </dsp:nvSpPr>
      <dsp:spPr>
        <a:xfrm>
          <a:off x="1283" y="0"/>
          <a:ext cx="3337470" cy="42322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CO" sz="4400" b="1" kern="1200" noProof="0">
              <a:solidFill>
                <a:schemeClr val="tx1"/>
              </a:solidFill>
            </a:rPr>
            <a:t>Básico</a:t>
          </a:r>
        </a:p>
      </dsp:txBody>
      <dsp:txXfrm>
        <a:off x="1283" y="0"/>
        <a:ext cx="3337470" cy="1269682"/>
      </dsp:txXfrm>
    </dsp:sp>
    <dsp:sp modelId="{8DF52FEF-8C22-4607-B2D3-E5FB8E2A3921}">
      <dsp:nvSpPr>
        <dsp:cNvPr id="0" name=""/>
        <dsp:cNvSpPr/>
      </dsp:nvSpPr>
      <dsp:spPr>
        <a:xfrm>
          <a:off x="335030" y="1269682"/>
          <a:ext cx="2669976" cy="275097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CO" sz="2000" b="1" kern="1200" noProof="0">
              <a:solidFill>
                <a:schemeClr val="tx1"/>
              </a:solidFill>
            </a:rPr>
            <a:t>REQ. 1: </a:t>
          </a:r>
          <a:r>
            <a:rPr lang="es-CO" sz="2000" b="1" kern="1200">
              <a:solidFill>
                <a:schemeClr val="tx1"/>
              </a:solidFill>
            </a:rPr>
            <a:t>Cantidad de </a:t>
          </a:r>
          <a:r>
            <a:rPr lang="es-CO" sz="2000" b="1" kern="1200" err="1">
              <a:solidFill>
                <a:schemeClr val="tx1"/>
              </a:solidFill>
            </a:rPr>
            <a:t>cluster</a:t>
          </a:r>
          <a:r>
            <a:rPr lang="es-CO" sz="2000" b="1" kern="1200">
              <a:solidFill>
                <a:schemeClr val="tx1"/>
              </a:solidFill>
            </a:rPr>
            <a:t> de Viajes </a:t>
          </a:r>
          <a:r>
            <a:rPr lang="es-CO" sz="2000" b="1" kern="1200" noProof="0">
              <a:solidFill>
                <a:schemeClr val="tx1"/>
              </a:solidFill>
            </a:rPr>
            <a:t>(G)</a:t>
          </a:r>
        </a:p>
      </dsp:txBody>
      <dsp:txXfrm>
        <a:off x="413231" y="1347883"/>
        <a:ext cx="2513574" cy="2594576"/>
      </dsp:txXfrm>
    </dsp:sp>
    <dsp:sp modelId="{9F320EBA-D590-4938-A8F8-06C78E454369}">
      <dsp:nvSpPr>
        <dsp:cNvPr id="0" name=""/>
        <dsp:cNvSpPr/>
      </dsp:nvSpPr>
      <dsp:spPr>
        <a:xfrm>
          <a:off x="3589064" y="0"/>
          <a:ext cx="3337470" cy="42322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CO" sz="4400" b="1" kern="1200" noProof="0">
              <a:solidFill>
                <a:schemeClr val="tx1"/>
              </a:solidFill>
            </a:rPr>
            <a:t>Intermedio</a:t>
          </a:r>
        </a:p>
      </dsp:txBody>
      <dsp:txXfrm>
        <a:off x="3589064" y="0"/>
        <a:ext cx="3337470" cy="1269682"/>
      </dsp:txXfrm>
    </dsp:sp>
    <dsp:sp modelId="{C2518955-86B2-4917-AC29-EBEC2B208CFB}">
      <dsp:nvSpPr>
        <dsp:cNvPr id="0" name=""/>
        <dsp:cNvSpPr/>
      </dsp:nvSpPr>
      <dsp:spPr>
        <a:xfrm>
          <a:off x="3922811" y="1270044"/>
          <a:ext cx="2669976" cy="83147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CO" sz="2000" b="1" kern="1200" noProof="0">
              <a:solidFill>
                <a:schemeClr val="tx1"/>
              </a:solidFill>
            </a:rPr>
            <a:t>REQ. 2: </a:t>
          </a:r>
          <a:r>
            <a:rPr lang="es-ES_tradnl" sz="2000" b="1" kern="1200">
              <a:solidFill>
                <a:schemeClr val="tx1"/>
              </a:solidFill>
            </a:rPr>
            <a:t>Ruta turística Circular (I)</a:t>
          </a:r>
          <a:endParaRPr lang="es-CO" sz="2000" b="1" kern="1200" noProof="0">
            <a:solidFill>
              <a:schemeClr val="tx1"/>
            </a:solidFill>
          </a:endParaRPr>
        </a:p>
      </dsp:txBody>
      <dsp:txXfrm>
        <a:off x="3947164" y="1294397"/>
        <a:ext cx="2621270" cy="782766"/>
      </dsp:txXfrm>
    </dsp:sp>
    <dsp:sp modelId="{1A8A44BB-0473-4918-B569-0A179C0AD537}">
      <dsp:nvSpPr>
        <dsp:cNvPr id="0" name=""/>
        <dsp:cNvSpPr/>
      </dsp:nvSpPr>
      <dsp:spPr>
        <a:xfrm>
          <a:off x="3922811" y="2229435"/>
          <a:ext cx="2669976" cy="83147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CO" sz="2000" b="1" kern="1200" noProof="0">
              <a:solidFill>
                <a:schemeClr val="tx1"/>
              </a:solidFill>
            </a:rPr>
            <a:t>REQ. 3: </a:t>
          </a:r>
          <a:r>
            <a:rPr lang="es-ES_tradnl" sz="2000" b="1" kern="1200">
              <a:solidFill>
                <a:schemeClr val="tx1"/>
              </a:solidFill>
            </a:rPr>
            <a:t>Ruta turística de menor tiempo (I)</a:t>
          </a:r>
          <a:endParaRPr lang="es-CO" sz="2000" b="1" kern="1200" noProof="0">
            <a:solidFill>
              <a:schemeClr val="tx1"/>
            </a:solidFill>
          </a:endParaRPr>
        </a:p>
      </dsp:txBody>
      <dsp:txXfrm>
        <a:off x="3947164" y="2253788"/>
        <a:ext cx="2621270" cy="782766"/>
      </dsp:txXfrm>
    </dsp:sp>
    <dsp:sp modelId="{AFA83D45-79DD-4E38-959A-E8BA48896C33}">
      <dsp:nvSpPr>
        <dsp:cNvPr id="0" name=""/>
        <dsp:cNvSpPr/>
      </dsp:nvSpPr>
      <dsp:spPr>
        <a:xfrm>
          <a:off x="3922811" y="3188827"/>
          <a:ext cx="2669976" cy="83147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CO" sz="2000" b="1" kern="1200" noProof="0">
              <a:solidFill>
                <a:schemeClr val="tx1"/>
              </a:solidFill>
            </a:rPr>
            <a:t>REQ. 4: </a:t>
          </a:r>
          <a:r>
            <a:rPr lang="es-ES_tradnl" sz="2000" b="1" kern="1200">
              <a:solidFill>
                <a:schemeClr val="tx1"/>
              </a:solidFill>
            </a:rPr>
            <a:t>Ruta turística por resistencia (I)</a:t>
          </a:r>
          <a:endParaRPr lang="es-CO" sz="2000" b="1" kern="1200" noProof="0">
            <a:solidFill>
              <a:schemeClr val="tx1"/>
            </a:solidFill>
          </a:endParaRPr>
        </a:p>
      </dsp:txBody>
      <dsp:txXfrm>
        <a:off x="3947164" y="3213180"/>
        <a:ext cx="2621270" cy="782766"/>
      </dsp:txXfrm>
    </dsp:sp>
    <dsp:sp modelId="{1F4232E4-7BB1-43B6-8EB6-4F6CECE11F22}">
      <dsp:nvSpPr>
        <dsp:cNvPr id="0" name=""/>
        <dsp:cNvSpPr/>
      </dsp:nvSpPr>
      <dsp:spPr>
        <a:xfrm>
          <a:off x="7176845" y="0"/>
          <a:ext cx="3337470" cy="42322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CO" sz="4400" b="1" kern="1200" noProof="0">
              <a:solidFill>
                <a:schemeClr val="tx1"/>
              </a:solidFill>
            </a:rPr>
            <a:t>Avanzado</a:t>
          </a:r>
        </a:p>
      </dsp:txBody>
      <dsp:txXfrm>
        <a:off x="7176845" y="0"/>
        <a:ext cx="3337470" cy="1269682"/>
      </dsp:txXfrm>
    </dsp:sp>
    <dsp:sp modelId="{5538A91B-98A5-405B-9D1F-41E06F76BB87}">
      <dsp:nvSpPr>
        <dsp:cNvPr id="0" name=""/>
        <dsp:cNvSpPr/>
      </dsp:nvSpPr>
      <dsp:spPr>
        <a:xfrm>
          <a:off x="7489580" y="1031949"/>
          <a:ext cx="2669976" cy="58593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CO" sz="1600" b="1" kern="1200" noProof="0" dirty="0">
              <a:solidFill>
                <a:schemeClr val="bg1"/>
              </a:solidFill>
            </a:rPr>
            <a:t>Req. 5: </a:t>
          </a:r>
          <a:r>
            <a:rPr lang="es-ES_tradnl" sz="1600" b="1" kern="1200" dirty="0">
              <a:solidFill>
                <a:schemeClr val="bg1"/>
              </a:solidFill>
            </a:rPr>
            <a:t>Ruta mas corta entre estaciones </a:t>
          </a:r>
          <a:r>
            <a:rPr lang="es-CO" sz="1600" b="1" kern="1200" noProof="0" dirty="0">
              <a:solidFill>
                <a:schemeClr val="bg1"/>
              </a:solidFill>
            </a:rPr>
            <a:t>(G)</a:t>
          </a:r>
        </a:p>
      </dsp:txBody>
      <dsp:txXfrm>
        <a:off x="7506741" y="1049110"/>
        <a:ext cx="2635654" cy="551610"/>
      </dsp:txXfrm>
    </dsp:sp>
    <dsp:sp modelId="{6D8CFAB8-31E4-496A-BF4A-9B6E0CE6A4CC}">
      <dsp:nvSpPr>
        <dsp:cNvPr id="0" name=""/>
        <dsp:cNvSpPr/>
      </dsp:nvSpPr>
      <dsp:spPr>
        <a:xfrm>
          <a:off x="7521112" y="1773583"/>
          <a:ext cx="2669976" cy="55521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CO" sz="1600" b="1" kern="1200" noProof="0">
              <a:solidFill>
                <a:schemeClr val="tx1"/>
              </a:solidFill>
            </a:rPr>
            <a:t>REQ. 6: </a:t>
          </a:r>
          <a:r>
            <a:rPr lang="es-ES_tradnl" sz="1600" b="1" kern="1200">
              <a:solidFill>
                <a:schemeClr val="tx1"/>
              </a:solidFill>
            </a:rPr>
            <a:t>Ruta de interés turístico </a:t>
          </a:r>
          <a:r>
            <a:rPr lang="es-CO" sz="1600" b="1" kern="1200" noProof="0">
              <a:solidFill>
                <a:schemeClr val="tx1"/>
              </a:solidFill>
            </a:rPr>
            <a:t>(G)</a:t>
          </a:r>
        </a:p>
      </dsp:txBody>
      <dsp:txXfrm>
        <a:off x="7537374" y="1789845"/>
        <a:ext cx="2637452" cy="522690"/>
      </dsp:txXfrm>
    </dsp:sp>
    <dsp:sp modelId="{AB0E0297-C35A-4819-A91E-73D054E52DA7}">
      <dsp:nvSpPr>
        <dsp:cNvPr id="0" name=""/>
        <dsp:cNvSpPr/>
      </dsp:nvSpPr>
      <dsp:spPr>
        <a:xfrm>
          <a:off x="7489580" y="2447070"/>
          <a:ext cx="2669976" cy="7601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s-CO" sz="1200" b="1" kern="1200" noProof="0" dirty="0">
              <a:solidFill>
                <a:schemeClr val="tx1"/>
              </a:solidFill>
            </a:rPr>
            <a:t>REQ. 7: </a:t>
          </a:r>
          <a:r>
            <a:rPr lang="es-ES" sz="1200" b="1" kern="1200" dirty="0">
              <a:solidFill>
                <a:schemeClr val="tx1"/>
              </a:solidFill>
            </a:rPr>
            <a:t>Identificación de Estaciones para Publicidad e Identificación de Bicicletas para mantenimiento </a:t>
          </a:r>
          <a:r>
            <a:rPr lang="es-CO" sz="1200" b="1" kern="1200" noProof="0" dirty="0">
              <a:solidFill>
                <a:schemeClr val="tx1"/>
              </a:solidFill>
            </a:rPr>
            <a:t>(B)</a:t>
          </a:r>
        </a:p>
      </dsp:txBody>
      <dsp:txXfrm>
        <a:off x="7511845" y="2469335"/>
        <a:ext cx="2625446" cy="715655"/>
      </dsp:txXfrm>
    </dsp:sp>
    <dsp:sp modelId="{1B88EC53-C2B8-DC4C-AFE1-B2195D1002C4}">
      <dsp:nvSpPr>
        <dsp:cNvPr id="0" name=""/>
        <dsp:cNvSpPr/>
      </dsp:nvSpPr>
      <dsp:spPr>
        <a:xfrm>
          <a:off x="7510592" y="3374567"/>
          <a:ext cx="2669976" cy="612088"/>
        </a:xfrm>
        <a:prstGeom prst="roundRect">
          <a:avLst>
            <a:gd name="adj" fmla="val 10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s-CO" sz="1200" b="1" kern="1200" noProof="0" dirty="0">
              <a:solidFill>
                <a:schemeClr val="tx1"/>
              </a:solidFill>
            </a:rPr>
            <a:t>REQ. 8: </a:t>
          </a:r>
          <a:r>
            <a:rPr lang="es-ES" sz="1200" b="1" kern="1200" dirty="0">
              <a:solidFill>
                <a:schemeClr val="tx1"/>
              </a:solidFill>
            </a:rPr>
            <a:t>Identificación de bicicletas para mantenimiento (B)</a:t>
          </a:r>
          <a:endParaRPr lang="es-CO" sz="1200" b="1" kern="1200" noProof="0" dirty="0">
            <a:solidFill>
              <a:schemeClr val="tx1"/>
            </a:solidFill>
          </a:endParaRPr>
        </a:p>
      </dsp:txBody>
      <dsp:txXfrm>
        <a:off x="7528519" y="3392494"/>
        <a:ext cx="2634122" cy="57623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FDEC8-1652-41F9-93EE-2AF6180AF306}" type="datetimeFigureOut">
              <a:rPr lang="en-US" smtClean="0"/>
              <a:t>2020-10-31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DC51-CE87-4978-8D0E-47524AA9155E}" type="slidenum">
              <a:rPr lang="en-US" smtClean="0"/>
              <a:t>‹#›</a:t>
            </a:fld>
            <a:endParaRPr lang="en-US"/>
          </a:p>
        </p:txBody>
      </p:sp>
    </p:spTree>
    <p:extLst>
      <p:ext uri="{BB962C8B-B14F-4D97-AF65-F5344CB8AC3E}">
        <p14:creationId xmlns:p14="http://schemas.microsoft.com/office/powerpoint/2010/main" val="162507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40000"/>
            <a:lum/>
            <a:extLst>
              <a:ext uri="{BEBA8EAE-BF5A-486C-A8C5-ECC9F3942E4B}">
                <a14:imgProps xmlns:a14="http://schemas.microsoft.com/office/drawing/2010/main">
                  <a14:imgLayer r:embed="rId3">
                    <a14:imgEffect>
                      <a14:sharpenSoften amount="-25000"/>
                    </a14:imgEffect>
                    <a14:imgEffect>
                      <a14:colorTemperature colorTemp="4700"/>
                    </a14:imgEffect>
                    <a14:imgEffect>
                      <a14:saturation sat="400000"/>
                    </a14:imgEffect>
                  </a14:imgLayer>
                </a14:imgProps>
              </a:ext>
            </a:extLst>
          </a:blip>
          <a:srcRect/>
          <a:stretch>
            <a:fillRect t="-39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74D9-DFA7-4DD6-9876-C0EC09344995}"/>
              </a:ext>
            </a:extLst>
          </p:cNvPr>
          <p:cNvSpPr>
            <a:spLocks noGrp="1"/>
          </p:cNvSpPr>
          <p:nvPr>
            <p:ph type="ctrTitle"/>
          </p:nvPr>
        </p:nvSpPr>
        <p:spPr>
          <a:xfrm>
            <a:off x="838200" y="1122363"/>
            <a:ext cx="10515600" cy="2302185"/>
          </a:xfrm>
        </p:spPr>
        <p:txBody>
          <a:bodyPr anchor="b"/>
          <a:lstStyle>
            <a:lvl1pPr algn="ctr">
              <a:defRPr sz="6000">
                <a:latin typeface="+mj-lt"/>
              </a:defRPr>
            </a:lvl1pPr>
          </a:lstStyle>
          <a:p>
            <a:r>
              <a:rPr lang="en-US"/>
              <a:t>Click to edit Master title style</a:t>
            </a:r>
          </a:p>
        </p:txBody>
      </p:sp>
      <p:sp>
        <p:nvSpPr>
          <p:cNvPr id="3" name="Subtitle 2">
            <a:extLst>
              <a:ext uri="{FF2B5EF4-FFF2-40B4-BE49-F238E27FC236}">
                <a16:creationId xmlns:a16="http://schemas.microsoft.com/office/drawing/2014/main" id="{0E768F53-E853-41F3-A59F-939D96ABED28}"/>
              </a:ext>
            </a:extLst>
          </p:cNvPr>
          <p:cNvSpPr>
            <a:spLocks noGrp="1"/>
          </p:cNvSpPr>
          <p:nvPr>
            <p:ph type="subTitle" idx="1"/>
          </p:nvPr>
        </p:nvSpPr>
        <p:spPr>
          <a:xfrm>
            <a:off x="838199" y="3685228"/>
            <a:ext cx="10515599" cy="1572572"/>
          </a:xfrm>
        </p:spPr>
        <p:txBody>
          <a:bodyPr>
            <a:normAutofit/>
          </a:bodyPr>
          <a:lstStyle>
            <a:lvl1pPr marL="0" indent="0" algn="ctr">
              <a:buNone/>
              <a:defRPr sz="36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 Placeholder 7">
            <a:extLst>
              <a:ext uri="{FF2B5EF4-FFF2-40B4-BE49-F238E27FC236}">
                <a16:creationId xmlns:a16="http://schemas.microsoft.com/office/drawing/2014/main" id="{B05326DA-1606-472C-951E-E46144B5C791}"/>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cxnSp>
        <p:nvCxnSpPr>
          <p:cNvPr id="10" name="Straight Connector 9">
            <a:extLst>
              <a:ext uri="{FF2B5EF4-FFF2-40B4-BE49-F238E27FC236}">
                <a16:creationId xmlns:a16="http://schemas.microsoft.com/office/drawing/2014/main" id="{C8793845-2F18-49E6-B6B9-F6755AC48B52}"/>
              </a:ext>
            </a:extLst>
          </p:cNvPr>
          <p:cNvCxnSpPr>
            <a:cxnSpLocks/>
          </p:cNvCxnSpPr>
          <p:nvPr userDrawn="1"/>
        </p:nvCxnSpPr>
        <p:spPr>
          <a:xfrm flipV="1">
            <a:off x="838199" y="3553775"/>
            <a:ext cx="10515599" cy="2226"/>
          </a:xfrm>
          <a:prstGeom prst="line">
            <a:avLst/>
          </a:prstGeom>
          <a:ln w="571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6090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Requirement2">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Content Placeholder 3">
            <a:extLst>
              <a:ext uri="{FF2B5EF4-FFF2-40B4-BE49-F238E27FC236}">
                <a16:creationId xmlns:a16="http://schemas.microsoft.com/office/drawing/2014/main" id="{BCC2063E-A6F7-4885-9D1F-BBBFE3BB8EDD}"/>
              </a:ext>
            </a:extLst>
          </p:cNvPr>
          <p:cNvSpPr>
            <a:spLocks noGrp="1"/>
          </p:cNvSpPr>
          <p:nvPr>
            <p:ph sz="half" idx="2"/>
          </p:nvPr>
        </p:nvSpPr>
        <p:spPr>
          <a:xfrm>
            <a:off x="6809873" y="3175469"/>
            <a:ext cx="4556495" cy="2610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BEB5E6F0-B21C-4D1C-9263-FCE29D5A8FF9}"/>
              </a:ext>
            </a:extLst>
          </p:cNvPr>
          <p:cNvSpPr>
            <a:spLocks noGrp="1"/>
          </p:cNvSpPr>
          <p:nvPr>
            <p:ph type="dt" sz="half" idx="19"/>
          </p:nvPr>
        </p:nvSpPr>
        <p:spPr/>
        <p:txBody>
          <a:bodyPr/>
          <a:lstStyle/>
          <a:p>
            <a:fld id="{3D2F9F06-A236-4040-B826-966AC8D89E45}" type="datetime1">
              <a:rPr lang="en-US" smtClean="0"/>
              <a:t>2020-10-31</a:t>
            </a:fld>
            <a:endParaRPr lang="en-US"/>
          </a:p>
        </p:txBody>
      </p:sp>
      <p:sp>
        <p:nvSpPr>
          <p:cNvPr id="3" name="Footer Placeholder 2">
            <a:extLst>
              <a:ext uri="{FF2B5EF4-FFF2-40B4-BE49-F238E27FC236}">
                <a16:creationId xmlns:a16="http://schemas.microsoft.com/office/drawing/2014/main" id="{05AADB49-C80B-4A90-B47E-C1696B0BD3B6}"/>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4" name="Slide Number Placeholder 3">
            <a:extLst>
              <a:ext uri="{FF2B5EF4-FFF2-40B4-BE49-F238E27FC236}">
                <a16:creationId xmlns:a16="http://schemas.microsoft.com/office/drawing/2014/main" id="{29C4BC69-FA14-4CE2-ADCE-862AB2C6B85F}"/>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5" name="Oval 4">
            <a:extLst>
              <a:ext uri="{FF2B5EF4-FFF2-40B4-BE49-F238E27FC236}">
                <a16:creationId xmlns:a16="http://schemas.microsoft.com/office/drawing/2014/main" id="{9377A8B2-E610-4ADE-B377-7822D2D8CA55}"/>
              </a:ext>
            </a:extLst>
          </p:cNvPr>
          <p:cNvSpPr>
            <a:spLocks noChangeAspect="1"/>
          </p:cNvSpPr>
          <p:nvPr userDrawn="1"/>
        </p:nvSpPr>
        <p:spPr>
          <a:xfrm>
            <a:off x="6266785" y="1792763"/>
            <a:ext cx="1097280" cy="10972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Content Placeholder 3">
            <a:extLst>
              <a:ext uri="{FF2B5EF4-FFF2-40B4-BE49-F238E27FC236}">
                <a16:creationId xmlns:a16="http://schemas.microsoft.com/office/drawing/2014/main" id="{9EC35FEA-9AA9-4BA6-AA16-251467E274FA}"/>
              </a:ext>
            </a:extLst>
          </p:cNvPr>
          <p:cNvSpPr>
            <a:spLocks noGrp="1"/>
          </p:cNvSpPr>
          <p:nvPr>
            <p:ph sz="half" idx="22"/>
          </p:nvPr>
        </p:nvSpPr>
        <p:spPr>
          <a:xfrm>
            <a:off x="838200" y="922164"/>
            <a:ext cx="5087016" cy="521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6A03C541-99DE-425E-ABFF-24161992F5DC}"/>
              </a:ext>
            </a:extLst>
          </p:cNvPr>
          <p:cNvSpPr>
            <a:spLocks noGrp="1"/>
          </p:cNvSpPr>
          <p:nvPr>
            <p:ph type="title"/>
          </p:nvPr>
        </p:nvSpPr>
        <p:spPr>
          <a:xfrm>
            <a:off x="7496355" y="1792762"/>
            <a:ext cx="3857445" cy="1097279"/>
          </a:xfrm>
        </p:spPr>
        <p:txBody>
          <a:bodyPr>
            <a:noAutofit/>
          </a:bodyPr>
          <a:lstStyle>
            <a:lvl1pPr>
              <a:defRPr sz="3600">
                <a:latin typeface="+mj-lt"/>
              </a:defRPr>
            </a:lvl1pPr>
          </a:lstStyle>
          <a:p>
            <a:r>
              <a:rPr lang="en-US"/>
              <a:t>Click to edit Master title style</a:t>
            </a:r>
          </a:p>
        </p:txBody>
      </p:sp>
    </p:spTree>
    <p:extLst>
      <p:ext uri="{BB962C8B-B14F-4D97-AF65-F5344CB8AC3E}">
        <p14:creationId xmlns:p14="http://schemas.microsoft.com/office/powerpoint/2010/main" val="220199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Date Placeholder 9">
            <a:extLst>
              <a:ext uri="{FF2B5EF4-FFF2-40B4-BE49-F238E27FC236}">
                <a16:creationId xmlns:a16="http://schemas.microsoft.com/office/drawing/2014/main" id="{A3A58CEC-9197-45ED-AC7B-78DB6E298FA8}"/>
              </a:ext>
            </a:extLst>
          </p:cNvPr>
          <p:cNvSpPr>
            <a:spLocks noGrp="1"/>
          </p:cNvSpPr>
          <p:nvPr>
            <p:ph type="dt" sz="half" idx="14"/>
          </p:nvPr>
        </p:nvSpPr>
        <p:spPr/>
        <p:txBody>
          <a:bodyPr/>
          <a:lstStyle/>
          <a:p>
            <a:fld id="{2372D981-ADEC-4FC2-B539-FB3687799968}" type="datetime1">
              <a:rPr lang="en-US" smtClean="0"/>
              <a:t>2020-10-31</a:t>
            </a:fld>
            <a:endParaRPr lang="en-US"/>
          </a:p>
        </p:txBody>
      </p:sp>
      <p:sp>
        <p:nvSpPr>
          <p:cNvPr id="11" name="Footer Placeholder 10">
            <a:extLst>
              <a:ext uri="{FF2B5EF4-FFF2-40B4-BE49-F238E27FC236}">
                <a16:creationId xmlns:a16="http://schemas.microsoft.com/office/drawing/2014/main" id="{28D154B3-8B9F-4EDA-8C12-1E36D5913B17}"/>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2" name="Slide Number Placeholder 11">
            <a:extLst>
              <a:ext uri="{FF2B5EF4-FFF2-40B4-BE49-F238E27FC236}">
                <a16:creationId xmlns:a16="http://schemas.microsoft.com/office/drawing/2014/main" id="{A15BD7BB-4463-4D9A-BEFF-C6BB8BF3E21B}"/>
              </a:ext>
            </a:extLst>
          </p:cNvPr>
          <p:cNvSpPr>
            <a:spLocks noGrp="1"/>
          </p:cNvSpPr>
          <p:nvPr>
            <p:ph type="sldNum" sz="quarter" idx="16"/>
          </p:nvPr>
        </p:nvSpPr>
        <p:spPr/>
        <p:txBody>
          <a:bodyPr/>
          <a:lstStyle/>
          <a:p>
            <a:fld id="{02D905ED-90C8-42CA-A483-03B7EFC68093}" type="slidenum">
              <a:rPr lang="en-US" smtClean="0"/>
              <a:pPr/>
              <a:t>‹#›</a:t>
            </a:fld>
            <a:endParaRPr lang="en-US"/>
          </a:p>
        </p:txBody>
      </p:sp>
      <p:sp>
        <p:nvSpPr>
          <p:cNvPr id="7" name="Title 15">
            <a:extLst>
              <a:ext uri="{FF2B5EF4-FFF2-40B4-BE49-F238E27FC236}">
                <a16:creationId xmlns:a16="http://schemas.microsoft.com/office/drawing/2014/main" id="{EDC8A79C-356C-4612-AEB9-0F065AB1A9B7}"/>
              </a:ext>
            </a:extLst>
          </p:cNvPr>
          <p:cNvSpPr>
            <a:spLocks noGrp="1"/>
          </p:cNvSpPr>
          <p:nvPr>
            <p:ph type="title"/>
          </p:nvPr>
        </p:nvSpPr>
        <p:spPr>
          <a:xfrm>
            <a:off x="4305993" y="2485004"/>
            <a:ext cx="3580016" cy="943994"/>
          </a:xfrm>
          <a:noFill/>
          <a:ln>
            <a:noFill/>
          </a:ln>
        </p:spPr>
        <p:style>
          <a:lnRef idx="0">
            <a:scrgbClr r="0" g="0" b="0"/>
          </a:lnRef>
          <a:fillRef idx="0">
            <a:scrgbClr r="0" g="0" b="0"/>
          </a:fillRef>
          <a:effectRef idx="0">
            <a:scrgbClr r="0" g="0" b="0"/>
          </a:effectRef>
          <a:fontRef idx="minor">
            <a:schemeClr val="accent6"/>
          </a:fontRef>
        </p:style>
        <p:txBody>
          <a:bodyPr>
            <a:noAutofit/>
          </a:bodyPr>
          <a:lstStyle>
            <a:lvl1pPr algn="ctr">
              <a:defRPr sz="2800" b="0">
                <a:solidFill>
                  <a:schemeClr val="accent1"/>
                </a:solidFill>
                <a:latin typeface="+mj-lt"/>
              </a:defRPr>
            </a:lvl1pPr>
          </a:lstStyle>
          <a:p>
            <a:r>
              <a:rPr lang="en-US"/>
              <a:t>Click to edit Master title style</a:t>
            </a:r>
          </a:p>
        </p:txBody>
      </p:sp>
      <p:cxnSp>
        <p:nvCxnSpPr>
          <p:cNvPr id="8" name="Straight Connector 7">
            <a:extLst>
              <a:ext uri="{FF2B5EF4-FFF2-40B4-BE49-F238E27FC236}">
                <a16:creationId xmlns:a16="http://schemas.microsoft.com/office/drawing/2014/main" id="{9A306C13-CA5F-4D74-8119-61269B3B620A}"/>
              </a:ext>
            </a:extLst>
          </p:cNvPr>
          <p:cNvCxnSpPr>
            <a:cxnSpLocks/>
          </p:cNvCxnSpPr>
          <p:nvPr userDrawn="1"/>
        </p:nvCxnSpPr>
        <p:spPr>
          <a:xfrm>
            <a:off x="825631" y="2990685"/>
            <a:ext cx="34803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9081E9-107E-472A-B272-0342CF5C5808}"/>
              </a:ext>
            </a:extLst>
          </p:cNvPr>
          <p:cNvCxnSpPr>
            <a:cxnSpLocks/>
          </p:cNvCxnSpPr>
          <p:nvPr userDrawn="1"/>
        </p:nvCxnSpPr>
        <p:spPr>
          <a:xfrm>
            <a:off x="7873438" y="2990685"/>
            <a:ext cx="34803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Picture Placeholder 17">
            <a:extLst>
              <a:ext uri="{FF2B5EF4-FFF2-40B4-BE49-F238E27FC236}">
                <a16:creationId xmlns:a16="http://schemas.microsoft.com/office/drawing/2014/main" id="{EEFF27F1-75BC-4206-83F3-F1CD24AF9591}"/>
              </a:ext>
            </a:extLst>
          </p:cNvPr>
          <p:cNvSpPr>
            <a:spLocks noGrp="1" noChangeAspect="1"/>
          </p:cNvSpPr>
          <p:nvPr>
            <p:ph type="pic" sz="quarter" idx="18"/>
          </p:nvPr>
        </p:nvSpPr>
        <p:spPr>
          <a:xfrm>
            <a:off x="5285873" y="739087"/>
            <a:ext cx="1620251" cy="1620251"/>
          </a:xfrm>
        </p:spPr>
        <p:txBody>
          <a:bodyPr/>
          <a:lstStyle/>
          <a:p>
            <a:endParaRPr lang="en-US"/>
          </a:p>
        </p:txBody>
      </p:sp>
      <p:sp>
        <p:nvSpPr>
          <p:cNvPr id="15" name="Content Placeholder 3">
            <a:extLst>
              <a:ext uri="{FF2B5EF4-FFF2-40B4-BE49-F238E27FC236}">
                <a16:creationId xmlns:a16="http://schemas.microsoft.com/office/drawing/2014/main" id="{B231C989-8B69-42C6-9764-BFCC8C5F9B14}"/>
              </a:ext>
            </a:extLst>
          </p:cNvPr>
          <p:cNvSpPr>
            <a:spLocks noGrp="1"/>
          </p:cNvSpPr>
          <p:nvPr>
            <p:ph sz="half" idx="2"/>
          </p:nvPr>
        </p:nvSpPr>
        <p:spPr>
          <a:xfrm>
            <a:off x="2386552" y="3587496"/>
            <a:ext cx="7418894" cy="1699356"/>
          </a:xfrm>
        </p:spPr>
        <p:txBody>
          <a:bodyPr>
            <a:noAutofit/>
          </a:bodyPr>
          <a:lstStyle>
            <a:lvl1pPr marL="0" indent="0" algn="ctr">
              <a:buNone/>
              <a:defRPr sz="2400">
                <a:solidFill>
                  <a:schemeClr val="bg2">
                    <a:lumMod val="25000"/>
                  </a:schemeClr>
                </a:solidFill>
              </a:defRPr>
            </a:lvl1pPr>
            <a:lvl2pPr marL="457200" indent="0" algn="ctr">
              <a:buNone/>
              <a:defRPr sz="2000">
                <a:solidFill>
                  <a:schemeClr val="bg2">
                    <a:lumMod val="25000"/>
                  </a:schemeClr>
                </a:solidFill>
              </a:defRPr>
            </a:lvl2pPr>
            <a:lvl3pPr marL="914400" indent="0" algn="ctr">
              <a:buNone/>
              <a:defRPr sz="1800">
                <a:solidFill>
                  <a:schemeClr val="bg2">
                    <a:lumMod val="25000"/>
                  </a:schemeClr>
                </a:solidFill>
              </a:defRPr>
            </a:lvl3pPr>
            <a:lvl4pPr marL="1371600" indent="0" algn="ctr">
              <a:buNone/>
              <a:defRPr sz="1600">
                <a:solidFill>
                  <a:schemeClr val="bg2">
                    <a:lumMod val="25000"/>
                  </a:schemeClr>
                </a:solidFill>
              </a:defRPr>
            </a:lvl4pPr>
            <a:lvl5pPr marL="1828800" indent="0" algn="ctr">
              <a:buNone/>
              <a:defRPr sz="1600">
                <a:solidFill>
                  <a:schemeClr val="bg2">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2287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ft DesignU1">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Content Placeholder 3">
            <a:extLst>
              <a:ext uri="{FF2B5EF4-FFF2-40B4-BE49-F238E27FC236}">
                <a16:creationId xmlns:a16="http://schemas.microsoft.com/office/drawing/2014/main" id="{BCC2063E-A6F7-4885-9D1F-BBBFE3BB8EDD}"/>
              </a:ext>
            </a:extLst>
          </p:cNvPr>
          <p:cNvSpPr>
            <a:spLocks noGrp="1"/>
          </p:cNvSpPr>
          <p:nvPr>
            <p:ph sz="half" idx="2"/>
          </p:nvPr>
        </p:nvSpPr>
        <p:spPr>
          <a:xfrm>
            <a:off x="5796409" y="3175469"/>
            <a:ext cx="5569960" cy="2610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5">
            <a:extLst>
              <a:ext uri="{FF2B5EF4-FFF2-40B4-BE49-F238E27FC236}">
                <a16:creationId xmlns:a16="http://schemas.microsoft.com/office/drawing/2014/main" id="{55F4F5CD-F3CD-47D3-8AFE-7FA57340B0DE}"/>
              </a:ext>
            </a:extLst>
          </p:cNvPr>
          <p:cNvSpPr>
            <a:spLocks noGrp="1"/>
          </p:cNvSpPr>
          <p:nvPr>
            <p:ph type="title"/>
          </p:nvPr>
        </p:nvSpPr>
        <p:spPr>
          <a:xfrm>
            <a:off x="5783840" y="1728042"/>
            <a:ext cx="5569960" cy="1011362"/>
          </a:xfrm>
        </p:spPr>
        <p:txBody>
          <a:bodyPr>
            <a:noAutofit/>
          </a:bodyPr>
          <a:lstStyle>
            <a:lvl1pPr>
              <a:defRPr sz="3200">
                <a:latin typeface="+mj-lt"/>
              </a:defRPr>
            </a:lvl1pPr>
          </a:lstStyle>
          <a:p>
            <a:r>
              <a:rPr lang="en-US"/>
              <a:t>Click to edit Master title style</a:t>
            </a:r>
          </a:p>
        </p:txBody>
      </p:sp>
      <p:cxnSp>
        <p:nvCxnSpPr>
          <p:cNvPr id="19" name="Straight Connector 18">
            <a:extLst>
              <a:ext uri="{FF2B5EF4-FFF2-40B4-BE49-F238E27FC236}">
                <a16:creationId xmlns:a16="http://schemas.microsoft.com/office/drawing/2014/main" id="{990D348F-322A-4F21-B4A2-A62166478AE9}"/>
              </a:ext>
            </a:extLst>
          </p:cNvPr>
          <p:cNvCxnSpPr>
            <a:cxnSpLocks/>
          </p:cNvCxnSpPr>
          <p:nvPr userDrawn="1"/>
        </p:nvCxnSpPr>
        <p:spPr>
          <a:xfrm>
            <a:off x="5779207" y="2957434"/>
            <a:ext cx="633585"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2" name="Date Placeholder 1">
            <a:extLst>
              <a:ext uri="{FF2B5EF4-FFF2-40B4-BE49-F238E27FC236}">
                <a16:creationId xmlns:a16="http://schemas.microsoft.com/office/drawing/2014/main" id="{BEB5E6F0-B21C-4D1C-9263-FCE29D5A8FF9}"/>
              </a:ext>
            </a:extLst>
          </p:cNvPr>
          <p:cNvSpPr>
            <a:spLocks noGrp="1"/>
          </p:cNvSpPr>
          <p:nvPr>
            <p:ph type="dt" sz="half" idx="19"/>
          </p:nvPr>
        </p:nvSpPr>
        <p:spPr/>
        <p:txBody>
          <a:bodyPr/>
          <a:lstStyle/>
          <a:p>
            <a:fld id="{CD3A10F1-2382-4966-A738-FB1EDB35098B}" type="datetime1">
              <a:rPr lang="en-US" smtClean="0"/>
              <a:t>2020-10-31</a:t>
            </a:fld>
            <a:endParaRPr lang="en-US"/>
          </a:p>
        </p:txBody>
      </p:sp>
      <p:sp>
        <p:nvSpPr>
          <p:cNvPr id="3" name="Footer Placeholder 2">
            <a:extLst>
              <a:ext uri="{FF2B5EF4-FFF2-40B4-BE49-F238E27FC236}">
                <a16:creationId xmlns:a16="http://schemas.microsoft.com/office/drawing/2014/main" id="{05AADB49-C80B-4A90-B47E-C1696B0BD3B6}"/>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4" name="Slide Number Placeholder 3">
            <a:extLst>
              <a:ext uri="{FF2B5EF4-FFF2-40B4-BE49-F238E27FC236}">
                <a16:creationId xmlns:a16="http://schemas.microsoft.com/office/drawing/2014/main" id="{29C4BC69-FA14-4CE2-ADCE-862AB2C6B85F}"/>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2" name="Content Placeholder 3">
            <a:extLst>
              <a:ext uri="{FF2B5EF4-FFF2-40B4-BE49-F238E27FC236}">
                <a16:creationId xmlns:a16="http://schemas.microsoft.com/office/drawing/2014/main" id="{3163D5AA-F677-4097-B0E7-D816A4FE3290}"/>
              </a:ext>
            </a:extLst>
          </p:cNvPr>
          <p:cNvSpPr>
            <a:spLocks noGrp="1"/>
          </p:cNvSpPr>
          <p:nvPr>
            <p:ph sz="half" idx="22"/>
          </p:nvPr>
        </p:nvSpPr>
        <p:spPr>
          <a:xfrm>
            <a:off x="825631" y="1728043"/>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5989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 DesignU2">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Content Placeholder 3">
            <a:extLst>
              <a:ext uri="{FF2B5EF4-FFF2-40B4-BE49-F238E27FC236}">
                <a16:creationId xmlns:a16="http://schemas.microsoft.com/office/drawing/2014/main" id="{BCC2063E-A6F7-4885-9D1F-BBBFE3BB8EDD}"/>
              </a:ext>
            </a:extLst>
          </p:cNvPr>
          <p:cNvSpPr>
            <a:spLocks noGrp="1"/>
          </p:cNvSpPr>
          <p:nvPr>
            <p:ph sz="half" idx="2"/>
          </p:nvPr>
        </p:nvSpPr>
        <p:spPr>
          <a:xfrm>
            <a:off x="5796409" y="3175469"/>
            <a:ext cx="5569960" cy="2610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5">
            <a:extLst>
              <a:ext uri="{FF2B5EF4-FFF2-40B4-BE49-F238E27FC236}">
                <a16:creationId xmlns:a16="http://schemas.microsoft.com/office/drawing/2014/main" id="{55F4F5CD-F3CD-47D3-8AFE-7FA57340B0DE}"/>
              </a:ext>
            </a:extLst>
          </p:cNvPr>
          <p:cNvSpPr>
            <a:spLocks noGrp="1"/>
          </p:cNvSpPr>
          <p:nvPr>
            <p:ph type="title"/>
          </p:nvPr>
        </p:nvSpPr>
        <p:spPr>
          <a:xfrm>
            <a:off x="5783840" y="1728042"/>
            <a:ext cx="5569960" cy="1011362"/>
          </a:xfrm>
          <a:noFill/>
          <a:ln>
            <a:noFill/>
          </a:ln>
        </p:spPr>
        <p:style>
          <a:lnRef idx="0">
            <a:scrgbClr r="0" g="0" b="0"/>
          </a:lnRef>
          <a:fillRef idx="0">
            <a:scrgbClr r="0" g="0" b="0"/>
          </a:fillRef>
          <a:effectRef idx="0">
            <a:scrgbClr r="0" g="0" b="0"/>
          </a:effectRef>
          <a:fontRef idx="minor">
            <a:schemeClr val="accent6"/>
          </a:fontRef>
        </p:style>
        <p:txBody>
          <a:bodyPr>
            <a:noAutofit/>
          </a:bodyPr>
          <a:lstStyle>
            <a:lvl1pPr>
              <a:defRPr sz="3200">
                <a:latin typeface="+mj-lt"/>
              </a:defRPr>
            </a:lvl1pPr>
          </a:lstStyle>
          <a:p>
            <a:r>
              <a:rPr lang="en-US"/>
              <a:t>Click to edit Master title style</a:t>
            </a:r>
          </a:p>
        </p:txBody>
      </p:sp>
      <p:cxnSp>
        <p:nvCxnSpPr>
          <p:cNvPr id="19" name="Straight Connector 18">
            <a:extLst>
              <a:ext uri="{FF2B5EF4-FFF2-40B4-BE49-F238E27FC236}">
                <a16:creationId xmlns:a16="http://schemas.microsoft.com/office/drawing/2014/main" id="{990D348F-322A-4F21-B4A2-A62166478AE9}"/>
              </a:ext>
            </a:extLst>
          </p:cNvPr>
          <p:cNvCxnSpPr>
            <a:cxnSpLocks/>
          </p:cNvCxnSpPr>
          <p:nvPr userDrawn="1"/>
        </p:nvCxnSpPr>
        <p:spPr>
          <a:xfrm>
            <a:off x="5779207" y="2957434"/>
            <a:ext cx="633585"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6" name="Date Placeholder 25">
            <a:extLst>
              <a:ext uri="{FF2B5EF4-FFF2-40B4-BE49-F238E27FC236}">
                <a16:creationId xmlns:a16="http://schemas.microsoft.com/office/drawing/2014/main" id="{E1083EA1-651A-445B-89B8-F3EF37520A89}"/>
              </a:ext>
            </a:extLst>
          </p:cNvPr>
          <p:cNvSpPr>
            <a:spLocks noGrp="1"/>
          </p:cNvSpPr>
          <p:nvPr>
            <p:ph type="dt" sz="half" idx="19"/>
          </p:nvPr>
        </p:nvSpPr>
        <p:spPr/>
        <p:txBody>
          <a:bodyPr/>
          <a:lstStyle/>
          <a:p>
            <a:fld id="{C0A1876B-4AF4-42A6-A340-627B4A27E147}" type="datetime1">
              <a:rPr lang="en-US" smtClean="0"/>
              <a:t>2020-10-31</a:t>
            </a:fld>
            <a:endParaRPr lang="en-US"/>
          </a:p>
        </p:txBody>
      </p:sp>
      <p:sp>
        <p:nvSpPr>
          <p:cNvPr id="27" name="Footer Placeholder 26">
            <a:extLst>
              <a:ext uri="{FF2B5EF4-FFF2-40B4-BE49-F238E27FC236}">
                <a16:creationId xmlns:a16="http://schemas.microsoft.com/office/drawing/2014/main" id="{A9DA94E6-50EA-490F-BF93-6DE915BAD684}"/>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28" name="Slide Number Placeholder 27">
            <a:extLst>
              <a:ext uri="{FF2B5EF4-FFF2-40B4-BE49-F238E27FC236}">
                <a16:creationId xmlns:a16="http://schemas.microsoft.com/office/drawing/2014/main" id="{E2C70B06-C378-43CA-9F7C-BFC54935632C}"/>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2" name="Content Placeholder 3">
            <a:extLst>
              <a:ext uri="{FF2B5EF4-FFF2-40B4-BE49-F238E27FC236}">
                <a16:creationId xmlns:a16="http://schemas.microsoft.com/office/drawing/2014/main" id="{DB251990-B134-414F-A495-D80FB3626C05}"/>
              </a:ext>
            </a:extLst>
          </p:cNvPr>
          <p:cNvSpPr>
            <a:spLocks noGrp="1"/>
          </p:cNvSpPr>
          <p:nvPr>
            <p:ph sz="half" idx="22"/>
          </p:nvPr>
        </p:nvSpPr>
        <p:spPr>
          <a:xfrm>
            <a:off x="825631" y="1728043"/>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2372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DesignU3">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Content Placeholder 3">
            <a:extLst>
              <a:ext uri="{FF2B5EF4-FFF2-40B4-BE49-F238E27FC236}">
                <a16:creationId xmlns:a16="http://schemas.microsoft.com/office/drawing/2014/main" id="{BCC2063E-A6F7-4885-9D1F-BBBFE3BB8EDD}"/>
              </a:ext>
            </a:extLst>
          </p:cNvPr>
          <p:cNvSpPr>
            <a:spLocks noGrp="1"/>
          </p:cNvSpPr>
          <p:nvPr>
            <p:ph sz="half" idx="2"/>
          </p:nvPr>
        </p:nvSpPr>
        <p:spPr>
          <a:xfrm>
            <a:off x="5796409" y="3175469"/>
            <a:ext cx="5569960" cy="2610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5">
            <a:extLst>
              <a:ext uri="{FF2B5EF4-FFF2-40B4-BE49-F238E27FC236}">
                <a16:creationId xmlns:a16="http://schemas.microsoft.com/office/drawing/2014/main" id="{55F4F5CD-F3CD-47D3-8AFE-7FA57340B0DE}"/>
              </a:ext>
            </a:extLst>
          </p:cNvPr>
          <p:cNvSpPr>
            <a:spLocks noGrp="1"/>
          </p:cNvSpPr>
          <p:nvPr>
            <p:ph type="title"/>
          </p:nvPr>
        </p:nvSpPr>
        <p:spPr>
          <a:xfrm>
            <a:off x="5783840" y="1728042"/>
            <a:ext cx="5569960" cy="1011362"/>
          </a:xfrm>
          <a:noFill/>
          <a:ln>
            <a:noFill/>
          </a:ln>
        </p:spPr>
        <p:style>
          <a:lnRef idx="0">
            <a:scrgbClr r="0" g="0" b="0"/>
          </a:lnRef>
          <a:fillRef idx="0">
            <a:scrgbClr r="0" g="0" b="0"/>
          </a:fillRef>
          <a:effectRef idx="0">
            <a:scrgbClr r="0" g="0" b="0"/>
          </a:effectRef>
          <a:fontRef idx="minor">
            <a:schemeClr val="accent6"/>
          </a:fontRef>
        </p:style>
        <p:txBody>
          <a:bodyPr>
            <a:noAutofit/>
          </a:bodyPr>
          <a:lstStyle>
            <a:lvl1pPr>
              <a:defRPr sz="3200">
                <a:latin typeface="+mj-lt"/>
              </a:defRPr>
            </a:lvl1pPr>
          </a:lstStyle>
          <a:p>
            <a:r>
              <a:rPr lang="en-US"/>
              <a:t>Click to edit Master title style</a:t>
            </a:r>
          </a:p>
        </p:txBody>
      </p:sp>
      <p:cxnSp>
        <p:nvCxnSpPr>
          <p:cNvPr id="19" name="Straight Connector 18">
            <a:extLst>
              <a:ext uri="{FF2B5EF4-FFF2-40B4-BE49-F238E27FC236}">
                <a16:creationId xmlns:a16="http://schemas.microsoft.com/office/drawing/2014/main" id="{990D348F-322A-4F21-B4A2-A62166478AE9}"/>
              </a:ext>
            </a:extLst>
          </p:cNvPr>
          <p:cNvCxnSpPr>
            <a:cxnSpLocks/>
          </p:cNvCxnSpPr>
          <p:nvPr userDrawn="1"/>
        </p:nvCxnSpPr>
        <p:spPr>
          <a:xfrm>
            <a:off x="5779207" y="2957434"/>
            <a:ext cx="633585" cy="0"/>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26" name="Date Placeholder 25">
            <a:extLst>
              <a:ext uri="{FF2B5EF4-FFF2-40B4-BE49-F238E27FC236}">
                <a16:creationId xmlns:a16="http://schemas.microsoft.com/office/drawing/2014/main" id="{E1083EA1-651A-445B-89B8-F3EF37520A89}"/>
              </a:ext>
            </a:extLst>
          </p:cNvPr>
          <p:cNvSpPr>
            <a:spLocks noGrp="1"/>
          </p:cNvSpPr>
          <p:nvPr>
            <p:ph type="dt" sz="half" idx="19"/>
          </p:nvPr>
        </p:nvSpPr>
        <p:spPr/>
        <p:txBody>
          <a:bodyPr/>
          <a:lstStyle/>
          <a:p>
            <a:fld id="{8979A799-DFFC-49CB-8F06-0BDA17A33ABF}" type="datetime1">
              <a:rPr lang="en-US" smtClean="0"/>
              <a:t>2020-10-31</a:t>
            </a:fld>
            <a:endParaRPr lang="en-US"/>
          </a:p>
        </p:txBody>
      </p:sp>
      <p:sp>
        <p:nvSpPr>
          <p:cNvPr id="27" name="Footer Placeholder 26">
            <a:extLst>
              <a:ext uri="{FF2B5EF4-FFF2-40B4-BE49-F238E27FC236}">
                <a16:creationId xmlns:a16="http://schemas.microsoft.com/office/drawing/2014/main" id="{A9DA94E6-50EA-490F-BF93-6DE915BAD684}"/>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28" name="Slide Number Placeholder 27">
            <a:extLst>
              <a:ext uri="{FF2B5EF4-FFF2-40B4-BE49-F238E27FC236}">
                <a16:creationId xmlns:a16="http://schemas.microsoft.com/office/drawing/2014/main" id="{E2C70B06-C378-43CA-9F7C-BFC54935632C}"/>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2" name="Content Placeholder 3">
            <a:extLst>
              <a:ext uri="{FF2B5EF4-FFF2-40B4-BE49-F238E27FC236}">
                <a16:creationId xmlns:a16="http://schemas.microsoft.com/office/drawing/2014/main" id="{40130470-8E8F-4734-9E77-6BFB928A0619}"/>
              </a:ext>
            </a:extLst>
          </p:cNvPr>
          <p:cNvSpPr>
            <a:spLocks noGrp="1"/>
          </p:cNvSpPr>
          <p:nvPr>
            <p:ph sz="half" idx="22"/>
          </p:nvPr>
        </p:nvSpPr>
        <p:spPr>
          <a:xfrm>
            <a:off x="825631" y="1728043"/>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1416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DesignU4">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Content Placeholder 3">
            <a:extLst>
              <a:ext uri="{FF2B5EF4-FFF2-40B4-BE49-F238E27FC236}">
                <a16:creationId xmlns:a16="http://schemas.microsoft.com/office/drawing/2014/main" id="{BCC2063E-A6F7-4885-9D1F-BBBFE3BB8EDD}"/>
              </a:ext>
            </a:extLst>
          </p:cNvPr>
          <p:cNvSpPr>
            <a:spLocks noGrp="1"/>
          </p:cNvSpPr>
          <p:nvPr>
            <p:ph sz="half" idx="2"/>
          </p:nvPr>
        </p:nvSpPr>
        <p:spPr>
          <a:xfrm>
            <a:off x="5796409" y="3175469"/>
            <a:ext cx="5569960" cy="2610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9" name="Straight Connector 18">
            <a:extLst>
              <a:ext uri="{FF2B5EF4-FFF2-40B4-BE49-F238E27FC236}">
                <a16:creationId xmlns:a16="http://schemas.microsoft.com/office/drawing/2014/main" id="{990D348F-322A-4F21-B4A2-A62166478AE9}"/>
              </a:ext>
            </a:extLst>
          </p:cNvPr>
          <p:cNvCxnSpPr>
            <a:cxnSpLocks/>
          </p:cNvCxnSpPr>
          <p:nvPr userDrawn="1"/>
        </p:nvCxnSpPr>
        <p:spPr>
          <a:xfrm>
            <a:off x="5779207" y="2957434"/>
            <a:ext cx="633585" cy="0"/>
          </a:xfrm>
          <a:prstGeom prst="line">
            <a:avLst/>
          </a:prstGeom>
          <a:ln w="57150"/>
        </p:spPr>
        <p:style>
          <a:lnRef idx="1">
            <a:schemeClr val="accent4"/>
          </a:lnRef>
          <a:fillRef idx="0">
            <a:schemeClr val="accent4"/>
          </a:fillRef>
          <a:effectRef idx="0">
            <a:schemeClr val="accent4"/>
          </a:effectRef>
          <a:fontRef idx="minor">
            <a:schemeClr val="tx1"/>
          </a:fontRef>
        </p:style>
      </p:cxnSp>
      <p:sp>
        <p:nvSpPr>
          <p:cNvPr id="26" name="Date Placeholder 25">
            <a:extLst>
              <a:ext uri="{FF2B5EF4-FFF2-40B4-BE49-F238E27FC236}">
                <a16:creationId xmlns:a16="http://schemas.microsoft.com/office/drawing/2014/main" id="{E1083EA1-651A-445B-89B8-F3EF37520A89}"/>
              </a:ext>
            </a:extLst>
          </p:cNvPr>
          <p:cNvSpPr>
            <a:spLocks noGrp="1"/>
          </p:cNvSpPr>
          <p:nvPr>
            <p:ph type="dt" sz="half" idx="19"/>
          </p:nvPr>
        </p:nvSpPr>
        <p:spPr/>
        <p:txBody>
          <a:bodyPr/>
          <a:lstStyle/>
          <a:p>
            <a:fld id="{657CCE63-7325-4E9A-9CA7-813392EF2A0F}" type="datetime1">
              <a:rPr lang="en-US" smtClean="0"/>
              <a:t>2020-10-31</a:t>
            </a:fld>
            <a:endParaRPr lang="en-US"/>
          </a:p>
        </p:txBody>
      </p:sp>
      <p:sp>
        <p:nvSpPr>
          <p:cNvPr id="27" name="Footer Placeholder 26">
            <a:extLst>
              <a:ext uri="{FF2B5EF4-FFF2-40B4-BE49-F238E27FC236}">
                <a16:creationId xmlns:a16="http://schemas.microsoft.com/office/drawing/2014/main" id="{A9DA94E6-50EA-490F-BF93-6DE915BAD684}"/>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28" name="Slide Number Placeholder 27">
            <a:extLst>
              <a:ext uri="{FF2B5EF4-FFF2-40B4-BE49-F238E27FC236}">
                <a16:creationId xmlns:a16="http://schemas.microsoft.com/office/drawing/2014/main" id="{E2C70B06-C378-43CA-9F7C-BFC54935632C}"/>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2" name="Title 15">
            <a:extLst>
              <a:ext uri="{FF2B5EF4-FFF2-40B4-BE49-F238E27FC236}">
                <a16:creationId xmlns:a16="http://schemas.microsoft.com/office/drawing/2014/main" id="{23CF78A7-B7C1-43D8-9B5B-E62285FDD20E}"/>
              </a:ext>
            </a:extLst>
          </p:cNvPr>
          <p:cNvSpPr>
            <a:spLocks noGrp="1"/>
          </p:cNvSpPr>
          <p:nvPr>
            <p:ph type="title"/>
          </p:nvPr>
        </p:nvSpPr>
        <p:spPr>
          <a:xfrm>
            <a:off x="5783840" y="1728042"/>
            <a:ext cx="5569960" cy="1011362"/>
          </a:xfrm>
          <a:noFill/>
          <a:ln>
            <a:noFill/>
          </a:ln>
        </p:spPr>
        <p:style>
          <a:lnRef idx="0">
            <a:scrgbClr r="0" g="0" b="0"/>
          </a:lnRef>
          <a:fillRef idx="0">
            <a:scrgbClr r="0" g="0" b="0"/>
          </a:fillRef>
          <a:effectRef idx="0">
            <a:scrgbClr r="0" g="0" b="0"/>
          </a:effectRef>
          <a:fontRef idx="minor">
            <a:schemeClr val="accent6"/>
          </a:fontRef>
        </p:style>
        <p:txBody>
          <a:bodyPr>
            <a:noAutofit/>
          </a:bodyPr>
          <a:lstStyle>
            <a:lvl1pPr>
              <a:defRPr sz="3200">
                <a:latin typeface="+mj-lt"/>
              </a:defRPr>
            </a:lvl1pPr>
          </a:lstStyle>
          <a:p>
            <a:r>
              <a:rPr lang="en-US"/>
              <a:t>Click to edit Master title style</a:t>
            </a:r>
          </a:p>
        </p:txBody>
      </p:sp>
      <p:sp>
        <p:nvSpPr>
          <p:cNvPr id="11" name="Content Placeholder 3">
            <a:extLst>
              <a:ext uri="{FF2B5EF4-FFF2-40B4-BE49-F238E27FC236}">
                <a16:creationId xmlns:a16="http://schemas.microsoft.com/office/drawing/2014/main" id="{A8AA9EC1-537A-449C-A802-612F08400B25}"/>
              </a:ext>
            </a:extLst>
          </p:cNvPr>
          <p:cNvSpPr>
            <a:spLocks noGrp="1"/>
          </p:cNvSpPr>
          <p:nvPr>
            <p:ph sz="half" idx="22"/>
          </p:nvPr>
        </p:nvSpPr>
        <p:spPr>
          <a:xfrm>
            <a:off x="825631" y="1728043"/>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7453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DesignU5">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Content Placeholder 3">
            <a:extLst>
              <a:ext uri="{FF2B5EF4-FFF2-40B4-BE49-F238E27FC236}">
                <a16:creationId xmlns:a16="http://schemas.microsoft.com/office/drawing/2014/main" id="{BCC2063E-A6F7-4885-9D1F-BBBFE3BB8EDD}"/>
              </a:ext>
            </a:extLst>
          </p:cNvPr>
          <p:cNvSpPr>
            <a:spLocks noGrp="1"/>
          </p:cNvSpPr>
          <p:nvPr>
            <p:ph sz="half" idx="2"/>
          </p:nvPr>
        </p:nvSpPr>
        <p:spPr>
          <a:xfrm>
            <a:off x="5796409" y="3175469"/>
            <a:ext cx="5569960" cy="2610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9" name="Straight Connector 18">
            <a:extLst>
              <a:ext uri="{FF2B5EF4-FFF2-40B4-BE49-F238E27FC236}">
                <a16:creationId xmlns:a16="http://schemas.microsoft.com/office/drawing/2014/main" id="{990D348F-322A-4F21-B4A2-A62166478AE9}"/>
              </a:ext>
            </a:extLst>
          </p:cNvPr>
          <p:cNvCxnSpPr>
            <a:cxnSpLocks/>
          </p:cNvCxnSpPr>
          <p:nvPr userDrawn="1"/>
        </p:nvCxnSpPr>
        <p:spPr>
          <a:xfrm>
            <a:off x="5779207" y="2957434"/>
            <a:ext cx="633585"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26" name="Date Placeholder 25">
            <a:extLst>
              <a:ext uri="{FF2B5EF4-FFF2-40B4-BE49-F238E27FC236}">
                <a16:creationId xmlns:a16="http://schemas.microsoft.com/office/drawing/2014/main" id="{E1083EA1-651A-445B-89B8-F3EF37520A89}"/>
              </a:ext>
            </a:extLst>
          </p:cNvPr>
          <p:cNvSpPr>
            <a:spLocks noGrp="1"/>
          </p:cNvSpPr>
          <p:nvPr>
            <p:ph type="dt" sz="half" idx="19"/>
          </p:nvPr>
        </p:nvSpPr>
        <p:spPr/>
        <p:txBody>
          <a:bodyPr/>
          <a:lstStyle/>
          <a:p>
            <a:fld id="{DC4E9AA7-CBD8-4A29-89D2-4FEF318E5295}" type="datetime1">
              <a:rPr lang="en-US" smtClean="0"/>
              <a:t>2020-10-31</a:t>
            </a:fld>
            <a:endParaRPr lang="en-US"/>
          </a:p>
        </p:txBody>
      </p:sp>
      <p:sp>
        <p:nvSpPr>
          <p:cNvPr id="27" name="Footer Placeholder 26">
            <a:extLst>
              <a:ext uri="{FF2B5EF4-FFF2-40B4-BE49-F238E27FC236}">
                <a16:creationId xmlns:a16="http://schemas.microsoft.com/office/drawing/2014/main" id="{A9DA94E6-50EA-490F-BF93-6DE915BAD684}"/>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28" name="Slide Number Placeholder 27">
            <a:extLst>
              <a:ext uri="{FF2B5EF4-FFF2-40B4-BE49-F238E27FC236}">
                <a16:creationId xmlns:a16="http://schemas.microsoft.com/office/drawing/2014/main" id="{E2C70B06-C378-43CA-9F7C-BFC54935632C}"/>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2" name="Title 15">
            <a:extLst>
              <a:ext uri="{FF2B5EF4-FFF2-40B4-BE49-F238E27FC236}">
                <a16:creationId xmlns:a16="http://schemas.microsoft.com/office/drawing/2014/main" id="{DED4DAD7-6A49-4C7C-8C72-4717E71DF041}"/>
              </a:ext>
            </a:extLst>
          </p:cNvPr>
          <p:cNvSpPr>
            <a:spLocks noGrp="1"/>
          </p:cNvSpPr>
          <p:nvPr>
            <p:ph type="title"/>
          </p:nvPr>
        </p:nvSpPr>
        <p:spPr>
          <a:xfrm>
            <a:off x="5783840" y="1728042"/>
            <a:ext cx="5569960" cy="1011362"/>
          </a:xfrm>
          <a:noFill/>
          <a:ln>
            <a:noFill/>
          </a:ln>
        </p:spPr>
        <p:style>
          <a:lnRef idx="0">
            <a:scrgbClr r="0" g="0" b="0"/>
          </a:lnRef>
          <a:fillRef idx="0">
            <a:scrgbClr r="0" g="0" b="0"/>
          </a:fillRef>
          <a:effectRef idx="0">
            <a:scrgbClr r="0" g="0" b="0"/>
          </a:effectRef>
          <a:fontRef idx="minor">
            <a:schemeClr val="accent6"/>
          </a:fontRef>
        </p:style>
        <p:txBody>
          <a:bodyPr>
            <a:noAutofit/>
          </a:bodyPr>
          <a:lstStyle>
            <a:lvl1pPr>
              <a:defRPr sz="3200">
                <a:latin typeface="+mj-lt"/>
              </a:defRPr>
            </a:lvl1pPr>
          </a:lstStyle>
          <a:p>
            <a:r>
              <a:rPr lang="en-US"/>
              <a:t>Click to edit Master title style</a:t>
            </a:r>
          </a:p>
        </p:txBody>
      </p:sp>
      <p:sp>
        <p:nvSpPr>
          <p:cNvPr id="11" name="Content Placeholder 3">
            <a:extLst>
              <a:ext uri="{FF2B5EF4-FFF2-40B4-BE49-F238E27FC236}">
                <a16:creationId xmlns:a16="http://schemas.microsoft.com/office/drawing/2014/main" id="{7B738238-758E-43DB-A06D-FA0103F30250}"/>
              </a:ext>
            </a:extLst>
          </p:cNvPr>
          <p:cNvSpPr>
            <a:spLocks noGrp="1"/>
          </p:cNvSpPr>
          <p:nvPr>
            <p:ph sz="half" idx="22"/>
          </p:nvPr>
        </p:nvSpPr>
        <p:spPr>
          <a:xfrm>
            <a:off x="825631" y="1728043"/>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767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DesignU6">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Content Placeholder 3">
            <a:extLst>
              <a:ext uri="{FF2B5EF4-FFF2-40B4-BE49-F238E27FC236}">
                <a16:creationId xmlns:a16="http://schemas.microsoft.com/office/drawing/2014/main" id="{BCC2063E-A6F7-4885-9D1F-BBBFE3BB8EDD}"/>
              </a:ext>
            </a:extLst>
          </p:cNvPr>
          <p:cNvSpPr>
            <a:spLocks noGrp="1"/>
          </p:cNvSpPr>
          <p:nvPr>
            <p:ph sz="half" idx="2"/>
          </p:nvPr>
        </p:nvSpPr>
        <p:spPr>
          <a:xfrm>
            <a:off x="5796409" y="3175469"/>
            <a:ext cx="5569960" cy="2610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9" name="Straight Connector 18">
            <a:extLst>
              <a:ext uri="{FF2B5EF4-FFF2-40B4-BE49-F238E27FC236}">
                <a16:creationId xmlns:a16="http://schemas.microsoft.com/office/drawing/2014/main" id="{990D348F-322A-4F21-B4A2-A62166478AE9}"/>
              </a:ext>
            </a:extLst>
          </p:cNvPr>
          <p:cNvCxnSpPr>
            <a:cxnSpLocks/>
          </p:cNvCxnSpPr>
          <p:nvPr userDrawn="1"/>
        </p:nvCxnSpPr>
        <p:spPr>
          <a:xfrm>
            <a:off x="5779207" y="2957434"/>
            <a:ext cx="633585" cy="0"/>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26" name="Date Placeholder 25">
            <a:extLst>
              <a:ext uri="{FF2B5EF4-FFF2-40B4-BE49-F238E27FC236}">
                <a16:creationId xmlns:a16="http://schemas.microsoft.com/office/drawing/2014/main" id="{E1083EA1-651A-445B-89B8-F3EF37520A89}"/>
              </a:ext>
            </a:extLst>
          </p:cNvPr>
          <p:cNvSpPr>
            <a:spLocks noGrp="1"/>
          </p:cNvSpPr>
          <p:nvPr>
            <p:ph type="dt" sz="half" idx="19"/>
          </p:nvPr>
        </p:nvSpPr>
        <p:spPr/>
        <p:txBody>
          <a:bodyPr/>
          <a:lstStyle/>
          <a:p>
            <a:fld id="{0E7C758A-D0DC-40DC-B763-A7DB2FB8A7CE}" type="datetime1">
              <a:rPr lang="en-US" smtClean="0"/>
              <a:t>2020-10-31</a:t>
            </a:fld>
            <a:endParaRPr lang="en-US"/>
          </a:p>
        </p:txBody>
      </p:sp>
      <p:sp>
        <p:nvSpPr>
          <p:cNvPr id="27" name="Footer Placeholder 26">
            <a:extLst>
              <a:ext uri="{FF2B5EF4-FFF2-40B4-BE49-F238E27FC236}">
                <a16:creationId xmlns:a16="http://schemas.microsoft.com/office/drawing/2014/main" id="{A9DA94E6-50EA-490F-BF93-6DE915BAD684}"/>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28" name="Slide Number Placeholder 27">
            <a:extLst>
              <a:ext uri="{FF2B5EF4-FFF2-40B4-BE49-F238E27FC236}">
                <a16:creationId xmlns:a16="http://schemas.microsoft.com/office/drawing/2014/main" id="{E2C70B06-C378-43CA-9F7C-BFC54935632C}"/>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2" name="Title 15">
            <a:extLst>
              <a:ext uri="{FF2B5EF4-FFF2-40B4-BE49-F238E27FC236}">
                <a16:creationId xmlns:a16="http://schemas.microsoft.com/office/drawing/2014/main" id="{D7D0E6E6-D895-42EE-ABCE-76B8B3D863E6}"/>
              </a:ext>
            </a:extLst>
          </p:cNvPr>
          <p:cNvSpPr>
            <a:spLocks noGrp="1"/>
          </p:cNvSpPr>
          <p:nvPr>
            <p:ph type="title"/>
          </p:nvPr>
        </p:nvSpPr>
        <p:spPr>
          <a:xfrm>
            <a:off x="5783840" y="1728042"/>
            <a:ext cx="5569960" cy="1011362"/>
          </a:xfrm>
          <a:noFill/>
          <a:ln>
            <a:noFill/>
          </a:ln>
        </p:spPr>
        <p:style>
          <a:lnRef idx="0">
            <a:scrgbClr r="0" g="0" b="0"/>
          </a:lnRef>
          <a:fillRef idx="0">
            <a:scrgbClr r="0" g="0" b="0"/>
          </a:fillRef>
          <a:effectRef idx="0">
            <a:scrgbClr r="0" g="0" b="0"/>
          </a:effectRef>
          <a:fontRef idx="minor">
            <a:schemeClr val="accent6"/>
          </a:fontRef>
        </p:style>
        <p:txBody>
          <a:bodyPr>
            <a:noAutofit/>
          </a:bodyPr>
          <a:lstStyle>
            <a:lvl1pPr>
              <a:defRPr sz="3200">
                <a:latin typeface="+mj-lt"/>
              </a:defRPr>
            </a:lvl1pPr>
          </a:lstStyle>
          <a:p>
            <a:r>
              <a:rPr lang="en-US"/>
              <a:t>Click to edit Master title style</a:t>
            </a:r>
          </a:p>
        </p:txBody>
      </p:sp>
      <p:sp>
        <p:nvSpPr>
          <p:cNvPr id="11" name="Content Placeholder 3">
            <a:extLst>
              <a:ext uri="{FF2B5EF4-FFF2-40B4-BE49-F238E27FC236}">
                <a16:creationId xmlns:a16="http://schemas.microsoft.com/office/drawing/2014/main" id="{04D38CE5-CD18-4088-A296-1C651D76C86F}"/>
              </a:ext>
            </a:extLst>
          </p:cNvPr>
          <p:cNvSpPr>
            <a:spLocks noGrp="1"/>
          </p:cNvSpPr>
          <p:nvPr>
            <p:ph sz="half" idx="22"/>
          </p:nvPr>
        </p:nvSpPr>
        <p:spPr>
          <a:xfrm>
            <a:off x="825631" y="1728043"/>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581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 DesignU1">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Content Placeholder 3">
            <a:extLst>
              <a:ext uri="{FF2B5EF4-FFF2-40B4-BE49-F238E27FC236}">
                <a16:creationId xmlns:a16="http://schemas.microsoft.com/office/drawing/2014/main" id="{BCC2063E-A6F7-4885-9D1F-BBBFE3BB8EDD}"/>
              </a:ext>
            </a:extLst>
          </p:cNvPr>
          <p:cNvSpPr>
            <a:spLocks noGrp="1"/>
          </p:cNvSpPr>
          <p:nvPr>
            <p:ph sz="half" idx="2"/>
          </p:nvPr>
        </p:nvSpPr>
        <p:spPr>
          <a:xfrm>
            <a:off x="838200" y="3175466"/>
            <a:ext cx="5569960" cy="2610192"/>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5">
            <a:extLst>
              <a:ext uri="{FF2B5EF4-FFF2-40B4-BE49-F238E27FC236}">
                <a16:creationId xmlns:a16="http://schemas.microsoft.com/office/drawing/2014/main" id="{55F4F5CD-F3CD-47D3-8AFE-7FA57340B0DE}"/>
              </a:ext>
            </a:extLst>
          </p:cNvPr>
          <p:cNvSpPr>
            <a:spLocks noGrp="1"/>
          </p:cNvSpPr>
          <p:nvPr>
            <p:ph type="title"/>
          </p:nvPr>
        </p:nvSpPr>
        <p:spPr>
          <a:xfrm>
            <a:off x="825631" y="1728039"/>
            <a:ext cx="5569960" cy="1011362"/>
          </a:xfrm>
        </p:spPr>
        <p:txBody>
          <a:bodyPr>
            <a:noAutofit/>
          </a:bodyPr>
          <a:lstStyle>
            <a:lvl1pPr algn="l">
              <a:defRPr sz="3200">
                <a:latin typeface="+mj-lt"/>
              </a:defRPr>
            </a:lvl1pPr>
          </a:lstStyle>
          <a:p>
            <a:r>
              <a:rPr lang="en-US"/>
              <a:t>Click to edit Master title style</a:t>
            </a:r>
          </a:p>
        </p:txBody>
      </p:sp>
      <p:cxnSp>
        <p:nvCxnSpPr>
          <p:cNvPr id="19" name="Straight Connector 18">
            <a:extLst>
              <a:ext uri="{FF2B5EF4-FFF2-40B4-BE49-F238E27FC236}">
                <a16:creationId xmlns:a16="http://schemas.microsoft.com/office/drawing/2014/main" id="{990D348F-322A-4F21-B4A2-A62166478AE9}"/>
              </a:ext>
            </a:extLst>
          </p:cNvPr>
          <p:cNvCxnSpPr>
            <a:cxnSpLocks/>
          </p:cNvCxnSpPr>
          <p:nvPr userDrawn="1"/>
        </p:nvCxnSpPr>
        <p:spPr>
          <a:xfrm>
            <a:off x="825631" y="2974683"/>
            <a:ext cx="633585"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2" name="Date Placeholder 1">
            <a:extLst>
              <a:ext uri="{FF2B5EF4-FFF2-40B4-BE49-F238E27FC236}">
                <a16:creationId xmlns:a16="http://schemas.microsoft.com/office/drawing/2014/main" id="{BEB5E6F0-B21C-4D1C-9263-FCE29D5A8FF9}"/>
              </a:ext>
            </a:extLst>
          </p:cNvPr>
          <p:cNvSpPr>
            <a:spLocks noGrp="1"/>
          </p:cNvSpPr>
          <p:nvPr>
            <p:ph type="dt" sz="half" idx="19"/>
          </p:nvPr>
        </p:nvSpPr>
        <p:spPr/>
        <p:txBody>
          <a:bodyPr/>
          <a:lstStyle/>
          <a:p>
            <a:fld id="{6B9EB7B9-E43C-454D-ABBA-21133EA3165F}" type="datetime1">
              <a:rPr lang="en-US" smtClean="0"/>
              <a:t>2020-10-31</a:t>
            </a:fld>
            <a:endParaRPr lang="en-US"/>
          </a:p>
        </p:txBody>
      </p:sp>
      <p:sp>
        <p:nvSpPr>
          <p:cNvPr id="3" name="Footer Placeholder 2">
            <a:extLst>
              <a:ext uri="{FF2B5EF4-FFF2-40B4-BE49-F238E27FC236}">
                <a16:creationId xmlns:a16="http://schemas.microsoft.com/office/drawing/2014/main" id="{05AADB49-C80B-4A90-B47E-C1696B0BD3B6}"/>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4" name="Slide Number Placeholder 3">
            <a:extLst>
              <a:ext uri="{FF2B5EF4-FFF2-40B4-BE49-F238E27FC236}">
                <a16:creationId xmlns:a16="http://schemas.microsoft.com/office/drawing/2014/main" id="{29C4BC69-FA14-4CE2-ADCE-862AB2C6B85F}"/>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2" name="Content Placeholder 3">
            <a:extLst>
              <a:ext uri="{FF2B5EF4-FFF2-40B4-BE49-F238E27FC236}">
                <a16:creationId xmlns:a16="http://schemas.microsoft.com/office/drawing/2014/main" id="{F4ED78F2-DF39-473E-BF9E-DF1BD9050E21}"/>
              </a:ext>
            </a:extLst>
          </p:cNvPr>
          <p:cNvSpPr>
            <a:spLocks noGrp="1"/>
          </p:cNvSpPr>
          <p:nvPr>
            <p:ph sz="half" idx="22"/>
          </p:nvPr>
        </p:nvSpPr>
        <p:spPr>
          <a:xfrm>
            <a:off x="6947140" y="1737614"/>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1564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ight DesignU2">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2" name="Date Placeholder 1">
            <a:extLst>
              <a:ext uri="{FF2B5EF4-FFF2-40B4-BE49-F238E27FC236}">
                <a16:creationId xmlns:a16="http://schemas.microsoft.com/office/drawing/2014/main" id="{BEB5E6F0-B21C-4D1C-9263-FCE29D5A8FF9}"/>
              </a:ext>
            </a:extLst>
          </p:cNvPr>
          <p:cNvSpPr>
            <a:spLocks noGrp="1"/>
          </p:cNvSpPr>
          <p:nvPr>
            <p:ph type="dt" sz="half" idx="19"/>
          </p:nvPr>
        </p:nvSpPr>
        <p:spPr/>
        <p:txBody>
          <a:bodyPr/>
          <a:lstStyle/>
          <a:p>
            <a:fld id="{99A33D23-CC57-4A62-84F8-4EE67EC2424A}" type="datetime1">
              <a:rPr lang="en-US" smtClean="0"/>
              <a:t>2020-10-31</a:t>
            </a:fld>
            <a:endParaRPr lang="en-US"/>
          </a:p>
        </p:txBody>
      </p:sp>
      <p:sp>
        <p:nvSpPr>
          <p:cNvPr id="3" name="Footer Placeholder 2">
            <a:extLst>
              <a:ext uri="{FF2B5EF4-FFF2-40B4-BE49-F238E27FC236}">
                <a16:creationId xmlns:a16="http://schemas.microsoft.com/office/drawing/2014/main" id="{05AADB49-C80B-4A90-B47E-C1696B0BD3B6}"/>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4" name="Slide Number Placeholder 3">
            <a:extLst>
              <a:ext uri="{FF2B5EF4-FFF2-40B4-BE49-F238E27FC236}">
                <a16:creationId xmlns:a16="http://schemas.microsoft.com/office/drawing/2014/main" id="{29C4BC69-FA14-4CE2-ADCE-862AB2C6B85F}"/>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2" name="Content Placeholder 3">
            <a:extLst>
              <a:ext uri="{FF2B5EF4-FFF2-40B4-BE49-F238E27FC236}">
                <a16:creationId xmlns:a16="http://schemas.microsoft.com/office/drawing/2014/main" id="{BAB417CE-16C3-4F44-B351-F944CCC2BB74}"/>
              </a:ext>
            </a:extLst>
          </p:cNvPr>
          <p:cNvSpPr>
            <a:spLocks noGrp="1"/>
          </p:cNvSpPr>
          <p:nvPr>
            <p:ph sz="half" idx="22"/>
          </p:nvPr>
        </p:nvSpPr>
        <p:spPr>
          <a:xfrm>
            <a:off x="6947140" y="1737614"/>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BF3327AA-2AF2-42A5-9895-7FD09973A6A1}"/>
              </a:ext>
            </a:extLst>
          </p:cNvPr>
          <p:cNvSpPr>
            <a:spLocks noGrp="1"/>
          </p:cNvSpPr>
          <p:nvPr>
            <p:ph sz="half" idx="2"/>
          </p:nvPr>
        </p:nvSpPr>
        <p:spPr>
          <a:xfrm>
            <a:off x="838200" y="3175466"/>
            <a:ext cx="5569960" cy="2610192"/>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7" name="Straight Connector 16">
            <a:extLst>
              <a:ext uri="{FF2B5EF4-FFF2-40B4-BE49-F238E27FC236}">
                <a16:creationId xmlns:a16="http://schemas.microsoft.com/office/drawing/2014/main" id="{26B1CDC0-0CF1-44D3-BC3A-9CAF423ADDDE}"/>
              </a:ext>
            </a:extLst>
          </p:cNvPr>
          <p:cNvCxnSpPr>
            <a:cxnSpLocks/>
          </p:cNvCxnSpPr>
          <p:nvPr userDrawn="1"/>
        </p:nvCxnSpPr>
        <p:spPr>
          <a:xfrm>
            <a:off x="825631" y="2974683"/>
            <a:ext cx="633585"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20" name="Title 15">
            <a:extLst>
              <a:ext uri="{FF2B5EF4-FFF2-40B4-BE49-F238E27FC236}">
                <a16:creationId xmlns:a16="http://schemas.microsoft.com/office/drawing/2014/main" id="{3649B981-410B-4AB3-9196-36DDEA97CEEB}"/>
              </a:ext>
            </a:extLst>
          </p:cNvPr>
          <p:cNvSpPr>
            <a:spLocks noGrp="1"/>
          </p:cNvSpPr>
          <p:nvPr>
            <p:ph type="title"/>
          </p:nvPr>
        </p:nvSpPr>
        <p:spPr>
          <a:xfrm>
            <a:off x="825631" y="1728039"/>
            <a:ext cx="5569960" cy="1011362"/>
          </a:xfrm>
        </p:spPr>
        <p:txBody>
          <a:bodyPr>
            <a:noAutofit/>
          </a:bodyPr>
          <a:lstStyle>
            <a:lvl1pPr algn="l">
              <a:defRPr sz="3200">
                <a:latin typeface="+mj-lt"/>
              </a:defRPr>
            </a:lvl1pPr>
          </a:lstStyle>
          <a:p>
            <a:r>
              <a:rPr lang="en-US"/>
              <a:t>Click to edit Master title style</a:t>
            </a:r>
          </a:p>
        </p:txBody>
      </p:sp>
    </p:spTree>
    <p:extLst>
      <p:ext uri="{BB962C8B-B14F-4D97-AF65-F5344CB8AC3E}">
        <p14:creationId xmlns:p14="http://schemas.microsoft.com/office/powerpoint/2010/main" val="337158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alphaModFix amt="40000"/>
            <a:lum/>
            <a:extLst>
              <a:ext uri="{BEBA8EAE-BF5A-486C-A8C5-ECC9F3942E4B}">
                <a14:imgProps xmlns:a14="http://schemas.microsoft.com/office/drawing/2010/main">
                  <a14:imgLayer r:embed="rId3">
                    <a14:imgEffect>
                      <a14:sharpenSoften amount="-25000"/>
                    </a14:imgEffect>
                    <a14:imgEffect>
                      <a14:colorTemperature colorTemp="4700"/>
                    </a14:imgEffect>
                    <a14:imgEffect>
                      <a14:saturation sat="400000"/>
                    </a14:imgEffect>
                  </a14:imgLayer>
                </a14:imgProps>
              </a:ext>
            </a:extLst>
          </a:blip>
          <a:srcRect/>
          <a:stretch>
            <a:fillRect t="-39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13E-4598-40B4-9A54-7041298D8DA1}"/>
              </a:ext>
            </a:extLst>
          </p:cNvPr>
          <p:cNvSpPr>
            <a:spLocks noGrp="1"/>
          </p:cNvSpPr>
          <p:nvPr>
            <p:ph type="title"/>
          </p:nvPr>
        </p:nvSpPr>
        <p:spPr>
          <a:xfrm>
            <a:off x="831850" y="1709738"/>
            <a:ext cx="10515600" cy="2803731"/>
          </a:xfrm>
        </p:spPr>
        <p:txBody>
          <a:bodyPr anchor="b"/>
          <a:lstStyle>
            <a:lvl1pPr>
              <a:defRPr sz="6000">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B8BEFE4-B0AC-40AF-AB0E-7104B4311CAD}"/>
              </a:ext>
            </a:extLst>
          </p:cNvPr>
          <p:cNvSpPr>
            <a:spLocks noGrp="1"/>
          </p:cNvSpPr>
          <p:nvPr>
            <p:ph type="body" idx="1"/>
          </p:nvPr>
        </p:nvSpPr>
        <p:spPr>
          <a:xfrm>
            <a:off x="831850" y="4659067"/>
            <a:ext cx="10515600" cy="1430583"/>
          </a:xfrm>
        </p:spPr>
        <p:txBody>
          <a:bodyPr>
            <a:normAutofit/>
          </a:bodyPr>
          <a:lstStyle>
            <a:lvl1pPr marL="0" indent="0">
              <a:buNone/>
              <a:defRPr sz="360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ext Placeholder 7">
            <a:extLst>
              <a:ext uri="{FF2B5EF4-FFF2-40B4-BE49-F238E27FC236}">
                <a16:creationId xmlns:a16="http://schemas.microsoft.com/office/drawing/2014/main" id="{2BCE0945-4978-454F-B408-B1CDDC39FE10}"/>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cxnSp>
        <p:nvCxnSpPr>
          <p:cNvPr id="9" name="Straight Connector 8">
            <a:extLst>
              <a:ext uri="{FF2B5EF4-FFF2-40B4-BE49-F238E27FC236}">
                <a16:creationId xmlns:a16="http://schemas.microsoft.com/office/drawing/2014/main" id="{5763E31D-A236-4167-8995-9B6B09D6E23F}"/>
              </a:ext>
            </a:extLst>
          </p:cNvPr>
          <p:cNvCxnSpPr>
            <a:cxnSpLocks/>
          </p:cNvCxnSpPr>
          <p:nvPr userDrawn="1"/>
        </p:nvCxnSpPr>
        <p:spPr>
          <a:xfrm>
            <a:off x="831850" y="4590720"/>
            <a:ext cx="10515600" cy="0"/>
          </a:xfrm>
          <a:prstGeom prst="line">
            <a:avLst/>
          </a:prstGeom>
          <a:ln w="571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70952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ight DesignU3">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2" name="Date Placeholder 1">
            <a:extLst>
              <a:ext uri="{FF2B5EF4-FFF2-40B4-BE49-F238E27FC236}">
                <a16:creationId xmlns:a16="http://schemas.microsoft.com/office/drawing/2014/main" id="{BEB5E6F0-B21C-4D1C-9263-FCE29D5A8FF9}"/>
              </a:ext>
            </a:extLst>
          </p:cNvPr>
          <p:cNvSpPr>
            <a:spLocks noGrp="1"/>
          </p:cNvSpPr>
          <p:nvPr>
            <p:ph type="dt" sz="half" idx="19"/>
          </p:nvPr>
        </p:nvSpPr>
        <p:spPr/>
        <p:txBody>
          <a:bodyPr/>
          <a:lstStyle/>
          <a:p>
            <a:fld id="{C1D88980-AA17-41CC-B458-72000B6C5A4D}" type="datetime1">
              <a:rPr lang="en-US" smtClean="0"/>
              <a:t>2020-10-31</a:t>
            </a:fld>
            <a:endParaRPr lang="en-US"/>
          </a:p>
        </p:txBody>
      </p:sp>
      <p:sp>
        <p:nvSpPr>
          <p:cNvPr id="3" name="Footer Placeholder 2">
            <a:extLst>
              <a:ext uri="{FF2B5EF4-FFF2-40B4-BE49-F238E27FC236}">
                <a16:creationId xmlns:a16="http://schemas.microsoft.com/office/drawing/2014/main" id="{05AADB49-C80B-4A90-B47E-C1696B0BD3B6}"/>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4" name="Slide Number Placeholder 3">
            <a:extLst>
              <a:ext uri="{FF2B5EF4-FFF2-40B4-BE49-F238E27FC236}">
                <a16:creationId xmlns:a16="http://schemas.microsoft.com/office/drawing/2014/main" id="{29C4BC69-FA14-4CE2-ADCE-862AB2C6B85F}"/>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1" name="Content Placeholder 3">
            <a:extLst>
              <a:ext uri="{FF2B5EF4-FFF2-40B4-BE49-F238E27FC236}">
                <a16:creationId xmlns:a16="http://schemas.microsoft.com/office/drawing/2014/main" id="{257E427B-CFE2-4C9D-99E3-1BA10B6F76AE}"/>
              </a:ext>
            </a:extLst>
          </p:cNvPr>
          <p:cNvSpPr>
            <a:spLocks noGrp="1"/>
          </p:cNvSpPr>
          <p:nvPr>
            <p:ph sz="half" idx="22"/>
          </p:nvPr>
        </p:nvSpPr>
        <p:spPr>
          <a:xfrm>
            <a:off x="6947140" y="1737614"/>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593E11B-8DFF-4B53-BFED-7F81E1A2FA0B}"/>
              </a:ext>
            </a:extLst>
          </p:cNvPr>
          <p:cNvSpPr>
            <a:spLocks noGrp="1"/>
          </p:cNvSpPr>
          <p:nvPr>
            <p:ph sz="half" idx="2"/>
          </p:nvPr>
        </p:nvSpPr>
        <p:spPr>
          <a:xfrm>
            <a:off x="838200" y="3175466"/>
            <a:ext cx="5569960" cy="2610192"/>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a:extLst>
              <a:ext uri="{FF2B5EF4-FFF2-40B4-BE49-F238E27FC236}">
                <a16:creationId xmlns:a16="http://schemas.microsoft.com/office/drawing/2014/main" id="{E6487A4D-8A40-49C9-8D02-9E8F06259D59}"/>
              </a:ext>
            </a:extLst>
          </p:cNvPr>
          <p:cNvCxnSpPr>
            <a:cxnSpLocks/>
          </p:cNvCxnSpPr>
          <p:nvPr userDrawn="1"/>
        </p:nvCxnSpPr>
        <p:spPr>
          <a:xfrm>
            <a:off x="825631" y="2974683"/>
            <a:ext cx="633585" cy="0"/>
          </a:xfrm>
          <a:prstGeom prst="line">
            <a:avLst/>
          </a:prstGeom>
          <a:ln w="57150"/>
        </p:spPr>
        <p:style>
          <a:lnRef idx="1">
            <a:schemeClr val="accent3"/>
          </a:lnRef>
          <a:fillRef idx="0">
            <a:schemeClr val="accent3"/>
          </a:fillRef>
          <a:effectRef idx="0">
            <a:schemeClr val="accent3"/>
          </a:effectRef>
          <a:fontRef idx="minor">
            <a:schemeClr val="tx1"/>
          </a:fontRef>
        </p:style>
      </p:cxnSp>
      <p:sp>
        <p:nvSpPr>
          <p:cNvPr id="16" name="Title 15">
            <a:extLst>
              <a:ext uri="{FF2B5EF4-FFF2-40B4-BE49-F238E27FC236}">
                <a16:creationId xmlns:a16="http://schemas.microsoft.com/office/drawing/2014/main" id="{4DA28083-82D2-4245-B567-2CB05F41D5B7}"/>
              </a:ext>
            </a:extLst>
          </p:cNvPr>
          <p:cNvSpPr>
            <a:spLocks noGrp="1"/>
          </p:cNvSpPr>
          <p:nvPr>
            <p:ph type="title"/>
          </p:nvPr>
        </p:nvSpPr>
        <p:spPr>
          <a:xfrm>
            <a:off x="825631" y="1728039"/>
            <a:ext cx="5569960" cy="1011362"/>
          </a:xfrm>
        </p:spPr>
        <p:txBody>
          <a:bodyPr>
            <a:noAutofit/>
          </a:bodyPr>
          <a:lstStyle>
            <a:lvl1pPr algn="l">
              <a:defRPr sz="3200">
                <a:latin typeface="+mj-lt"/>
              </a:defRPr>
            </a:lvl1pPr>
          </a:lstStyle>
          <a:p>
            <a:r>
              <a:rPr lang="en-US"/>
              <a:t>Click to edit Master title style</a:t>
            </a:r>
          </a:p>
        </p:txBody>
      </p:sp>
    </p:spTree>
    <p:extLst>
      <p:ext uri="{BB962C8B-B14F-4D97-AF65-F5344CB8AC3E}">
        <p14:creationId xmlns:p14="http://schemas.microsoft.com/office/powerpoint/2010/main" val="12664637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ight DesignU4">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2" name="Date Placeholder 1">
            <a:extLst>
              <a:ext uri="{FF2B5EF4-FFF2-40B4-BE49-F238E27FC236}">
                <a16:creationId xmlns:a16="http://schemas.microsoft.com/office/drawing/2014/main" id="{BEB5E6F0-B21C-4D1C-9263-FCE29D5A8FF9}"/>
              </a:ext>
            </a:extLst>
          </p:cNvPr>
          <p:cNvSpPr>
            <a:spLocks noGrp="1"/>
          </p:cNvSpPr>
          <p:nvPr>
            <p:ph type="dt" sz="half" idx="19"/>
          </p:nvPr>
        </p:nvSpPr>
        <p:spPr/>
        <p:txBody>
          <a:bodyPr/>
          <a:lstStyle/>
          <a:p>
            <a:fld id="{A2B84FFF-FE77-4608-838F-14D750209467}" type="datetime1">
              <a:rPr lang="en-US" smtClean="0"/>
              <a:t>2020-10-31</a:t>
            </a:fld>
            <a:endParaRPr lang="en-US"/>
          </a:p>
        </p:txBody>
      </p:sp>
      <p:sp>
        <p:nvSpPr>
          <p:cNvPr id="3" name="Footer Placeholder 2">
            <a:extLst>
              <a:ext uri="{FF2B5EF4-FFF2-40B4-BE49-F238E27FC236}">
                <a16:creationId xmlns:a16="http://schemas.microsoft.com/office/drawing/2014/main" id="{05AADB49-C80B-4A90-B47E-C1696B0BD3B6}"/>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4" name="Slide Number Placeholder 3">
            <a:extLst>
              <a:ext uri="{FF2B5EF4-FFF2-40B4-BE49-F238E27FC236}">
                <a16:creationId xmlns:a16="http://schemas.microsoft.com/office/drawing/2014/main" id="{29C4BC69-FA14-4CE2-ADCE-862AB2C6B85F}"/>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1" name="Content Placeholder 3">
            <a:extLst>
              <a:ext uri="{FF2B5EF4-FFF2-40B4-BE49-F238E27FC236}">
                <a16:creationId xmlns:a16="http://schemas.microsoft.com/office/drawing/2014/main" id="{990FEF63-EAB8-41A6-808B-AC40A11DC623}"/>
              </a:ext>
            </a:extLst>
          </p:cNvPr>
          <p:cNvSpPr>
            <a:spLocks noGrp="1"/>
          </p:cNvSpPr>
          <p:nvPr>
            <p:ph sz="half" idx="22"/>
          </p:nvPr>
        </p:nvSpPr>
        <p:spPr>
          <a:xfrm>
            <a:off x="6947140" y="1737614"/>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E643EAD4-519D-4341-8148-04CC426BF0BD}"/>
              </a:ext>
            </a:extLst>
          </p:cNvPr>
          <p:cNvSpPr>
            <a:spLocks noGrp="1"/>
          </p:cNvSpPr>
          <p:nvPr>
            <p:ph sz="half" idx="2"/>
          </p:nvPr>
        </p:nvSpPr>
        <p:spPr>
          <a:xfrm>
            <a:off x="838200" y="3175466"/>
            <a:ext cx="5569960" cy="2610192"/>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a:extLst>
              <a:ext uri="{FF2B5EF4-FFF2-40B4-BE49-F238E27FC236}">
                <a16:creationId xmlns:a16="http://schemas.microsoft.com/office/drawing/2014/main" id="{9837A41E-CFD3-42A4-8CC5-3C267A0BFD4D}"/>
              </a:ext>
            </a:extLst>
          </p:cNvPr>
          <p:cNvCxnSpPr>
            <a:cxnSpLocks/>
          </p:cNvCxnSpPr>
          <p:nvPr userDrawn="1"/>
        </p:nvCxnSpPr>
        <p:spPr>
          <a:xfrm>
            <a:off x="825631" y="2974683"/>
            <a:ext cx="633585" cy="0"/>
          </a:xfrm>
          <a:prstGeom prst="line">
            <a:avLst/>
          </a:prstGeom>
          <a:ln w="57150"/>
        </p:spPr>
        <p:style>
          <a:lnRef idx="1">
            <a:schemeClr val="accent4"/>
          </a:lnRef>
          <a:fillRef idx="0">
            <a:schemeClr val="accent4"/>
          </a:fillRef>
          <a:effectRef idx="0">
            <a:schemeClr val="accent4"/>
          </a:effectRef>
          <a:fontRef idx="minor">
            <a:schemeClr val="tx1"/>
          </a:fontRef>
        </p:style>
      </p:cxnSp>
      <p:sp>
        <p:nvSpPr>
          <p:cNvPr id="16" name="Title 15">
            <a:extLst>
              <a:ext uri="{FF2B5EF4-FFF2-40B4-BE49-F238E27FC236}">
                <a16:creationId xmlns:a16="http://schemas.microsoft.com/office/drawing/2014/main" id="{BAB94085-627E-4E8D-BF3C-B9C33C253F2D}"/>
              </a:ext>
            </a:extLst>
          </p:cNvPr>
          <p:cNvSpPr>
            <a:spLocks noGrp="1"/>
          </p:cNvSpPr>
          <p:nvPr>
            <p:ph type="title"/>
          </p:nvPr>
        </p:nvSpPr>
        <p:spPr>
          <a:xfrm>
            <a:off x="825631" y="1728039"/>
            <a:ext cx="5569960" cy="1011362"/>
          </a:xfrm>
        </p:spPr>
        <p:txBody>
          <a:bodyPr>
            <a:noAutofit/>
          </a:bodyPr>
          <a:lstStyle>
            <a:lvl1pPr algn="l">
              <a:defRPr sz="3200">
                <a:latin typeface="+mj-lt"/>
              </a:defRPr>
            </a:lvl1pPr>
          </a:lstStyle>
          <a:p>
            <a:r>
              <a:rPr lang="en-US"/>
              <a:t>Click to edit Master title style</a:t>
            </a:r>
          </a:p>
        </p:txBody>
      </p:sp>
    </p:spTree>
    <p:extLst>
      <p:ext uri="{BB962C8B-B14F-4D97-AF65-F5344CB8AC3E}">
        <p14:creationId xmlns:p14="http://schemas.microsoft.com/office/powerpoint/2010/main" val="2355707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ight DesignU5">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2" name="Date Placeholder 1">
            <a:extLst>
              <a:ext uri="{FF2B5EF4-FFF2-40B4-BE49-F238E27FC236}">
                <a16:creationId xmlns:a16="http://schemas.microsoft.com/office/drawing/2014/main" id="{BEB5E6F0-B21C-4D1C-9263-FCE29D5A8FF9}"/>
              </a:ext>
            </a:extLst>
          </p:cNvPr>
          <p:cNvSpPr>
            <a:spLocks noGrp="1"/>
          </p:cNvSpPr>
          <p:nvPr>
            <p:ph type="dt" sz="half" idx="19"/>
          </p:nvPr>
        </p:nvSpPr>
        <p:spPr/>
        <p:txBody>
          <a:bodyPr/>
          <a:lstStyle/>
          <a:p>
            <a:fld id="{35E8B8CE-9986-4154-98DC-4DAA8F35D573}" type="datetime1">
              <a:rPr lang="en-US" smtClean="0"/>
              <a:t>2020-10-31</a:t>
            </a:fld>
            <a:endParaRPr lang="en-US"/>
          </a:p>
        </p:txBody>
      </p:sp>
      <p:sp>
        <p:nvSpPr>
          <p:cNvPr id="3" name="Footer Placeholder 2">
            <a:extLst>
              <a:ext uri="{FF2B5EF4-FFF2-40B4-BE49-F238E27FC236}">
                <a16:creationId xmlns:a16="http://schemas.microsoft.com/office/drawing/2014/main" id="{05AADB49-C80B-4A90-B47E-C1696B0BD3B6}"/>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4" name="Slide Number Placeholder 3">
            <a:extLst>
              <a:ext uri="{FF2B5EF4-FFF2-40B4-BE49-F238E27FC236}">
                <a16:creationId xmlns:a16="http://schemas.microsoft.com/office/drawing/2014/main" id="{29C4BC69-FA14-4CE2-ADCE-862AB2C6B85F}"/>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1" name="Content Placeholder 3">
            <a:extLst>
              <a:ext uri="{FF2B5EF4-FFF2-40B4-BE49-F238E27FC236}">
                <a16:creationId xmlns:a16="http://schemas.microsoft.com/office/drawing/2014/main" id="{A2B090A0-55C4-4989-A9CB-EBC99756D8C7}"/>
              </a:ext>
            </a:extLst>
          </p:cNvPr>
          <p:cNvSpPr>
            <a:spLocks noGrp="1"/>
          </p:cNvSpPr>
          <p:nvPr>
            <p:ph sz="half" idx="22"/>
          </p:nvPr>
        </p:nvSpPr>
        <p:spPr>
          <a:xfrm>
            <a:off x="6947140" y="1737614"/>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CEAE27C-6CE7-42D1-AB12-2AABDC7333AC}"/>
              </a:ext>
            </a:extLst>
          </p:cNvPr>
          <p:cNvSpPr>
            <a:spLocks noGrp="1"/>
          </p:cNvSpPr>
          <p:nvPr>
            <p:ph sz="half" idx="2"/>
          </p:nvPr>
        </p:nvSpPr>
        <p:spPr>
          <a:xfrm>
            <a:off x="838200" y="3175466"/>
            <a:ext cx="5569960" cy="2610192"/>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a:extLst>
              <a:ext uri="{FF2B5EF4-FFF2-40B4-BE49-F238E27FC236}">
                <a16:creationId xmlns:a16="http://schemas.microsoft.com/office/drawing/2014/main" id="{E1410D27-A1B6-4D60-902A-1CA3BFE93727}"/>
              </a:ext>
            </a:extLst>
          </p:cNvPr>
          <p:cNvCxnSpPr>
            <a:cxnSpLocks/>
          </p:cNvCxnSpPr>
          <p:nvPr userDrawn="1"/>
        </p:nvCxnSpPr>
        <p:spPr>
          <a:xfrm>
            <a:off x="825631" y="2974683"/>
            <a:ext cx="633585"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16" name="Title 15">
            <a:extLst>
              <a:ext uri="{FF2B5EF4-FFF2-40B4-BE49-F238E27FC236}">
                <a16:creationId xmlns:a16="http://schemas.microsoft.com/office/drawing/2014/main" id="{763A894A-8FD5-4719-94A7-605C88BAC07B}"/>
              </a:ext>
            </a:extLst>
          </p:cNvPr>
          <p:cNvSpPr>
            <a:spLocks noGrp="1"/>
          </p:cNvSpPr>
          <p:nvPr>
            <p:ph type="title"/>
          </p:nvPr>
        </p:nvSpPr>
        <p:spPr>
          <a:xfrm>
            <a:off x="825631" y="1728039"/>
            <a:ext cx="5569960" cy="1011362"/>
          </a:xfrm>
        </p:spPr>
        <p:txBody>
          <a:bodyPr>
            <a:noAutofit/>
          </a:bodyPr>
          <a:lstStyle>
            <a:lvl1pPr algn="l">
              <a:defRPr sz="3200">
                <a:latin typeface="+mj-lt"/>
              </a:defRPr>
            </a:lvl1pPr>
          </a:lstStyle>
          <a:p>
            <a:r>
              <a:rPr lang="en-US"/>
              <a:t>Click to edit Master title style</a:t>
            </a:r>
          </a:p>
        </p:txBody>
      </p:sp>
    </p:spTree>
    <p:extLst>
      <p:ext uri="{BB962C8B-B14F-4D97-AF65-F5344CB8AC3E}">
        <p14:creationId xmlns:p14="http://schemas.microsoft.com/office/powerpoint/2010/main" val="11412814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ight DesignU6">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2" name="Date Placeholder 1">
            <a:extLst>
              <a:ext uri="{FF2B5EF4-FFF2-40B4-BE49-F238E27FC236}">
                <a16:creationId xmlns:a16="http://schemas.microsoft.com/office/drawing/2014/main" id="{BEB5E6F0-B21C-4D1C-9263-FCE29D5A8FF9}"/>
              </a:ext>
            </a:extLst>
          </p:cNvPr>
          <p:cNvSpPr>
            <a:spLocks noGrp="1"/>
          </p:cNvSpPr>
          <p:nvPr>
            <p:ph type="dt" sz="half" idx="19"/>
          </p:nvPr>
        </p:nvSpPr>
        <p:spPr/>
        <p:txBody>
          <a:bodyPr/>
          <a:lstStyle/>
          <a:p>
            <a:fld id="{905701C3-DFBF-4559-8FDA-DFE090703E79}" type="datetime1">
              <a:rPr lang="en-US" smtClean="0"/>
              <a:t>2020-10-31</a:t>
            </a:fld>
            <a:endParaRPr lang="en-US"/>
          </a:p>
        </p:txBody>
      </p:sp>
      <p:sp>
        <p:nvSpPr>
          <p:cNvPr id="3" name="Footer Placeholder 2">
            <a:extLst>
              <a:ext uri="{FF2B5EF4-FFF2-40B4-BE49-F238E27FC236}">
                <a16:creationId xmlns:a16="http://schemas.microsoft.com/office/drawing/2014/main" id="{05AADB49-C80B-4A90-B47E-C1696B0BD3B6}"/>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4" name="Slide Number Placeholder 3">
            <a:extLst>
              <a:ext uri="{FF2B5EF4-FFF2-40B4-BE49-F238E27FC236}">
                <a16:creationId xmlns:a16="http://schemas.microsoft.com/office/drawing/2014/main" id="{29C4BC69-FA14-4CE2-ADCE-862AB2C6B85F}"/>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11" name="Content Placeholder 3">
            <a:extLst>
              <a:ext uri="{FF2B5EF4-FFF2-40B4-BE49-F238E27FC236}">
                <a16:creationId xmlns:a16="http://schemas.microsoft.com/office/drawing/2014/main" id="{745E2469-2403-4AAB-9813-816D0ACA3E16}"/>
              </a:ext>
            </a:extLst>
          </p:cNvPr>
          <p:cNvSpPr>
            <a:spLocks noGrp="1"/>
          </p:cNvSpPr>
          <p:nvPr>
            <p:ph sz="half" idx="22"/>
          </p:nvPr>
        </p:nvSpPr>
        <p:spPr>
          <a:xfrm>
            <a:off x="6947140" y="1737614"/>
            <a:ext cx="4419229" cy="4057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50E79DAE-D09C-422A-84BD-29350E044685}"/>
              </a:ext>
            </a:extLst>
          </p:cNvPr>
          <p:cNvSpPr>
            <a:spLocks noGrp="1"/>
          </p:cNvSpPr>
          <p:nvPr>
            <p:ph sz="half" idx="2"/>
          </p:nvPr>
        </p:nvSpPr>
        <p:spPr>
          <a:xfrm>
            <a:off x="838200" y="3175466"/>
            <a:ext cx="5569960" cy="2610192"/>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a:extLst>
              <a:ext uri="{FF2B5EF4-FFF2-40B4-BE49-F238E27FC236}">
                <a16:creationId xmlns:a16="http://schemas.microsoft.com/office/drawing/2014/main" id="{2F15D80B-511B-430C-B738-EE9AD77FFE97}"/>
              </a:ext>
            </a:extLst>
          </p:cNvPr>
          <p:cNvCxnSpPr>
            <a:cxnSpLocks/>
          </p:cNvCxnSpPr>
          <p:nvPr userDrawn="1"/>
        </p:nvCxnSpPr>
        <p:spPr>
          <a:xfrm>
            <a:off x="825631" y="2974683"/>
            <a:ext cx="633585" cy="0"/>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6" name="Title 15">
            <a:extLst>
              <a:ext uri="{FF2B5EF4-FFF2-40B4-BE49-F238E27FC236}">
                <a16:creationId xmlns:a16="http://schemas.microsoft.com/office/drawing/2014/main" id="{C52B53D5-51C1-44C3-8288-02CC1EE21915}"/>
              </a:ext>
            </a:extLst>
          </p:cNvPr>
          <p:cNvSpPr>
            <a:spLocks noGrp="1"/>
          </p:cNvSpPr>
          <p:nvPr>
            <p:ph type="title"/>
          </p:nvPr>
        </p:nvSpPr>
        <p:spPr>
          <a:xfrm>
            <a:off x="825631" y="1728039"/>
            <a:ext cx="5569960" cy="1011362"/>
          </a:xfrm>
        </p:spPr>
        <p:txBody>
          <a:bodyPr>
            <a:noAutofit/>
          </a:bodyPr>
          <a:lstStyle>
            <a:lvl1pPr algn="l">
              <a:defRPr sz="3200">
                <a:latin typeface="+mj-lt"/>
              </a:defRPr>
            </a:lvl1pPr>
          </a:lstStyle>
          <a:p>
            <a:r>
              <a:rPr lang="en-US"/>
              <a:t>Click to edit Master title style</a:t>
            </a:r>
          </a:p>
        </p:txBody>
      </p:sp>
    </p:spTree>
    <p:extLst>
      <p:ext uri="{BB962C8B-B14F-4D97-AF65-F5344CB8AC3E}">
        <p14:creationId xmlns:p14="http://schemas.microsoft.com/office/powerpoint/2010/main" val="667781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973E-3946-4492-95EC-C63A76914D8E}"/>
              </a:ext>
            </a:extLst>
          </p:cNvPr>
          <p:cNvSpPr>
            <a:spLocks noGrp="1"/>
          </p:cNvSpPr>
          <p:nvPr>
            <p:ph type="title"/>
          </p:nvPr>
        </p:nvSpPr>
        <p:spPr>
          <a:xfrm>
            <a:off x="839788" y="987424"/>
            <a:ext cx="3932237" cy="1069975"/>
          </a:xfrm>
        </p:spPr>
        <p:txBody>
          <a:bodyPr anchor="b"/>
          <a:lstStyle>
            <a:lvl1pPr>
              <a:defRPr sz="32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DA766B3-A7EB-4080-82EC-1A4E876AB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5176EB-5EF6-4BC5-A581-E22E7414BFFF}"/>
              </a:ext>
            </a:extLst>
          </p:cNvPr>
          <p:cNvSpPr>
            <a:spLocks noGrp="1"/>
          </p:cNvSpPr>
          <p:nvPr>
            <p:ph type="body" sz="half" idx="2"/>
          </p:nvPr>
        </p:nvSpPr>
        <p:spPr>
          <a:xfrm>
            <a:off x="839788" y="2244436"/>
            <a:ext cx="3932237" cy="362455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7">
            <a:extLst>
              <a:ext uri="{FF2B5EF4-FFF2-40B4-BE49-F238E27FC236}">
                <a16:creationId xmlns:a16="http://schemas.microsoft.com/office/drawing/2014/main" id="{67C0D4D1-978A-4341-9716-7D9AD69A332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Date Placeholder 9">
            <a:extLst>
              <a:ext uri="{FF2B5EF4-FFF2-40B4-BE49-F238E27FC236}">
                <a16:creationId xmlns:a16="http://schemas.microsoft.com/office/drawing/2014/main" id="{1D946EA7-5DBA-4546-A9CC-E35C41807FD5}"/>
              </a:ext>
            </a:extLst>
          </p:cNvPr>
          <p:cNvSpPr>
            <a:spLocks noGrp="1"/>
          </p:cNvSpPr>
          <p:nvPr>
            <p:ph type="dt" sz="half" idx="14"/>
          </p:nvPr>
        </p:nvSpPr>
        <p:spPr/>
        <p:txBody>
          <a:bodyPr/>
          <a:lstStyle/>
          <a:p>
            <a:fld id="{0B85544C-1AF6-4EDA-B5FF-DF291D7D544D}" type="datetime1">
              <a:rPr lang="en-US" smtClean="0"/>
              <a:t>2020-10-31</a:t>
            </a:fld>
            <a:endParaRPr lang="en-US"/>
          </a:p>
        </p:txBody>
      </p:sp>
      <p:sp>
        <p:nvSpPr>
          <p:cNvPr id="11" name="Footer Placeholder 10">
            <a:extLst>
              <a:ext uri="{FF2B5EF4-FFF2-40B4-BE49-F238E27FC236}">
                <a16:creationId xmlns:a16="http://schemas.microsoft.com/office/drawing/2014/main" id="{EB4F2077-E763-44A3-A9AF-12E7C8037F6A}"/>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2" name="Slide Number Placeholder 11">
            <a:extLst>
              <a:ext uri="{FF2B5EF4-FFF2-40B4-BE49-F238E27FC236}">
                <a16:creationId xmlns:a16="http://schemas.microsoft.com/office/drawing/2014/main" id="{29874439-5995-4E00-9C9B-16C52F707F5E}"/>
              </a:ext>
            </a:extLst>
          </p:cNvPr>
          <p:cNvSpPr>
            <a:spLocks noGrp="1"/>
          </p:cNvSpPr>
          <p:nvPr>
            <p:ph type="sldNum" sz="quarter" idx="16"/>
          </p:nvPr>
        </p:nvSpPr>
        <p:spPr/>
        <p:txBody>
          <a:bodyPr/>
          <a:lstStyle/>
          <a:p>
            <a:fld id="{02D905ED-90C8-42CA-A483-03B7EFC68093}" type="slidenum">
              <a:rPr lang="en-US" smtClean="0"/>
              <a:t>‹#›</a:t>
            </a:fld>
            <a:endParaRPr lang="en-US"/>
          </a:p>
        </p:txBody>
      </p:sp>
    </p:spTree>
    <p:extLst>
      <p:ext uri="{BB962C8B-B14F-4D97-AF65-F5344CB8AC3E}">
        <p14:creationId xmlns:p14="http://schemas.microsoft.com/office/powerpoint/2010/main" val="3747512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4444ECF-73E2-415F-A097-68D7E12CD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Text Placeholder 7">
            <a:extLst>
              <a:ext uri="{FF2B5EF4-FFF2-40B4-BE49-F238E27FC236}">
                <a16:creationId xmlns:a16="http://schemas.microsoft.com/office/drawing/2014/main" id="{8FBD9D1E-B0DF-4DEF-8A44-6589BA1D0BFF}"/>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Title 1">
            <a:extLst>
              <a:ext uri="{FF2B5EF4-FFF2-40B4-BE49-F238E27FC236}">
                <a16:creationId xmlns:a16="http://schemas.microsoft.com/office/drawing/2014/main" id="{C4423B3B-F0C0-4DD5-87A6-F478D1E27065}"/>
              </a:ext>
            </a:extLst>
          </p:cNvPr>
          <p:cNvSpPr>
            <a:spLocks noGrp="1"/>
          </p:cNvSpPr>
          <p:nvPr>
            <p:ph type="title"/>
          </p:nvPr>
        </p:nvSpPr>
        <p:spPr>
          <a:xfrm>
            <a:off x="839788" y="987424"/>
            <a:ext cx="3932237" cy="1069975"/>
          </a:xfrm>
        </p:spPr>
        <p:txBody>
          <a:bodyPr anchor="b"/>
          <a:lstStyle>
            <a:lvl1pPr>
              <a:defRPr sz="3200">
                <a:latin typeface="+mj-lt"/>
              </a:defRPr>
            </a:lvl1pPr>
          </a:lstStyle>
          <a:p>
            <a:r>
              <a:rPr lang="en-US"/>
              <a:t>Click to edit Master title style</a:t>
            </a:r>
          </a:p>
        </p:txBody>
      </p:sp>
      <p:sp>
        <p:nvSpPr>
          <p:cNvPr id="11" name="Text Placeholder 3">
            <a:extLst>
              <a:ext uri="{FF2B5EF4-FFF2-40B4-BE49-F238E27FC236}">
                <a16:creationId xmlns:a16="http://schemas.microsoft.com/office/drawing/2014/main" id="{8FF5EC61-1871-4178-8465-275B7ADE5DC2}"/>
              </a:ext>
            </a:extLst>
          </p:cNvPr>
          <p:cNvSpPr>
            <a:spLocks noGrp="1"/>
          </p:cNvSpPr>
          <p:nvPr>
            <p:ph type="body" sz="half" idx="2"/>
          </p:nvPr>
        </p:nvSpPr>
        <p:spPr>
          <a:xfrm>
            <a:off x="839788" y="2244436"/>
            <a:ext cx="3932237" cy="362455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Date Placeholder 14">
            <a:extLst>
              <a:ext uri="{FF2B5EF4-FFF2-40B4-BE49-F238E27FC236}">
                <a16:creationId xmlns:a16="http://schemas.microsoft.com/office/drawing/2014/main" id="{3ADEECEB-3595-4E76-8262-54DC030EA224}"/>
              </a:ext>
            </a:extLst>
          </p:cNvPr>
          <p:cNvSpPr>
            <a:spLocks noGrp="1"/>
          </p:cNvSpPr>
          <p:nvPr>
            <p:ph type="dt" sz="half" idx="14"/>
          </p:nvPr>
        </p:nvSpPr>
        <p:spPr/>
        <p:txBody>
          <a:bodyPr/>
          <a:lstStyle/>
          <a:p>
            <a:fld id="{D9D94DD1-DD52-46F2-8BA6-E26D2856CAC9}" type="datetime1">
              <a:rPr lang="en-US" smtClean="0"/>
              <a:t>2020-10-31</a:t>
            </a:fld>
            <a:endParaRPr lang="en-US"/>
          </a:p>
        </p:txBody>
      </p:sp>
      <p:sp>
        <p:nvSpPr>
          <p:cNvPr id="16" name="Footer Placeholder 15">
            <a:extLst>
              <a:ext uri="{FF2B5EF4-FFF2-40B4-BE49-F238E27FC236}">
                <a16:creationId xmlns:a16="http://schemas.microsoft.com/office/drawing/2014/main" id="{42F391F2-180B-4155-9D8D-824E86D3B554}"/>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7" name="Slide Number Placeholder 16">
            <a:extLst>
              <a:ext uri="{FF2B5EF4-FFF2-40B4-BE49-F238E27FC236}">
                <a16:creationId xmlns:a16="http://schemas.microsoft.com/office/drawing/2014/main" id="{E9604319-456A-4BDD-84CE-0856A444A467}"/>
              </a:ext>
            </a:extLst>
          </p:cNvPr>
          <p:cNvSpPr>
            <a:spLocks noGrp="1"/>
          </p:cNvSpPr>
          <p:nvPr>
            <p:ph type="sldNum" sz="quarter" idx="16"/>
          </p:nvPr>
        </p:nvSpPr>
        <p:spPr/>
        <p:txBody>
          <a:bodyPr/>
          <a:lstStyle/>
          <a:p>
            <a:fld id="{02D905ED-90C8-42CA-A483-03B7EFC68093}" type="slidenum">
              <a:rPr lang="en-US" smtClean="0"/>
              <a:pPr/>
              <a:t>‹#›</a:t>
            </a:fld>
            <a:endParaRPr lang="en-US"/>
          </a:p>
        </p:txBody>
      </p:sp>
    </p:spTree>
    <p:extLst>
      <p:ext uri="{BB962C8B-B14F-4D97-AF65-F5344CB8AC3E}">
        <p14:creationId xmlns:p14="http://schemas.microsoft.com/office/powerpoint/2010/main" val="4037233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7DD5-DD05-4BA9-ABFA-407F24FFCEDF}"/>
              </a:ext>
            </a:extLst>
          </p:cNvPr>
          <p:cNvSpPr>
            <a:spLocks noGrp="1"/>
          </p:cNvSpPr>
          <p:nvPr>
            <p:ph type="title"/>
          </p:nvPr>
        </p:nvSpPr>
        <p:spPr/>
        <p:txBody>
          <a:bodyPr/>
          <a:lstStyle>
            <a:lvl1pPr>
              <a:defRPr>
                <a:latin typeface="+mj-lt"/>
              </a:defRPr>
            </a:lvl1pPr>
          </a:lstStyle>
          <a:p>
            <a:r>
              <a:rPr lang="en-US"/>
              <a:t>Click to edit Master title style</a:t>
            </a:r>
          </a:p>
        </p:txBody>
      </p:sp>
      <p:sp>
        <p:nvSpPr>
          <p:cNvPr id="3" name="Vertical Text Placeholder 2">
            <a:extLst>
              <a:ext uri="{FF2B5EF4-FFF2-40B4-BE49-F238E27FC236}">
                <a16:creationId xmlns:a16="http://schemas.microsoft.com/office/drawing/2014/main" id="{7A83D41A-C5D7-47C8-BC83-3B96A3B5FD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6D7DCBDB-B7C9-4E6B-BDC1-E275430CCA29}"/>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2" name="Date Placeholder 11">
            <a:extLst>
              <a:ext uri="{FF2B5EF4-FFF2-40B4-BE49-F238E27FC236}">
                <a16:creationId xmlns:a16="http://schemas.microsoft.com/office/drawing/2014/main" id="{15581759-57CC-463F-A544-E1DFEECC3534}"/>
              </a:ext>
            </a:extLst>
          </p:cNvPr>
          <p:cNvSpPr>
            <a:spLocks noGrp="1"/>
          </p:cNvSpPr>
          <p:nvPr>
            <p:ph type="dt" sz="half" idx="14"/>
          </p:nvPr>
        </p:nvSpPr>
        <p:spPr/>
        <p:txBody>
          <a:bodyPr/>
          <a:lstStyle/>
          <a:p>
            <a:fld id="{D3C451D5-495A-4CE7-8E0D-F0C45D42153C}" type="datetime1">
              <a:rPr lang="en-US" smtClean="0"/>
              <a:t>2020-10-31</a:t>
            </a:fld>
            <a:endParaRPr lang="en-US"/>
          </a:p>
        </p:txBody>
      </p:sp>
      <p:sp>
        <p:nvSpPr>
          <p:cNvPr id="13" name="Footer Placeholder 12">
            <a:extLst>
              <a:ext uri="{FF2B5EF4-FFF2-40B4-BE49-F238E27FC236}">
                <a16:creationId xmlns:a16="http://schemas.microsoft.com/office/drawing/2014/main" id="{1DE2B70E-0D58-49AE-9A07-1552DC18B42D}"/>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4" name="Slide Number Placeholder 13">
            <a:extLst>
              <a:ext uri="{FF2B5EF4-FFF2-40B4-BE49-F238E27FC236}">
                <a16:creationId xmlns:a16="http://schemas.microsoft.com/office/drawing/2014/main" id="{0F7762BF-315F-48F4-9D3C-6F7A64A75522}"/>
              </a:ext>
            </a:extLst>
          </p:cNvPr>
          <p:cNvSpPr>
            <a:spLocks noGrp="1"/>
          </p:cNvSpPr>
          <p:nvPr>
            <p:ph type="sldNum" sz="quarter" idx="16"/>
          </p:nvPr>
        </p:nvSpPr>
        <p:spPr/>
        <p:txBody>
          <a:bodyPr/>
          <a:lstStyle/>
          <a:p>
            <a:fld id="{02D905ED-90C8-42CA-A483-03B7EFC68093}" type="slidenum">
              <a:rPr lang="en-US" smtClean="0"/>
              <a:pPr/>
              <a:t>‹#›</a:t>
            </a:fld>
            <a:endParaRPr lang="en-US"/>
          </a:p>
        </p:txBody>
      </p:sp>
    </p:spTree>
    <p:extLst>
      <p:ext uri="{BB962C8B-B14F-4D97-AF65-F5344CB8AC3E}">
        <p14:creationId xmlns:p14="http://schemas.microsoft.com/office/powerpoint/2010/main" val="2162631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38413C-A7A0-4737-B912-09E7A734F5F2}"/>
              </a:ext>
            </a:extLst>
          </p:cNvPr>
          <p:cNvSpPr>
            <a:spLocks noGrp="1"/>
          </p:cNvSpPr>
          <p:nvPr>
            <p:ph type="title" orient="vert"/>
          </p:nvPr>
        </p:nvSpPr>
        <p:spPr>
          <a:xfrm>
            <a:off x="8724900" y="881149"/>
            <a:ext cx="2628900" cy="5295814"/>
          </a:xfrm>
        </p:spPr>
        <p:txBody>
          <a:bodyPr vert="eaVert"/>
          <a:lstStyle>
            <a:lvl1pPr>
              <a:defRPr>
                <a:latin typeface="+mj-lt"/>
              </a:defRPr>
            </a:lvl1pPr>
          </a:lstStyle>
          <a:p>
            <a:r>
              <a:rPr lang="en-US"/>
              <a:t>Click to edit Master title style</a:t>
            </a:r>
          </a:p>
        </p:txBody>
      </p:sp>
      <p:sp>
        <p:nvSpPr>
          <p:cNvPr id="3" name="Vertical Text Placeholder 2">
            <a:extLst>
              <a:ext uri="{FF2B5EF4-FFF2-40B4-BE49-F238E27FC236}">
                <a16:creationId xmlns:a16="http://schemas.microsoft.com/office/drawing/2014/main" id="{42832CED-1CB6-4726-835B-C5032A21D510}"/>
              </a:ext>
            </a:extLst>
          </p:cNvPr>
          <p:cNvSpPr>
            <a:spLocks noGrp="1"/>
          </p:cNvSpPr>
          <p:nvPr>
            <p:ph type="body" orient="vert" idx="1"/>
          </p:nvPr>
        </p:nvSpPr>
        <p:spPr>
          <a:xfrm>
            <a:off x="838200" y="881149"/>
            <a:ext cx="7734300" cy="52958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864E8ED9-8570-4507-B112-064779018B3D}"/>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5" name="Date Placeholder 14">
            <a:extLst>
              <a:ext uri="{FF2B5EF4-FFF2-40B4-BE49-F238E27FC236}">
                <a16:creationId xmlns:a16="http://schemas.microsoft.com/office/drawing/2014/main" id="{104CC18E-4D26-4398-A36F-E619D636646E}"/>
              </a:ext>
            </a:extLst>
          </p:cNvPr>
          <p:cNvSpPr>
            <a:spLocks noGrp="1"/>
          </p:cNvSpPr>
          <p:nvPr>
            <p:ph type="dt" sz="half" idx="14"/>
          </p:nvPr>
        </p:nvSpPr>
        <p:spPr/>
        <p:txBody>
          <a:bodyPr/>
          <a:lstStyle/>
          <a:p>
            <a:fld id="{D186AAFE-BF9C-46CE-999D-D50A327CF7FE}" type="datetime1">
              <a:rPr lang="en-US" smtClean="0"/>
              <a:t>2020-10-31</a:t>
            </a:fld>
            <a:endParaRPr lang="en-US"/>
          </a:p>
        </p:txBody>
      </p:sp>
      <p:sp>
        <p:nvSpPr>
          <p:cNvPr id="16" name="Footer Placeholder 15">
            <a:extLst>
              <a:ext uri="{FF2B5EF4-FFF2-40B4-BE49-F238E27FC236}">
                <a16:creationId xmlns:a16="http://schemas.microsoft.com/office/drawing/2014/main" id="{38F30A1C-1934-4147-B04A-5B207CC92CB9}"/>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7" name="Slide Number Placeholder 16">
            <a:extLst>
              <a:ext uri="{FF2B5EF4-FFF2-40B4-BE49-F238E27FC236}">
                <a16:creationId xmlns:a16="http://schemas.microsoft.com/office/drawing/2014/main" id="{5F472447-90F8-44DF-8DA2-A63F7BCEE5CD}"/>
              </a:ext>
            </a:extLst>
          </p:cNvPr>
          <p:cNvSpPr>
            <a:spLocks noGrp="1"/>
          </p:cNvSpPr>
          <p:nvPr>
            <p:ph type="sldNum" sz="quarter" idx="16"/>
          </p:nvPr>
        </p:nvSpPr>
        <p:spPr/>
        <p:txBody>
          <a:bodyPr/>
          <a:lstStyle/>
          <a:p>
            <a:fld id="{02D905ED-90C8-42CA-A483-03B7EFC68093}" type="slidenum">
              <a:rPr lang="en-US" smtClean="0"/>
              <a:pPr/>
              <a:t>‹#›</a:t>
            </a:fld>
            <a:endParaRPr lang="en-US"/>
          </a:p>
        </p:txBody>
      </p:sp>
    </p:spTree>
    <p:extLst>
      <p:ext uri="{BB962C8B-B14F-4D97-AF65-F5344CB8AC3E}">
        <p14:creationId xmlns:p14="http://schemas.microsoft.com/office/powerpoint/2010/main" val="93753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9E31E-060C-40BA-B2F3-77F7CBFDA2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60F85C31-B219-49E5-B387-C85841E24A7A}"/>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5" name="Date Placeholder 14">
            <a:extLst>
              <a:ext uri="{FF2B5EF4-FFF2-40B4-BE49-F238E27FC236}">
                <a16:creationId xmlns:a16="http://schemas.microsoft.com/office/drawing/2014/main" id="{5B64A509-F15A-4443-8F13-8B538A35B91A}"/>
              </a:ext>
            </a:extLst>
          </p:cNvPr>
          <p:cNvSpPr>
            <a:spLocks noGrp="1"/>
          </p:cNvSpPr>
          <p:nvPr>
            <p:ph type="dt" sz="half" idx="14"/>
          </p:nvPr>
        </p:nvSpPr>
        <p:spPr/>
        <p:txBody>
          <a:bodyPr/>
          <a:lstStyle/>
          <a:p>
            <a:fld id="{B52A35A9-8F79-4818-A620-3429A67A5200}" type="datetime1">
              <a:rPr lang="en-US" smtClean="0"/>
              <a:t>2020-10-31</a:t>
            </a:fld>
            <a:endParaRPr lang="en-US"/>
          </a:p>
        </p:txBody>
      </p:sp>
      <p:sp>
        <p:nvSpPr>
          <p:cNvPr id="16" name="Footer Placeholder 15">
            <a:extLst>
              <a:ext uri="{FF2B5EF4-FFF2-40B4-BE49-F238E27FC236}">
                <a16:creationId xmlns:a16="http://schemas.microsoft.com/office/drawing/2014/main" id="{BCD885FA-25D6-4DD9-8A7E-45F9ABFA5922}"/>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7" name="Slide Number Placeholder 16">
            <a:extLst>
              <a:ext uri="{FF2B5EF4-FFF2-40B4-BE49-F238E27FC236}">
                <a16:creationId xmlns:a16="http://schemas.microsoft.com/office/drawing/2014/main" id="{451FFE94-A72D-4CFE-90EB-B21FE85401C8}"/>
              </a:ext>
            </a:extLst>
          </p:cNvPr>
          <p:cNvSpPr>
            <a:spLocks noGrp="1"/>
          </p:cNvSpPr>
          <p:nvPr>
            <p:ph type="sldNum" sz="quarter" idx="16"/>
          </p:nvPr>
        </p:nvSpPr>
        <p:spPr/>
        <p:txBody>
          <a:bodyPr/>
          <a:lstStyle/>
          <a:p>
            <a:fld id="{02D905ED-90C8-42CA-A483-03B7EFC68093}" type="slidenum">
              <a:rPr lang="en-US" smtClean="0"/>
              <a:pPr/>
              <a:t>‹#›</a:t>
            </a:fld>
            <a:endParaRPr lang="en-US"/>
          </a:p>
        </p:txBody>
      </p:sp>
      <p:sp>
        <p:nvSpPr>
          <p:cNvPr id="4" name="Title 3">
            <a:extLst>
              <a:ext uri="{FF2B5EF4-FFF2-40B4-BE49-F238E27FC236}">
                <a16:creationId xmlns:a16="http://schemas.microsoft.com/office/drawing/2014/main" id="{99DADA27-63B1-49B4-8A7D-19B59E34E333}"/>
              </a:ext>
            </a:extLst>
          </p:cNvPr>
          <p:cNvSpPr>
            <a:spLocks noGrp="1"/>
          </p:cNvSpPr>
          <p:nvPr>
            <p:ph type="title"/>
          </p:nvPr>
        </p:nvSpPr>
        <p:spPr/>
        <p:txBody>
          <a:bodyPr/>
          <a:lstStyle>
            <a:lvl1pPr>
              <a:defRPr>
                <a:latin typeface="+mj-lt"/>
              </a:defRPr>
            </a:lvl1pPr>
          </a:lstStyle>
          <a:p>
            <a:r>
              <a:rPr lang="en-US"/>
              <a:t>Click to edit Master title style</a:t>
            </a:r>
          </a:p>
        </p:txBody>
      </p:sp>
    </p:spTree>
    <p:extLst>
      <p:ext uri="{BB962C8B-B14F-4D97-AF65-F5344CB8AC3E}">
        <p14:creationId xmlns:p14="http://schemas.microsoft.com/office/powerpoint/2010/main" val="382028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1A915-2755-4F4F-9B84-8B9148E71C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2B6FA1-2C61-4CFB-8775-FE06A77608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3E8C606-D148-4D3E-8C4E-B6AD02EB4CB9}"/>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7" name="Date Placeholder 16">
            <a:extLst>
              <a:ext uri="{FF2B5EF4-FFF2-40B4-BE49-F238E27FC236}">
                <a16:creationId xmlns:a16="http://schemas.microsoft.com/office/drawing/2014/main" id="{8BE41923-0D34-42C6-9147-0B47268E7473}"/>
              </a:ext>
            </a:extLst>
          </p:cNvPr>
          <p:cNvSpPr>
            <a:spLocks noGrp="1"/>
          </p:cNvSpPr>
          <p:nvPr>
            <p:ph type="dt" sz="half" idx="14"/>
          </p:nvPr>
        </p:nvSpPr>
        <p:spPr/>
        <p:txBody>
          <a:bodyPr/>
          <a:lstStyle/>
          <a:p>
            <a:fld id="{91911174-6A5B-4189-8BB6-02AB81BADABC}" type="datetime1">
              <a:rPr lang="en-US" smtClean="0"/>
              <a:t>2020-10-31</a:t>
            </a:fld>
            <a:endParaRPr lang="en-US"/>
          </a:p>
        </p:txBody>
      </p:sp>
      <p:sp>
        <p:nvSpPr>
          <p:cNvPr id="18" name="Footer Placeholder 17">
            <a:extLst>
              <a:ext uri="{FF2B5EF4-FFF2-40B4-BE49-F238E27FC236}">
                <a16:creationId xmlns:a16="http://schemas.microsoft.com/office/drawing/2014/main" id="{9D7EF31F-11B3-4D12-B443-BA1449174EE8}"/>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9" name="Slide Number Placeholder 18">
            <a:extLst>
              <a:ext uri="{FF2B5EF4-FFF2-40B4-BE49-F238E27FC236}">
                <a16:creationId xmlns:a16="http://schemas.microsoft.com/office/drawing/2014/main" id="{E4DEE7D4-140A-40A6-9EDA-CB7627B69C1A}"/>
              </a:ext>
            </a:extLst>
          </p:cNvPr>
          <p:cNvSpPr>
            <a:spLocks noGrp="1"/>
          </p:cNvSpPr>
          <p:nvPr>
            <p:ph type="sldNum" sz="quarter" idx="16"/>
          </p:nvPr>
        </p:nvSpPr>
        <p:spPr/>
        <p:txBody>
          <a:bodyPr/>
          <a:lstStyle/>
          <a:p>
            <a:fld id="{02D905ED-90C8-42CA-A483-03B7EFC68093}" type="slidenum">
              <a:rPr lang="en-US" smtClean="0"/>
              <a:pPr/>
              <a:t>‹#›</a:t>
            </a:fld>
            <a:endParaRPr lang="en-US"/>
          </a:p>
        </p:txBody>
      </p:sp>
      <p:sp>
        <p:nvSpPr>
          <p:cNvPr id="2" name="Title 1">
            <a:extLst>
              <a:ext uri="{FF2B5EF4-FFF2-40B4-BE49-F238E27FC236}">
                <a16:creationId xmlns:a16="http://schemas.microsoft.com/office/drawing/2014/main" id="{F8BB35CF-7F40-479B-B05A-FD76132BAFF3}"/>
              </a:ext>
            </a:extLst>
          </p:cNvPr>
          <p:cNvSpPr>
            <a:spLocks noGrp="1"/>
          </p:cNvSpPr>
          <p:nvPr>
            <p:ph type="title"/>
          </p:nvPr>
        </p:nvSpPr>
        <p:spPr/>
        <p:txBody>
          <a:bodyPr/>
          <a:lstStyle>
            <a:lvl1pPr>
              <a:defRPr>
                <a:latin typeface="+mj-lt"/>
              </a:defRPr>
            </a:lvl1pPr>
          </a:lstStyle>
          <a:p>
            <a:r>
              <a:rPr lang="en-US"/>
              <a:t>Click to edit Master title style</a:t>
            </a:r>
          </a:p>
        </p:txBody>
      </p:sp>
    </p:spTree>
    <p:extLst>
      <p:ext uri="{BB962C8B-B14F-4D97-AF65-F5344CB8AC3E}">
        <p14:creationId xmlns:p14="http://schemas.microsoft.com/office/powerpoint/2010/main" val="2108978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51B3-D4C2-4C28-97A6-0F65CA0EFCD1}"/>
              </a:ext>
            </a:extLst>
          </p:cNvPr>
          <p:cNvSpPr>
            <a:spLocks noGrp="1"/>
          </p:cNvSpPr>
          <p:nvPr>
            <p:ph type="title"/>
          </p:nvPr>
        </p:nvSpPr>
        <p:spPr>
          <a:xfrm>
            <a:off x="839788" y="866776"/>
            <a:ext cx="10515600" cy="823912"/>
          </a:xfrm>
        </p:spPr>
        <p:txBody>
          <a:bodyPr/>
          <a:lstStyle>
            <a:lvl1pPr>
              <a:defRPr>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76460E35-A273-44F5-9B2D-C54B311488EF}"/>
              </a:ext>
            </a:extLst>
          </p:cNvPr>
          <p:cNvSpPr>
            <a:spLocks noGrp="1"/>
          </p:cNvSpPr>
          <p:nvPr>
            <p:ph type="body" idx="1"/>
          </p:nvPr>
        </p:nvSpPr>
        <p:spPr>
          <a:xfrm>
            <a:off x="839788" y="1857375"/>
            <a:ext cx="5157787" cy="647700"/>
          </a:xfrm>
        </p:spPr>
        <p:txBody>
          <a:bodyPr anchor="b">
            <a:normAutofit/>
          </a:bodyPr>
          <a:lstStyle>
            <a:lvl1pPr marL="0" indent="0">
              <a:buNone/>
              <a:defRPr sz="28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20C0F-33B1-47DF-ACCE-F0037F0C35E9}"/>
              </a:ext>
            </a:extLst>
          </p:cNvPr>
          <p:cNvSpPr>
            <a:spLocks noGrp="1"/>
          </p:cNvSpPr>
          <p:nvPr>
            <p:ph sz="half" idx="2"/>
          </p:nvPr>
        </p:nvSpPr>
        <p:spPr>
          <a:xfrm>
            <a:off x="839788" y="2671761"/>
            <a:ext cx="5157787"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DCCFC3-A603-494F-9258-FC7050287D1B}"/>
              </a:ext>
            </a:extLst>
          </p:cNvPr>
          <p:cNvSpPr>
            <a:spLocks noGrp="1"/>
          </p:cNvSpPr>
          <p:nvPr>
            <p:ph type="body" sz="quarter" idx="3"/>
          </p:nvPr>
        </p:nvSpPr>
        <p:spPr>
          <a:xfrm>
            <a:off x="6172200" y="1857373"/>
            <a:ext cx="5183188" cy="647701"/>
          </a:xfrm>
        </p:spPr>
        <p:txBody>
          <a:bodyPr anchor="b">
            <a:normAutofit/>
          </a:bodyPr>
          <a:lstStyle>
            <a:lvl1pPr marL="0" indent="0">
              <a:buNone/>
              <a:defRPr sz="28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3BBC9-5B8B-4016-A575-437D474B8D00}"/>
              </a:ext>
            </a:extLst>
          </p:cNvPr>
          <p:cNvSpPr>
            <a:spLocks noGrp="1"/>
          </p:cNvSpPr>
          <p:nvPr>
            <p:ph sz="quarter" idx="4"/>
          </p:nvPr>
        </p:nvSpPr>
        <p:spPr>
          <a:xfrm>
            <a:off x="6172200" y="2671759"/>
            <a:ext cx="5183188" cy="35179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0917263D-3C87-43BB-ADD6-0B26E34BC7C3}"/>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8" name="Date Placeholder 17">
            <a:extLst>
              <a:ext uri="{FF2B5EF4-FFF2-40B4-BE49-F238E27FC236}">
                <a16:creationId xmlns:a16="http://schemas.microsoft.com/office/drawing/2014/main" id="{1258E34E-774A-4A06-8B21-D8A66CA9BD18}"/>
              </a:ext>
            </a:extLst>
          </p:cNvPr>
          <p:cNvSpPr>
            <a:spLocks noGrp="1"/>
          </p:cNvSpPr>
          <p:nvPr>
            <p:ph type="dt" sz="half" idx="14"/>
          </p:nvPr>
        </p:nvSpPr>
        <p:spPr/>
        <p:txBody>
          <a:bodyPr/>
          <a:lstStyle/>
          <a:p>
            <a:fld id="{C8C0A149-6CA7-4A7A-8E51-0B1F81014CBA}" type="datetime1">
              <a:rPr lang="en-US" smtClean="0"/>
              <a:t>2020-10-31</a:t>
            </a:fld>
            <a:endParaRPr lang="en-US"/>
          </a:p>
        </p:txBody>
      </p:sp>
      <p:sp>
        <p:nvSpPr>
          <p:cNvPr id="19" name="Footer Placeholder 18">
            <a:extLst>
              <a:ext uri="{FF2B5EF4-FFF2-40B4-BE49-F238E27FC236}">
                <a16:creationId xmlns:a16="http://schemas.microsoft.com/office/drawing/2014/main" id="{2AC70949-4B2C-49A8-A398-A2F735583F54}"/>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20" name="Slide Number Placeholder 19">
            <a:extLst>
              <a:ext uri="{FF2B5EF4-FFF2-40B4-BE49-F238E27FC236}">
                <a16:creationId xmlns:a16="http://schemas.microsoft.com/office/drawing/2014/main" id="{17489685-DC41-476B-8C2C-3CB2C36AF7A6}"/>
              </a:ext>
            </a:extLst>
          </p:cNvPr>
          <p:cNvSpPr>
            <a:spLocks noGrp="1"/>
          </p:cNvSpPr>
          <p:nvPr>
            <p:ph type="sldNum" sz="quarter" idx="16"/>
          </p:nvPr>
        </p:nvSpPr>
        <p:spPr/>
        <p:txBody>
          <a:bodyPr/>
          <a:lstStyle/>
          <a:p>
            <a:fld id="{02D905ED-90C8-42CA-A483-03B7EFC68093}" type="slidenum">
              <a:rPr lang="en-US" smtClean="0"/>
              <a:pPr/>
              <a:t>‹#›</a:t>
            </a:fld>
            <a:endParaRPr lang="en-US"/>
          </a:p>
        </p:txBody>
      </p:sp>
    </p:spTree>
    <p:extLst>
      <p:ext uri="{BB962C8B-B14F-4D97-AF65-F5344CB8AC3E}">
        <p14:creationId xmlns:p14="http://schemas.microsoft.com/office/powerpoint/2010/main" val="152124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5E90-8DB2-4B42-A7E2-2CCAC4CA3675}"/>
              </a:ext>
            </a:extLst>
          </p:cNvPr>
          <p:cNvSpPr>
            <a:spLocks noGrp="1"/>
          </p:cNvSpPr>
          <p:nvPr>
            <p:ph type="title"/>
          </p:nvPr>
        </p:nvSpPr>
        <p:spPr/>
        <p:txBody>
          <a:bodyPr/>
          <a:lstStyle>
            <a:lvl1pPr>
              <a:defRPr>
                <a:latin typeface="+mj-lt"/>
              </a:defRPr>
            </a:lvl1pPr>
          </a:lstStyle>
          <a:p>
            <a:r>
              <a:rPr lang="en-US"/>
              <a:t>Click to edit Master title style</a:t>
            </a:r>
          </a:p>
        </p:txBody>
      </p:sp>
      <p:sp>
        <p:nvSpPr>
          <p:cNvPr id="7" name="Text Placeholder 7">
            <a:extLst>
              <a:ext uri="{FF2B5EF4-FFF2-40B4-BE49-F238E27FC236}">
                <a16:creationId xmlns:a16="http://schemas.microsoft.com/office/drawing/2014/main" id="{8D7CD17B-2C62-4A21-8D79-22B903AE58DC}"/>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1" name="Date Placeholder 10">
            <a:extLst>
              <a:ext uri="{FF2B5EF4-FFF2-40B4-BE49-F238E27FC236}">
                <a16:creationId xmlns:a16="http://schemas.microsoft.com/office/drawing/2014/main" id="{4480C074-BA26-4CE6-AD09-3F163BDAB56C}"/>
              </a:ext>
            </a:extLst>
          </p:cNvPr>
          <p:cNvSpPr>
            <a:spLocks noGrp="1"/>
          </p:cNvSpPr>
          <p:nvPr>
            <p:ph type="dt" sz="half" idx="14"/>
          </p:nvPr>
        </p:nvSpPr>
        <p:spPr/>
        <p:txBody>
          <a:bodyPr/>
          <a:lstStyle/>
          <a:p>
            <a:fld id="{325576CE-85E2-43D7-A71A-1BBB0C1FF866}" type="datetime1">
              <a:rPr lang="en-US" smtClean="0"/>
              <a:t>2020-10-31</a:t>
            </a:fld>
            <a:endParaRPr lang="en-US"/>
          </a:p>
        </p:txBody>
      </p:sp>
      <p:sp>
        <p:nvSpPr>
          <p:cNvPr id="12" name="Footer Placeholder 11">
            <a:extLst>
              <a:ext uri="{FF2B5EF4-FFF2-40B4-BE49-F238E27FC236}">
                <a16:creationId xmlns:a16="http://schemas.microsoft.com/office/drawing/2014/main" id="{2D30C846-B98A-4C36-BB15-A80A48F41D44}"/>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3" name="Slide Number Placeholder 12">
            <a:extLst>
              <a:ext uri="{FF2B5EF4-FFF2-40B4-BE49-F238E27FC236}">
                <a16:creationId xmlns:a16="http://schemas.microsoft.com/office/drawing/2014/main" id="{B72B872A-DDBB-415C-ADDE-87A91131D48A}"/>
              </a:ext>
            </a:extLst>
          </p:cNvPr>
          <p:cNvSpPr>
            <a:spLocks noGrp="1"/>
          </p:cNvSpPr>
          <p:nvPr>
            <p:ph type="sldNum" sz="quarter" idx="16"/>
          </p:nvPr>
        </p:nvSpPr>
        <p:spPr/>
        <p:txBody>
          <a:bodyPr/>
          <a:lstStyle/>
          <a:p>
            <a:fld id="{02D905ED-90C8-42CA-A483-03B7EFC68093}" type="slidenum">
              <a:rPr lang="en-US" smtClean="0"/>
              <a:t>‹#›</a:t>
            </a:fld>
            <a:endParaRPr lang="en-US"/>
          </a:p>
        </p:txBody>
      </p:sp>
    </p:spTree>
    <p:extLst>
      <p:ext uri="{BB962C8B-B14F-4D97-AF65-F5344CB8AC3E}">
        <p14:creationId xmlns:p14="http://schemas.microsoft.com/office/powerpoint/2010/main" val="1684376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Date Placeholder 9">
            <a:extLst>
              <a:ext uri="{FF2B5EF4-FFF2-40B4-BE49-F238E27FC236}">
                <a16:creationId xmlns:a16="http://schemas.microsoft.com/office/drawing/2014/main" id="{A3A58CEC-9197-45ED-AC7B-78DB6E298FA8}"/>
              </a:ext>
            </a:extLst>
          </p:cNvPr>
          <p:cNvSpPr>
            <a:spLocks noGrp="1"/>
          </p:cNvSpPr>
          <p:nvPr>
            <p:ph type="dt" sz="half" idx="14"/>
          </p:nvPr>
        </p:nvSpPr>
        <p:spPr/>
        <p:txBody>
          <a:bodyPr/>
          <a:lstStyle/>
          <a:p>
            <a:fld id="{9F89F381-F55C-4AE1-8169-160D0E1D6955}" type="datetime1">
              <a:rPr lang="en-US" smtClean="0"/>
              <a:t>2020-10-31</a:t>
            </a:fld>
            <a:endParaRPr lang="en-US"/>
          </a:p>
        </p:txBody>
      </p:sp>
      <p:sp>
        <p:nvSpPr>
          <p:cNvPr id="11" name="Footer Placeholder 10">
            <a:extLst>
              <a:ext uri="{FF2B5EF4-FFF2-40B4-BE49-F238E27FC236}">
                <a16:creationId xmlns:a16="http://schemas.microsoft.com/office/drawing/2014/main" id="{28D154B3-8B9F-4EDA-8C12-1E36D5913B17}"/>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2" name="Slide Number Placeholder 11">
            <a:extLst>
              <a:ext uri="{FF2B5EF4-FFF2-40B4-BE49-F238E27FC236}">
                <a16:creationId xmlns:a16="http://schemas.microsoft.com/office/drawing/2014/main" id="{A15BD7BB-4463-4D9A-BEFF-C6BB8BF3E21B}"/>
              </a:ext>
            </a:extLst>
          </p:cNvPr>
          <p:cNvSpPr>
            <a:spLocks noGrp="1"/>
          </p:cNvSpPr>
          <p:nvPr>
            <p:ph type="sldNum" sz="quarter" idx="16"/>
          </p:nvPr>
        </p:nvSpPr>
        <p:spPr/>
        <p:txBody>
          <a:bodyPr/>
          <a:lstStyle/>
          <a:p>
            <a:fld id="{02D905ED-90C8-42CA-A483-03B7EFC68093}" type="slidenum">
              <a:rPr lang="en-US" smtClean="0"/>
              <a:pPr/>
              <a:t>‹#›</a:t>
            </a:fld>
            <a:endParaRPr lang="en-US"/>
          </a:p>
        </p:txBody>
      </p:sp>
    </p:spTree>
    <p:extLst>
      <p:ext uri="{BB962C8B-B14F-4D97-AF65-F5344CB8AC3E}">
        <p14:creationId xmlns:p14="http://schemas.microsoft.com/office/powerpoint/2010/main" val="351460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quirement1">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Content Placeholder 3">
            <a:extLst>
              <a:ext uri="{FF2B5EF4-FFF2-40B4-BE49-F238E27FC236}">
                <a16:creationId xmlns:a16="http://schemas.microsoft.com/office/drawing/2014/main" id="{BCC2063E-A6F7-4885-9D1F-BBBFE3BB8EDD}"/>
              </a:ext>
            </a:extLst>
          </p:cNvPr>
          <p:cNvSpPr>
            <a:spLocks noGrp="1"/>
          </p:cNvSpPr>
          <p:nvPr>
            <p:ph sz="half" idx="2"/>
          </p:nvPr>
        </p:nvSpPr>
        <p:spPr>
          <a:xfrm>
            <a:off x="850765" y="2593490"/>
            <a:ext cx="5099583" cy="31920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BEB5E6F0-B21C-4D1C-9263-FCE29D5A8FF9}"/>
              </a:ext>
            </a:extLst>
          </p:cNvPr>
          <p:cNvSpPr>
            <a:spLocks noGrp="1"/>
          </p:cNvSpPr>
          <p:nvPr>
            <p:ph type="dt" sz="half" idx="19"/>
          </p:nvPr>
        </p:nvSpPr>
        <p:spPr/>
        <p:txBody>
          <a:bodyPr/>
          <a:lstStyle/>
          <a:p>
            <a:fld id="{2623973C-3349-46E6-A6E0-3C46C48E48B3}" type="datetime1">
              <a:rPr lang="en-US" smtClean="0"/>
              <a:t>2020-10-31</a:t>
            </a:fld>
            <a:endParaRPr lang="en-US"/>
          </a:p>
        </p:txBody>
      </p:sp>
      <p:sp>
        <p:nvSpPr>
          <p:cNvPr id="3" name="Footer Placeholder 2">
            <a:extLst>
              <a:ext uri="{FF2B5EF4-FFF2-40B4-BE49-F238E27FC236}">
                <a16:creationId xmlns:a16="http://schemas.microsoft.com/office/drawing/2014/main" id="{05AADB49-C80B-4A90-B47E-C1696B0BD3B6}"/>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4" name="Slide Number Placeholder 3">
            <a:extLst>
              <a:ext uri="{FF2B5EF4-FFF2-40B4-BE49-F238E27FC236}">
                <a16:creationId xmlns:a16="http://schemas.microsoft.com/office/drawing/2014/main" id="{29C4BC69-FA14-4CE2-ADCE-862AB2C6B85F}"/>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5" name="Oval 4">
            <a:extLst>
              <a:ext uri="{FF2B5EF4-FFF2-40B4-BE49-F238E27FC236}">
                <a16:creationId xmlns:a16="http://schemas.microsoft.com/office/drawing/2014/main" id="{9377A8B2-E610-4ADE-B377-7822D2D8CA55}"/>
              </a:ext>
            </a:extLst>
          </p:cNvPr>
          <p:cNvSpPr>
            <a:spLocks noChangeAspect="1"/>
          </p:cNvSpPr>
          <p:nvPr userDrawn="1"/>
        </p:nvSpPr>
        <p:spPr>
          <a:xfrm>
            <a:off x="850765" y="1151633"/>
            <a:ext cx="1097280" cy="1097280"/>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Content Placeholder 3">
            <a:extLst>
              <a:ext uri="{FF2B5EF4-FFF2-40B4-BE49-F238E27FC236}">
                <a16:creationId xmlns:a16="http://schemas.microsoft.com/office/drawing/2014/main" id="{1DEE9E0A-A025-408D-B018-03689FCEA128}"/>
              </a:ext>
            </a:extLst>
          </p:cNvPr>
          <p:cNvSpPr>
            <a:spLocks noGrp="1"/>
          </p:cNvSpPr>
          <p:nvPr>
            <p:ph sz="half" idx="22"/>
          </p:nvPr>
        </p:nvSpPr>
        <p:spPr>
          <a:xfrm>
            <a:off x="6266784" y="1151633"/>
            <a:ext cx="5087016" cy="4633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7DB824E3-9120-489C-A49F-0B5076B2B7BE}"/>
              </a:ext>
            </a:extLst>
          </p:cNvPr>
          <p:cNvSpPr>
            <a:spLocks noGrp="1"/>
          </p:cNvSpPr>
          <p:nvPr>
            <p:ph type="title"/>
          </p:nvPr>
        </p:nvSpPr>
        <p:spPr>
          <a:xfrm>
            <a:off x="2080335" y="1151632"/>
            <a:ext cx="3857445" cy="1097279"/>
          </a:xfrm>
        </p:spPr>
        <p:txBody>
          <a:bodyPr>
            <a:noAutofit/>
          </a:bodyPr>
          <a:lstStyle>
            <a:lvl1pPr>
              <a:defRPr sz="3600">
                <a:latin typeface="+mj-lt"/>
              </a:defRPr>
            </a:lvl1pPr>
          </a:lstStyle>
          <a:p>
            <a:r>
              <a:rPr lang="en-US"/>
              <a:t>Click to edit Master title style</a:t>
            </a:r>
          </a:p>
        </p:txBody>
      </p:sp>
    </p:spTree>
    <p:extLst>
      <p:ext uri="{BB962C8B-B14F-4D97-AF65-F5344CB8AC3E}">
        <p14:creationId xmlns:p14="http://schemas.microsoft.com/office/powerpoint/2010/main" val="158547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quirement2">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75B69E7B-6C79-4EFE-8D81-065737758904}"/>
              </a:ext>
            </a:extLst>
          </p:cNvPr>
          <p:cNvSpPr>
            <a:spLocks noGrp="1"/>
          </p:cNvSpPr>
          <p:nvPr>
            <p:ph type="body" sz="quarter" idx="13" hasCustomPrompt="1"/>
          </p:nvPr>
        </p:nvSpPr>
        <p:spPr>
          <a:xfrm>
            <a:off x="5902036" y="215900"/>
            <a:ext cx="5451764" cy="365125"/>
          </a:xfrm>
        </p:spPr>
        <p:txBody>
          <a:bodyPr>
            <a:noAutofit/>
          </a:bodyPr>
          <a:lstStyle>
            <a:lvl1pPr marL="0" indent="0">
              <a:buNone/>
              <a:defRPr sz="2000" b="1">
                <a:solidFill>
                  <a:schemeClr val="bg1"/>
                </a:solidFill>
                <a:latin typeface="+mj-lt"/>
              </a:defRPr>
            </a:lvl1pPr>
            <a:lvl2pPr marL="457200" indent="0">
              <a:buNone/>
              <a:defRPr sz="1800" b="1">
                <a:solidFill>
                  <a:schemeClr val="bg1"/>
                </a:solidFill>
                <a:latin typeface="+mj-lt"/>
              </a:defRPr>
            </a:lvl2pPr>
            <a:lvl3pPr marL="914400" indent="0">
              <a:buNone/>
              <a:defRPr sz="1600" b="1">
                <a:solidFill>
                  <a:schemeClr val="bg1"/>
                </a:solidFill>
                <a:latin typeface="+mj-lt"/>
              </a:defRPr>
            </a:lvl3pPr>
            <a:lvl4pPr marL="1371600" indent="0">
              <a:buNone/>
              <a:defRPr sz="1400" b="1">
                <a:solidFill>
                  <a:schemeClr val="bg1"/>
                </a:solidFill>
                <a:latin typeface="+mj-lt"/>
              </a:defRPr>
            </a:lvl4pPr>
            <a:lvl5pPr marL="1828800" indent="0">
              <a:buNone/>
              <a:defRPr sz="1400" b="1">
                <a:solidFill>
                  <a:schemeClr val="bg1"/>
                </a:solidFill>
                <a:latin typeface="+mj-lt"/>
              </a:defRPr>
            </a:lvl5pPr>
          </a:lstStyle>
          <a:p>
            <a:pPr lvl="0"/>
            <a:r>
              <a:rPr lang="en-US"/>
              <a:t>Click to edit Class Name</a:t>
            </a:r>
          </a:p>
        </p:txBody>
      </p:sp>
      <p:sp>
        <p:nvSpPr>
          <p:cNvPr id="10" name="Content Placeholder 3">
            <a:extLst>
              <a:ext uri="{FF2B5EF4-FFF2-40B4-BE49-F238E27FC236}">
                <a16:creationId xmlns:a16="http://schemas.microsoft.com/office/drawing/2014/main" id="{BCC2063E-A6F7-4885-9D1F-BBBFE3BB8EDD}"/>
              </a:ext>
            </a:extLst>
          </p:cNvPr>
          <p:cNvSpPr>
            <a:spLocks noGrp="1"/>
          </p:cNvSpPr>
          <p:nvPr>
            <p:ph sz="half" idx="2"/>
          </p:nvPr>
        </p:nvSpPr>
        <p:spPr>
          <a:xfrm>
            <a:off x="6809873" y="3175469"/>
            <a:ext cx="4556495" cy="2610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BEB5E6F0-B21C-4D1C-9263-FCE29D5A8FF9}"/>
              </a:ext>
            </a:extLst>
          </p:cNvPr>
          <p:cNvSpPr>
            <a:spLocks noGrp="1"/>
          </p:cNvSpPr>
          <p:nvPr>
            <p:ph type="dt" sz="half" idx="19"/>
          </p:nvPr>
        </p:nvSpPr>
        <p:spPr/>
        <p:txBody>
          <a:bodyPr/>
          <a:lstStyle/>
          <a:p>
            <a:fld id="{53A8A45F-4AD3-4D40-A591-39AEDBCF1AE7}" type="datetime1">
              <a:rPr lang="en-US" smtClean="0"/>
              <a:t>2020-10-31</a:t>
            </a:fld>
            <a:endParaRPr lang="en-US"/>
          </a:p>
        </p:txBody>
      </p:sp>
      <p:sp>
        <p:nvSpPr>
          <p:cNvPr id="3" name="Footer Placeholder 2">
            <a:extLst>
              <a:ext uri="{FF2B5EF4-FFF2-40B4-BE49-F238E27FC236}">
                <a16:creationId xmlns:a16="http://schemas.microsoft.com/office/drawing/2014/main" id="{05AADB49-C80B-4A90-B47E-C1696B0BD3B6}"/>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4" name="Slide Number Placeholder 3">
            <a:extLst>
              <a:ext uri="{FF2B5EF4-FFF2-40B4-BE49-F238E27FC236}">
                <a16:creationId xmlns:a16="http://schemas.microsoft.com/office/drawing/2014/main" id="{29C4BC69-FA14-4CE2-ADCE-862AB2C6B85F}"/>
              </a:ext>
            </a:extLst>
          </p:cNvPr>
          <p:cNvSpPr>
            <a:spLocks noGrp="1"/>
          </p:cNvSpPr>
          <p:nvPr>
            <p:ph type="sldNum" sz="quarter" idx="21"/>
          </p:nvPr>
        </p:nvSpPr>
        <p:spPr/>
        <p:txBody>
          <a:bodyPr/>
          <a:lstStyle/>
          <a:p>
            <a:fld id="{02D905ED-90C8-42CA-A483-03B7EFC68093}" type="slidenum">
              <a:rPr lang="en-US" smtClean="0"/>
              <a:pPr/>
              <a:t>‹#›</a:t>
            </a:fld>
            <a:endParaRPr lang="en-US"/>
          </a:p>
        </p:txBody>
      </p:sp>
      <p:sp>
        <p:nvSpPr>
          <p:cNvPr id="5" name="Oval 4">
            <a:extLst>
              <a:ext uri="{FF2B5EF4-FFF2-40B4-BE49-F238E27FC236}">
                <a16:creationId xmlns:a16="http://schemas.microsoft.com/office/drawing/2014/main" id="{9377A8B2-E610-4ADE-B377-7822D2D8CA55}"/>
              </a:ext>
            </a:extLst>
          </p:cNvPr>
          <p:cNvSpPr>
            <a:spLocks noChangeAspect="1"/>
          </p:cNvSpPr>
          <p:nvPr userDrawn="1"/>
        </p:nvSpPr>
        <p:spPr>
          <a:xfrm>
            <a:off x="6266785" y="1792763"/>
            <a:ext cx="1097280" cy="10972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Content Placeholder 3">
            <a:extLst>
              <a:ext uri="{FF2B5EF4-FFF2-40B4-BE49-F238E27FC236}">
                <a16:creationId xmlns:a16="http://schemas.microsoft.com/office/drawing/2014/main" id="{373891DF-BD98-4446-B816-EEECD9F2352D}"/>
              </a:ext>
            </a:extLst>
          </p:cNvPr>
          <p:cNvSpPr>
            <a:spLocks noGrp="1"/>
          </p:cNvSpPr>
          <p:nvPr>
            <p:ph sz="half" idx="22"/>
          </p:nvPr>
        </p:nvSpPr>
        <p:spPr>
          <a:xfrm>
            <a:off x="838200" y="922164"/>
            <a:ext cx="5087016" cy="521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a:extLst>
              <a:ext uri="{FF2B5EF4-FFF2-40B4-BE49-F238E27FC236}">
                <a16:creationId xmlns:a16="http://schemas.microsoft.com/office/drawing/2014/main" id="{33BFD2F4-1A36-45E5-94CE-F1BF24286AF0}"/>
              </a:ext>
            </a:extLst>
          </p:cNvPr>
          <p:cNvSpPr>
            <a:spLocks noGrp="1"/>
          </p:cNvSpPr>
          <p:nvPr>
            <p:ph type="title"/>
          </p:nvPr>
        </p:nvSpPr>
        <p:spPr>
          <a:xfrm>
            <a:off x="7496355" y="1792762"/>
            <a:ext cx="3857445" cy="1097279"/>
          </a:xfrm>
        </p:spPr>
        <p:txBody>
          <a:bodyPr>
            <a:noAutofit/>
          </a:bodyPr>
          <a:lstStyle>
            <a:lvl1pPr>
              <a:defRPr sz="3600">
                <a:latin typeface="+mj-lt"/>
              </a:defRPr>
            </a:lvl1pPr>
          </a:lstStyle>
          <a:p>
            <a:r>
              <a:rPr lang="en-US"/>
              <a:t>Click to edit Master title style</a:t>
            </a:r>
          </a:p>
        </p:txBody>
      </p:sp>
    </p:spTree>
    <p:extLst>
      <p:ext uri="{BB962C8B-B14F-4D97-AF65-F5344CB8AC3E}">
        <p14:creationId xmlns:p14="http://schemas.microsoft.com/office/powerpoint/2010/main" val="185782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112D8-B4B3-416D-9D5B-EA429E84ED7F}"/>
              </a:ext>
            </a:extLst>
          </p:cNvPr>
          <p:cNvSpPr>
            <a:spLocks noGrp="1"/>
          </p:cNvSpPr>
          <p:nvPr>
            <p:ph type="title"/>
          </p:nvPr>
        </p:nvSpPr>
        <p:spPr>
          <a:xfrm>
            <a:off x="838200" y="958010"/>
            <a:ext cx="10515600" cy="830264"/>
          </a:xfrm>
          <a:prstGeom prst="rect">
            <a:avLst/>
          </a:prstGeom>
          <a:noFill/>
          <a:ln>
            <a:noFill/>
          </a:ln>
        </p:spPr>
        <p:style>
          <a:lnRef idx="0">
            <a:scrgbClr r="0" g="0" b="0"/>
          </a:lnRef>
          <a:fillRef idx="0">
            <a:scrgbClr r="0" g="0" b="0"/>
          </a:fillRef>
          <a:effectRef idx="0">
            <a:scrgbClr r="0" g="0" b="0"/>
          </a:effectRef>
          <a:fontRef idx="minor">
            <a:schemeClr val="accent6"/>
          </a:fontRef>
        </p:style>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334E7-FEF7-4906-8E33-AC16CA29C3B2}"/>
              </a:ext>
            </a:extLst>
          </p:cNvPr>
          <p:cNvSpPr>
            <a:spLocks noGrp="1"/>
          </p:cNvSpPr>
          <p:nvPr>
            <p:ph type="body" idx="1"/>
          </p:nvPr>
        </p:nvSpPr>
        <p:spPr>
          <a:xfrm>
            <a:off x="838200" y="1945177"/>
            <a:ext cx="10515600" cy="42317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61C6A-D544-4B2F-850E-E75352A88DCA}"/>
              </a:ext>
            </a:extLst>
          </p:cNvPr>
          <p:cNvSpPr>
            <a:spLocks noGrp="1"/>
          </p:cNvSpPr>
          <p:nvPr>
            <p:ph type="dt" sz="half" idx="2"/>
          </p:nvPr>
        </p:nvSpPr>
        <p:spPr>
          <a:xfrm>
            <a:off x="8310514" y="6356350"/>
            <a:ext cx="1417948"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fld id="{D2916235-F79C-45E2-8A54-23715369830A}" type="datetime1">
              <a:rPr lang="en-US" smtClean="0"/>
              <a:t>2020-10-31</a:t>
            </a:fld>
            <a:endParaRPr lang="en-US"/>
          </a:p>
        </p:txBody>
      </p:sp>
      <p:sp>
        <p:nvSpPr>
          <p:cNvPr id="5" name="Footer Placeholder 4">
            <a:extLst>
              <a:ext uri="{FF2B5EF4-FFF2-40B4-BE49-F238E27FC236}">
                <a16:creationId xmlns:a16="http://schemas.microsoft.com/office/drawing/2014/main" id="{46C04BDF-F7F9-40F2-8277-0687558D7BEB}"/>
              </a:ext>
            </a:extLst>
          </p:cNvPr>
          <p:cNvSpPr>
            <a:spLocks noGrp="1"/>
          </p:cNvSpPr>
          <p:nvPr>
            <p:ph type="ftr" sz="quarter" idx="3"/>
          </p:nvPr>
        </p:nvSpPr>
        <p:spPr>
          <a:xfrm>
            <a:off x="825631" y="6356514"/>
            <a:ext cx="7264924"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s-ES"/>
              <a:t>© 2020 - Universidad de Los Andes – Departamento de Ingeniería de Sistemas y Computación </a:t>
            </a:r>
            <a:endParaRPr lang="en-US"/>
          </a:p>
        </p:txBody>
      </p:sp>
      <p:sp>
        <p:nvSpPr>
          <p:cNvPr id="6" name="Slide Number Placeholder 5">
            <a:extLst>
              <a:ext uri="{FF2B5EF4-FFF2-40B4-BE49-F238E27FC236}">
                <a16:creationId xmlns:a16="http://schemas.microsoft.com/office/drawing/2014/main" id="{307AE09A-B41B-456E-9CF6-E290D0763187}"/>
              </a:ext>
            </a:extLst>
          </p:cNvPr>
          <p:cNvSpPr>
            <a:spLocks noGrp="1"/>
          </p:cNvSpPr>
          <p:nvPr>
            <p:ph type="sldNum" sz="quarter" idx="4"/>
          </p:nvPr>
        </p:nvSpPr>
        <p:spPr>
          <a:xfrm>
            <a:off x="9935852" y="6356350"/>
            <a:ext cx="1417948"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2D905ED-90C8-42CA-A483-03B7EFC68093}" type="slidenum">
              <a:rPr lang="en-US" smtClean="0"/>
              <a:pPr/>
              <a:t>‹#›</a:t>
            </a:fld>
            <a:endParaRPr lang="en-US"/>
          </a:p>
        </p:txBody>
      </p:sp>
      <p:sp>
        <p:nvSpPr>
          <p:cNvPr id="7" name="Rectangle 6">
            <a:extLst>
              <a:ext uri="{FF2B5EF4-FFF2-40B4-BE49-F238E27FC236}">
                <a16:creationId xmlns:a16="http://schemas.microsoft.com/office/drawing/2014/main" id="{424C5C12-5353-4CB0-AA66-F784B5725467}"/>
              </a:ext>
            </a:extLst>
          </p:cNvPr>
          <p:cNvSpPr/>
          <p:nvPr userDrawn="1"/>
        </p:nvSpPr>
        <p:spPr>
          <a:xfrm>
            <a:off x="0" y="1"/>
            <a:ext cx="12191999" cy="6810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5A38897D-2AEC-4C0B-9C97-3A502F4D55B3}"/>
              </a:ext>
            </a:extLst>
          </p:cNvPr>
          <p:cNvPicPr>
            <a:picLocks noChangeAspect="1"/>
          </p:cNvPicPr>
          <p:nvPr userDrawn="1"/>
        </p:nvPicPr>
        <p:blipFill>
          <a:blip r:embed="rId29" cstate="hqprint">
            <a:extLst>
              <a:ext uri="{28A0092B-C50C-407E-A947-70E740481C1C}">
                <a14:useLocalDpi xmlns:a14="http://schemas.microsoft.com/office/drawing/2010/main" val="0"/>
              </a:ext>
            </a:extLst>
          </a:blip>
          <a:stretch>
            <a:fillRect/>
          </a:stretch>
        </p:blipFill>
        <p:spPr>
          <a:xfrm>
            <a:off x="1" y="-187"/>
            <a:ext cx="3311952" cy="681036"/>
          </a:xfrm>
          <a:prstGeom prst="rect">
            <a:avLst/>
          </a:prstGeom>
        </p:spPr>
      </p:pic>
    </p:spTree>
    <p:extLst>
      <p:ext uri="{BB962C8B-B14F-4D97-AF65-F5344CB8AC3E}">
        <p14:creationId xmlns:p14="http://schemas.microsoft.com/office/powerpoint/2010/main" val="339690182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73" r:id="rId8"/>
    <p:sldLayoutId id="2147483674" r:id="rId9"/>
    <p:sldLayoutId id="2147483675" r:id="rId10"/>
    <p:sldLayoutId id="2147483672" r:id="rId11"/>
    <p:sldLayoutId id="2147483661" r:id="rId12"/>
    <p:sldLayoutId id="2147483660"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56" r:id="rId24"/>
    <p:sldLayoutId id="2147483657" r:id="rId25"/>
    <p:sldLayoutId id="2147483658" r:id="rId26"/>
    <p:sldLayoutId id="2147483659" r:id="rId27"/>
  </p:sldLayoutIdLst>
  <p:hf hdr="0" dt="0"/>
  <p:txStyles>
    <p:titleStyle>
      <a:lvl1pPr algn="l" defTabSz="914400" rtl="0" eaLnBrk="1" latinLnBrk="0" hangingPunct="1">
        <a:lnSpc>
          <a:spcPct val="90000"/>
        </a:lnSpc>
        <a:spcBef>
          <a:spcPct val="0"/>
        </a:spcBef>
        <a:buNone/>
        <a:defRPr sz="4400" b="0" kern="1200">
          <a:solidFill>
            <a:schemeClr val="tx1"/>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itibikenyc.com/system-data"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itibikenyc.com/system-data"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82A93F-6213-4D10-A0FE-F338DE626E5D}"/>
              </a:ext>
            </a:extLst>
          </p:cNvPr>
          <p:cNvSpPr>
            <a:spLocks noGrp="1"/>
          </p:cNvSpPr>
          <p:nvPr>
            <p:ph type="ctrTitle"/>
          </p:nvPr>
        </p:nvSpPr>
        <p:spPr/>
        <p:txBody>
          <a:bodyPr/>
          <a:lstStyle/>
          <a:p>
            <a:r>
              <a:rPr lang="es-CO" b="1"/>
              <a:t>Reto No. 4</a:t>
            </a:r>
          </a:p>
        </p:txBody>
      </p:sp>
      <p:sp>
        <p:nvSpPr>
          <p:cNvPr id="5" name="Subtitle 4">
            <a:extLst>
              <a:ext uri="{FF2B5EF4-FFF2-40B4-BE49-F238E27FC236}">
                <a16:creationId xmlns:a16="http://schemas.microsoft.com/office/drawing/2014/main" id="{2AD7B2CE-8F6B-4BB8-B7F6-8550539E08BD}"/>
              </a:ext>
            </a:extLst>
          </p:cNvPr>
          <p:cNvSpPr>
            <a:spLocks noGrp="1"/>
          </p:cNvSpPr>
          <p:nvPr>
            <p:ph type="subTitle" idx="1"/>
          </p:nvPr>
        </p:nvSpPr>
        <p:spPr>
          <a:xfrm>
            <a:off x="838200" y="3870759"/>
            <a:ext cx="10515599" cy="1572572"/>
          </a:xfrm>
        </p:spPr>
        <p:txBody>
          <a:bodyPr>
            <a:normAutofit/>
          </a:bodyPr>
          <a:lstStyle/>
          <a:p>
            <a:r>
              <a:rPr lang="es-CO" sz="4000" b="1" err="1"/>
              <a:t>CitiBike</a:t>
            </a:r>
            <a:endParaRPr lang="es-CO" sz="4000" b="1"/>
          </a:p>
        </p:txBody>
      </p:sp>
      <p:sp>
        <p:nvSpPr>
          <p:cNvPr id="6" name="Text Placeholder 5">
            <a:extLst>
              <a:ext uri="{FF2B5EF4-FFF2-40B4-BE49-F238E27FC236}">
                <a16:creationId xmlns:a16="http://schemas.microsoft.com/office/drawing/2014/main" id="{3D4F3096-B724-4506-AC73-A24B36A24B8A}"/>
              </a:ext>
            </a:extLst>
          </p:cNvPr>
          <p:cNvSpPr>
            <a:spLocks noGrp="1"/>
          </p:cNvSpPr>
          <p:nvPr>
            <p:ph type="body" sz="quarter" idx="13"/>
          </p:nvPr>
        </p:nvSpPr>
        <p:spPr/>
        <p:txBody>
          <a:bodyPr/>
          <a:lstStyle/>
          <a:p>
            <a:pPr algn="r"/>
            <a:r>
              <a:rPr lang="es-CO"/>
              <a:t>Estructuras de Datos y Algoritmos</a:t>
            </a:r>
          </a:p>
        </p:txBody>
      </p:sp>
    </p:spTree>
    <p:extLst>
      <p:ext uri="{BB962C8B-B14F-4D97-AF65-F5344CB8AC3E}">
        <p14:creationId xmlns:p14="http://schemas.microsoft.com/office/powerpoint/2010/main" val="218645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560DADAB-D2C1-4D36-95A8-0CEE0BC22267}"/>
              </a:ext>
            </a:extLst>
          </p:cNvPr>
          <p:cNvSpPr>
            <a:spLocks noGrp="1"/>
          </p:cNvSpPr>
          <p:nvPr>
            <p:ph type="body" sz="quarter" idx="13"/>
          </p:nvPr>
        </p:nvSpPr>
        <p:spPr/>
        <p:txBody>
          <a:bodyPr/>
          <a:lstStyle/>
          <a:p>
            <a:pPr algn="r"/>
            <a:r>
              <a:rPr lang="es-CO"/>
              <a:t>Estructuras de Datos y Algoritmos</a:t>
            </a:r>
          </a:p>
        </p:txBody>
      </p:sp>
      <p:sp>
        <p:nvSpPr>
          <p:cNvPr id="3" name="Content Placeholder 2">
            <a:extLst>
              <a:ext uri="{FF2B5EF4-FFF2-40B4-BE49-F238E27FC236}">
                <a16:creationId xmlns:a16="http://schemas.microsoft.com/office/drawing/2014/main" id="{B6648778-D7B9-4EA9-8DCF-6B2D8981960A}"/>
              </a:ext>
            </a:extLst>
          </p:cNvPr>
          <p:cNvSpPr>
            <a:spLocks noGrp="1"/>
          </p:cNvSpPr>
          <p:nvPr>
            <p:ph sz="half" idx="2"/>
          </p:nvPr>
        </p:nvSpPr>
        <p:spPr>
          <a:xfrm>
            <a:off x="445062" y="3175465"/>
            <a:ext cx="6060934" cy="2950205"/>
          </a:xfrm>
        </p:spPr>
        <p:txBody>
          <a:bodyPr>
            <a:normAutofit fontScale="55000" lnSpcReduction="20000"/>
          </a:bodyPr>
          <a:lstStyle/>
          <a:p>
            <a:pPr marL="0" indent="0" algn="just">
              <a:buNone/>
            </a:pPr>
            <a:r>
              <a:rPr lang="es-ES_tradnl" dirty="0"/>
              <a:t>El director de </a:t>
            </a:r>
            <a:r>
              <a:rPr lang="es-ES_tradnl" dirty="0" err="1"/>
              <a:t>Citbike</a:t>
            </a:r>
            <a:r>
              <a:rPr lang="es-ES_tradnl" dirty="0"/>
              <a:t> desea mejorar el servicio ofrecido por lo que desea saber: </a:t>
            </a:r>
          </a:p>
          <a:p>
            <a:pPr marL="0" indent="0" algn="just">
              <a:buNone/>
            </a:pPr>
            <a:r>
              <a:rPr lang="es-ES_tradnl" dirty="0"/>
              <a:t>A- Estaciones de llegada Top: Las 3 estaciones principales a las que mas bicicletas llegan provenientes de otras estaciones.</a:t>
            </a:r>
          </a:p>
          <a:p>
            <a:pPr marL="0" indent="0" algn="just">
              <a:buNone/>
            </a:pPr>
            <a:endParaRPr lang="es-ES_tradnl" dirty="0"/>
          </a:p>
          <a:p>
            <a:pPr marL="0" indent="0" algn="just">
              <a:buNone/>
            </a:pPr>
            <a:r>
              <a:rPr lang="es-ES_tradnl" dirty="0"/>
              <a:t>B- Estaciones de Salida Top: Las 3 estaciones de las que más viajes salen hacia otras estaciones</a:t>
            </a:r>
          </a:p>
          <a:p>
            <a:pPr marL="0" indent="0" algn="just">
              <a:buNone/>
            </a:pPr>
            <a:endParaRPr lang="es-ES_tradnl" dirty="0"/>
          </a:p>
          <a:p>
            <a:pPr marL="0" indent="0" algn="just">
              <a:buNone/>
            </a:pPr>
            <a:r>
              <a:rPr lang="es-ES_tradnl" dirty="0"/>
              <a:t>C- Estaciones menos utilizadas: El nombre de las 3 estaciones menos utilizadas por los turistas, esto es las estaciones de la que menos viajes salen y a la que menos viajes llegan (se considera la suma de ambos valores)</a:t>
            </a:r>
          </a:p>
          <a:p>
            <a:pPr marL="0" indent="0" algn="just">
              <a:buNone/>
            </a:pPr>
            <a:endParaRPr lang="es-ES_tradnl" dirty="0"/>
          </a:p>
        </p:txBody>
      </p:sp>
      <p:sp>
        <p:nvSpPr>
          <p:cNvPr id="16" name="Title 15">
            <a:extLst>
              <a:ext uri="{FF2B5EF4-FFF2-40B4-BE49-F238E27FC236}">
                <a16:creationId xmlns:a16="http://schemas.microsoft.com/office/drawing/2014/main" id="{E4DA0ED9-229B-44A3-A560-B99450F2A50B}"/>
              </a:ext>
            </a:extLst>
          </p:cNvPr>
          <p:cNvSpPr>
            <a:spLocks noGrp="1"/>
          </p:cNvSpPr>
          <p:nvPr>
            <p:ph type="title"/>
          </p:nvPr>
        </p:nvSpPr>
        <p:spPr/>
        <p:txBody>
          <a:bodyPr/>
          <a:lstStyle/>
          <a:p>
            <a:r>
              <a:rPr lang="es-ES" sz="3000" b="1" dirty="0"/>
              <a:t>REQ. 3: Estaciones críticas</a:t>
            </a:r>
          </a:p>
        </p:txBody>
      </p:sp>
      <p:sp>
        <p:nvSpPr>
          <p:cNvPr id="5" name="Footer Placeholder 4">
            <a:extLst>
              <a:ext uri="{FF2B5EF4-FFF2-40B4-BE49-F238E27FC236}">
                <a16:creationId xmlns:a16="http://schemas.microsoft.com/office/drawing/2014/main" id="{E39D5AE6-CD54-4920-B99F-3884F516825F}"/>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6" name="Slide Number Placeholder 5">
            <a:extLst>
              <a:ext uri="{FF2B5EF4-FFF2-40B4-BE49-F238E27FC236}">
                <a16:creationId xmlns:a16="http://schemas.microsoft.com/office/drawing/2014/main" id="{72030D1B-68F8-40B9-9FFE-D933ED891E30}"/>
              </a:ext>
            </a:extLst>
          </p:cNvPr>
          <p:cNvSpPr>
            <a:spLocks noGrp="1"/>
          </p:cNvSpPr>
          <p:nvPr>
            <p:ph type="sldNum" sz="quarter" idx="21"/>
          </p:nvPr>
        </p:nvSpPr>
        <p:spPr/>
        <p:txBody>
          <a:bodyPr/>
          <a:lstStyle/>
          <a:p>
            <a:fld id="{02D905ED-90C8-42CA-A483-03B7EFC68093}" type="slidenum">
              <a:rPr lang="en-US" smtClean="0"/>
              <a:pPr/>
              <a:t>10</a:t>
            </a:fld>
            <a:endParaRPr lang="en-US"/>
          </a:p>
        </p:txBody>
      </p:sp>
      <p:sp>
        <p:nvSpPr>
          <p:cNvPr id="7" name="Content Placeholder 6">
            <a:extLst>
              <a:ext uri="{FF2B5EF4-FFF2-40B4-BE49-F238E27FC236}">
                <a16:creationId xmlns:a16="http://schemas.microsoft.com/office/drawing/2014/main" id="{00F2AF64-851B-4E51-945E-46CF16EAAFB9}"/>
              </a:ext>
            </a:extLst>
          </p:cNvPr>
          <p:cNvSpPr>
            <a:spLocks noGrp="1"/>
          </p:cNvSpPr>
          <p:nvPr>
            <p:ph sz="half" idx="22"/>
          </p:nvPr>
        </p:nvSpPr>
        <p:spPr/>
        <p:txBody>
          <a:bodyPr>
            <a:normAutofit/>
          </a:bodyPr>
          <a:lstStyle/>
          <a:p>
            <a:endParaRPr lang="es-CO" sz="1800" dirty="0"/>
          </a:p>
          <a:p>
            <a:pPr marL="0" indent="0">
              <a:buNone/>
            </a:pPr>
            <a:r>
              <a:rPr lang="es-CO" sz="1800" dirty="0"/>
              <a:t>Los </a:t>
            </a:r>
            <a:r>
              <a:rPr lang="es-CO" sz="1800" b="1" dirty="0"/>
              <a:t>resultados</a:t>
            </a:r>
            <a:r>
              <a:rPr lang="es-CO" sz="1800" dirty="0"/>
              <a:t> deberían ser:</a:t>
            </a:r>
          </a:p>
          <a:p>
            <a:r>
              <a:rPr lang="es-ES_tradnl" sz="1800" dirty="0">
                <a:cs typeface="Calibri"/>
              </a:rPr>
              <a:t>Los nombres de las 3 estaciones Top de llegada</a:t>
            </a:r>
          </a:p>
          <a:p>
            <a:r>
              <a:rPr lang="es-ES_tradnl" sz="1800" dirty="0">
                <a:cs typeface="Calibri"/>
              </a:rPr>
              <a:t>Los nombres de las 3 estaciones Top de salida</a:t>
            </a:r>
          </a:p>
          <a:p>
            <a:pPr algn="just"/>
            <a:r>
              <a:rPr lang="es-ES_tradnl" sz="1800" dirty="0">
                <a:cs typeface="Calibri"/>
              </a:rPr>
              <a:t>Los nombres de las 3 estaciones menos utilizadas</a:t>
            </a:r>
            <a:endParaRPr lang="es-ES" sz="1800" dirty="0">
              <a:cs typeface="Calibri"/>
            </a:endParaRPr>
          </a:p>
        </p:txBody>
      </p:sp>
    </p:spTree>
    <p:extLst>
      <p:ext uri="{BB962C8B-B14F-4D97-AF65-F5344CB8AC3E}">
        <p14:creationId xmlns:p14="http://schemas.microsoft.com/office/powerpoint/2010/main" val="211751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560DADAB-D2C1-4D36-95A8-0CEE0BC22267}"/>
              </a:ext>
            </a:extLst>
          </p:cNvPr>
          <p:cNvSpPr>
            <a:spLocks noGrp="1"/>
          </p:cNvSpPr>
          <p:nvPr>
            <p:ph type="body" sz="quarter" idx="13"/>
          </p:nvPr>
        </p:nvSpPr>
        <p:spPr/>
        <p:txBody>
          <a:bodyPr/>
          <a:lstStyle/>
          <a:p>
            <a:pPr algn="r"/>
            <a:r>
              <a:rPr lang="es-CO"/>
              <a:t>Estructuras de Datos y Algoritmos</a:t>
            </a:r>
          </a:p>
        </p:txBody>
      </p:sp>
      <p:sp>
        <p:nvSpPr>
          <p:cNvPr id="7" name="Content Placeholder 6">
            <a:extLst>
              <a:ext uri="{FF2B5EF4-FFF2-40B4-BE49-F238E27FC236}">
                <a16:creationId xmlns:a16="http://schemas.microsoft.com/office/drawing/2014/main" id="{8801AA0D-AD2D-4B51-8A90-3FF40F461957}"/>
              </a:ext>
            </a:extLst>
          </p:cNvPr>
          <p:cNvSpPr>
            <a:spLocks noGrp="1"/>
          </p:cNvSpPr>
          <p:nvPr>
            <p:ph sz="half" idx="2"/>
          </p:nvPr>
        </p:nvSpPr>
        <p:spPr>
          <a:xfrm>
            <a:off x="838200" y="3175466"/>
            <a:ext cx="5569960" cy="3180884"/>
          </a:xfrm>
        </p:spPr>
        <p:txBody>
          <a:bodyPr>
            <a:noAutofit/>
          </a:bodyPr>
          <a:lstStyle/>
          <a:p>
            <a:pPr marL="0" indent="0" algn="just">
              <a:buNone/>
            </a:pPr>
            <a:r>
              <a:rPr lang="es-ES_tradnl" sz="1600" dirty="0">
                <a:cs typeface="Calibri"/>
              </a:rPr>
              <a:t>Un turista tiene deseos de conocer varios sitios en la ciudad.  Dado que montar en bicicleta puede resultar un ejercicio bastante arduo, el turista desea saber a partir de una estación de salida, todas las estaciones a las que podría llegar, parar a conocer el sitio y tomar un descanso (no se contabiliza el tiempo de turismo y descanso) y montar nuevamente hasta otra estación. El turista informa el tiempo máximo que el cree que puede montar en bicicleta.</a:t>
            </a:r>
          </a:p>
          <a:p>
            <a:pPr marL="0" indent="0" algn="just">
              <a:buNone/>
            </a:pPr>
            <a:r>
              <a:rPr lang="es-ES_tradnl" sz="1600" dirty="0">
                <a:cs typeface="Calibri"/>
              </a:rPr>
              <a:t>Por ejemplo, si dice 90 minutos y una estación de partida, se le debe indicar todas las estaciones a las que puede llegar dentro del limite de tiempo de resistencia pedaleando (no se considera el tiempo que gaste conociendo el sector alrededor de una estación y descansando)</a:t>
            </a:r>
          </a:p>
        </p:txBody>
      </p:sp>
      <p:sp>
        <p:nvSpPr>
          <p:cNvPr id="16" name="Title 15">
            <a:extLst>
              <a:ext uri="{FF2B5EF4-FFF2-40B4-BE49-F238E27FC236}">
                <a16:creationId xmlns:a16="http://schemas.microsoft.com/office/drawing/2014/main" id="{E4DA0ED9-229B-44A3-A560-B99450F2A50B}"/>
              </a:ext>
            </a:extLst>
          </p:cNvPr>
          <p:cNvSpPr>
            <a:spLocks noGrp="1"/>
          </p:cNvSpPr>
          <p:nvPr>
            <p:ph type="title"/>
          </p:nvPr>
        </p:nvSpPr>
        <p:spPr/>
        <p:txBody>
          <a:bodyPr/>
          <a:lstStyle/>
          <a:p>
            <a:r>
              <a:rPr lang="es-ES" sz="3000" b="1"/>
              <a:t>REQ. 4: Ruta turística por resistencia (Individual)</a:t>
            </a:r>
          </a:p>
        </p:txBody>
      </p:sp>
      <p:sp>
        <p:nvSpPr>
          <p:cNvPr id="5" name="Footer Placeholder 4">
            <a:extLst>
              <a:ext uri="{FF2B5EF4-FFF2-40B4-BE49-F238E27FC236}">
                <a16:creationId xmlns:a16="http://schemas.microsoft.com/office/drawing/2014/main" id="{E39D5AE6-CD54-4920-B99F-3884F516825F}"/>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6" name="Slide Number Placeholder 5">
            <a:extLst>
              <a:ext uri="{FF2B5EF4-FFF2-40B4-BE49-F238E27FC236}">
                <a16:creationId xmlns:a16="http://schemas.microsoft.com/office/drawing/2014/main" id="{72030D1B-68F8-40B9-9FFE-D933ED891E30}"/>
              </a:ext>
            </a:extLst>
          </p:cNvPr>
          <p:cNvSpPr>
            <a:spLocks noGrp="1"/>
          </p:cNvSpPr>
          <p:nvPr>
            <p:ph type="sldNum" sz="quarter" idx="21"/>
          </p:nvPr>
        </p:nvSpPr>
        <p:spPr/>
        <p:txBody>
          <a:bodyPr/>
          <a:lstStyle/>
          <a:p>
            <a:fld id="{02D905ED-90C8-42CA-A483-03B7EFC68093}" type="slidenum">
              <a:rPr lang="en-US" smtClean="0"/>
              <a:pPr/>
              <a:t>11</a:t>
            </a:fld>
            <a:endParaRPr lang="en-US"/>
          </a:p>
        </p:txBody>
      </p:sp>
      <p:sp>
        <p:nvSpPr>
          <p:cNvPr id="10" name="Content Placeholder 9">
            <a:extLst>
              <a:ext uri="{FF2B5EF4-FFF2-40B4-BE49-F238E27FC236}">
                <a16:creationId xmlns:a16="http://schemas.microsoft.com/office/drawing/2014/main" id="{B4E88F61-0E99-4AD3-8E14-54A033D12B9B}"/>
              </a:ext>
            </a:extLst>
          </p:cNvPr>
          <p:cNvSpPr>
            <a:spLocks noGrp="1"/>
          </p:cNvSpPr>
          <p:nvPr>
            <p:ph sz="half" idx="22"/>
          </p:nvPr>
        </p:nvSpPr>
        <p:spPr>
          <a:xfrm>
            <a:off x="6947140" y="946768"/>
            <a:ext cx="4419229" cy="5409582"/>
          </a:xfrm>
        </p:spPr>
        <p:txBody>
          <a:bodyPr anchor="ctr">
            <a:normAutofit/>
          </a:bodyPr>
          <a:lstStyle/>
          <a:p>
            <a:pPr marL="0" indent="0">
              <a:buNone/>
            </a:pPr>
            <a:r>
              <a:rPr lang="es-CO" sz="2000" dirty="0"/>
              <a:t>Las </a:t>
            </a:r>
            <a:r>
              <a:rPr lang="es-CO" sz="2000" b="1" dirty="0"/>
              <a:t>condiciones</a:t>
            </a:r>
            <a:r>
              <a:rPr lang="es-CO" sz="2000" dirty="0"/>
              <a:t> son:</a:t>
            </a:r>
          </a:p>
          <a:p>
            <a:r>
              <a:rPr lang="es-ES" sz="2000" dirty="0"/>
              <a:t>Como entrada dar el tiempo máximo de resistencia y el ID de la Estación Inicial</a:t>
            </a:r>
          </a:p>
          <a:p>
            <a:r>
              <a:rPr lang="es-ES" sz="2000" dirty="0"/>
              <a:t>No se deben repetir estaciones en las rutas propuestas</a:t>
            </a:r>
            <a:endParaRPr lang="es-ES_tradnl" sz="2000" dirty="0"/>
          </a:p>
          <a:p>
            <a:pPr marL="0" indent="0">
              <a:buNone/>
            </a:pPr>
            <a:endParaRPr lang="es-CO" sz="2000" dirty="0"/>
          </a:p>
          <a:p>
            <a:pPr marL="0" indent="0">
              <a:buNone/>
            </a:pPr>
            <a:r>
              <a:rPr lang="es-CO" sz="2000" dirty="0"/>
              <a:t>Los </a:t>
            </a:r>
            <a:r>
              <a:rPr lang="es-CO" sz="2000" b="1" dirty="0"/>
              <a:t>resultados</a:t>
            </a:r>
            <a:r>
              <a:rPr lang="es-CO" sz="2000" dirty="0"/>
              <a:t> deberían ser:</a:t>
            </a:r>
          </a:p>
          <a:p>
            <a:r>
              <a:rPr lang="es-ES" sz="2000" dirty="0"/>
              <a:t>Rutas que puede hacer desde la estación de salida:</a:t>
            </a:r>
          </a:p>
          <a:p>
            <a:pPr lvl="1"/>
            <a:r>
              <a:rPr lang="es-ES" sz="2000" dirty="0"/>
              <a:t>Para cada segmento de la ruta informar:</a:t>
            </a:r>
          </a:p>
          <a:p>
            <a:pPr lvl="2"/>
            <a:r>
              <a:rPr lang="es-ES" sz="1600" dirty="0"/>
              <a:t>Nombre de estación inicio.</a:t>
            </a:r>
          </a:p>
          <a:p>
            <a:pPr lvl="2"/>
            <a:r>
              <a:rPr lang="es-ES" sz="1600" dirty="0"/>
              <a:t>Nombre estación final.</a:t>
            </a:r>
          </a:p>
          <a:p>
            <a:pPr lvl="2"/>
            <a:r>
              <a:rPr lang="es-ES" sz="1600" dirty="0"/>
              <a:t>Duración estimada del segmento.</a:t>
            </a:r>
            <a:endParaRPr lang="es-ES" sz="2000" dirty="0"/>
          </a:p>
        </p:txBody>
      </p:sp>
      <p:sp>
        <p:nvSpPr>
          <p:cNvPr id="8" name="Content Placeholder 16">
            <a:extLst>
              <a:ext uri="{FF2B5EF4-FFF2-40B4-BE49-F238E27FC236}">
                <a16:creationId xmlns:a16="http://schemas.microsoft.com/office/drawing/2014/main" id="{17D6134D-2994-47F6-B2A3-BF704B0915B9}"/>
              </a:ext>
            </a:extLst>
          </p:cNvPr>
          <p:cNvSpPr txBox="1">
            <a:spLocks/>
          </p:cNvSpPr>
          <p:nvPr/>
        </p:nvSpPr>
        <p:spPr>
          <a:xfrm>
            <a:off x="838200" y="5233816"/>
            <a:ext cx="5569960" cy="26101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endParaRPr lang="en-US" b="1"/>
          </a:p>
        </p:txBody>
      </p:sp>
    </p:spTree>
    <p:extLst>
      <p:ext uri="{BB962C8B-B14F-4D97-AF65-F5344CB8AC3E}">
        <p14:creationId xmlns:p14="http://schemas.microsoft.com/office/powerpoint/2010/main" val="427153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560DADAB-D2C1-4D36-95A8-0CEE0BC22267}"/>
              </a:ext>
            </a:extLst>
          </p:cNvPr>
          <p:cNvSpPr>
            <a:spLocks noGrp="1"/>
          </p:cNvSpPr>
          <p:nvPr>
            <p:ph type="body" sz="quarter" idx="13"/>
          </p:nvPr>
        </p:nvSpPr>
        <p:spPr/>
        <p:txBody>
          <a:bodyPr/>
          <a:lstStyle/>
          <a:p>
            <a:pPr algn="r"/>
            <a:r>
              <a:rPr lang="es-CO"/>
              <a:t>Estructuras de Datos y Algoritmos</a:t>
            </a:r>
          </a:p>
        </p:txBody>
      </p:sp>
      <p:sp>
        <p:nvSpPr>
          <p:cNvPr id="5" name="Footer Placeholder 4">
            <a:extLst>
              <a:ext uri="{FF2B5EF4-FFF2-40B4-BE49-F238E27FC236}">
                <a16:creationId xmlns:a16="http://schemas.microsoft.com/office/drawing/2014/main" id="{E39D5AE6-CD54-4920-B99F-3884F516825F}"/>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6" name="Slide Number Placeholder 5">
            <a:extLst>
              <a:ext uri="{FF2B5EF4-FFF2-40B4-BE49-F238E27FC236}">
                <a16:creationId xmlns:a16="http://schemas.microsoft.com/office/drawing/2014/main" id="{72030D1B-68F8-40B9-9FFE-D933ED891E30}"/>
              </a:ext>
            </a:extLst>
          </p:cNvPr>
          <p:cNvSpPr>
            <a:spLocks noGrp="1"/>
          </p:cNvSpPr>
          <p:nvPr>
            <p:ph type="sldNum" sz="quarter" idx="21"/>
          </p:nvPr>
        </p:nvSpPr>
        <p:spPr/>
        <p:txBody>
          <a:bodyPr/>
          <a:lstStyle/>
          <a:p>
            <a:fld id="{02D905ED-90C8-42CA-A483-03B7EFC68093}" type="slidenum">
              <a:rPr lang="en-US" smtClean="0"/>
              <a:pPr/>
              <a:t>12</a:t>
            </a:fld>
            <a:endParaRPr lang="en-US"/>
          </a:p>
        </p:txBody>
      </p:sp>
      <p:sp>
        <p:nvSpPr>
          <p:cNvPr id="16" name="Title 15">
            <a:extLst>
              <a:ext uri="{FF2B5EF4-FFF2-40B4-BE49-F238E27FC236}">
                <a16:creationId xmlns:a16="http://schemas.microsoft.com/office/drawing/2014/main" id="{E4DA0ED9-229B-44A3-A560-B99450F2A50B}"/>
              </a:ext>
            </a:extLst>
          </p:cNvPr>
          <p:cNvSpPr>
            <a:spLocks noGrp="1"/>
          </p:cNvSpPr>
          <p:nvPr>
            <p:ph type="title"/>
          </p:nvPr>
        </p:nvSpPr>
        <p:spPr/>
        <p:txBody>
          <a:bodyPr/>
          <a:lstStyle/>
          <a:p>
            <a:r>
              <a:rPr lang="es-ES" sz="3000" b="1" dirty="0" err="1"/>
              <a:t>Req</a:t>
            </a:r>
            <a:r>
              <a:rPr lang="es-ES" sz="3000" b="1" dirty="0"/>
              <a:t>. 5: </a:t>
            </a:r>
            <a:r>
              <a:rPr lang="es-ES" sz="3000" b="1" dirty="0" err="1"/>
              <a:t>Recomendador</a:t>
            </a:r>
            <a:r>
              <a:rPr lang="es-ES" sz="3000" b="1" dirty="0"/>
              <a:t> de Rutas (Grupal)</a:t>
            </a:r>
          </a:p>
        </p:txBody>
      </p:sp>
      <p:sp>
        <p:nvSpPr>
          <p:cNvPr id="3" name="Content Placeholder 2">
            <a:extLst>
              <a:ext uri="{FF2B5EF4-FFF2-40B4-BE49-F238E27FC236}">
                <a16:creationId xmlns:a16="http://schemas.microsoft.com/office/drawing/2014/main" id="{5EF65C2D-0B44-49EA-8BF9-E742299850A8}"/>
              </a:ext>
            </a:extLst>
          </p:cNvPr>
          <p:cNvSpPr>
            <a:spLocks noGrp="1"/>
          </p:cNvSpPr>
          <p:nvPr>
            <p:ph sz="half" idx="2"/>
          </p:nvPr>
        </p:nvSpPr>
        <p:spPr>
          <a:xfrm>
            <a:off x="493614" y="3175466"/>
            <a:ext cx="5914546" cy="2610192"/>
          </a:xfrm>
        </p:spPr>
        <p:txBody>
          <a:bodyPr>
            <a:normAutofit/>
          </a:bodyPr>
          <a:lstStyle/>
          <a:p>
            <a:pPr marL="0" indent="0" algn="just">
              <a:buNone/>
            </a:pPr>
            <a:r>
              <a:rPr lang="es-ES" sz="2000" dirty="0"/>
              <a:t>Se desea ayudar a los turistas a organizar su viaje dentro de la ciudad. </a:t>
            </a:r>
          </a:p>
          <a:p>
            <a:pPr marL="0" indent="0" algn="just">
              <a:buNone/>
            </a:pPr>
            <a:r>
              <a:rPr lang="es-ES" sz="2000" dirty="0"/>
              <a:t>El turista informa su rango de edad</a:t>
            </a:r>
          </a:p>
          <a:p>
            <a:pPr marL="0" indent="0" algn="just">
              <a:buNone/>
            </a:pPr>
            <a:r>
              <a:rPr lang="es-ES" sz="2000" dirty="0"/>
              <a:t>El sistema le informa la estación desde la cual las personas en dicho rango de edad inician más viajes. La estación donde terminan más viajes personas en dicho rango de edad y el camino mas corto en tiempo entre dicho par de estaciones.</a:t>
            </a:r>
          </a:p>
        </p:txBody>
      </p:sp>
      <p:sp>
        <p:nvSpPr>
          <p:cNvPr id="7" name="Content Placeholder 6">
            <a:extLst>
              <a:ext uri="{FF2B5EF4-FFF2-40B4-BE49-F238E27FC236}">
                <a16:creationId xmlns:a16="http://schemas.microsoft.com/office/drawing/2014/main" id="{A0D9D7AB-62B2-43C5-A23D-B90EEA1BAABA}"/>
              </a:ext>
            </a:extLst>
          </p:cNvPr>
          <p:cNvSpPr>
            <a:spLocks noGrp="1"/>
          </p:cNvSpPr>
          <p:nvPr>
            <p:ph sz="half" idx="22"/>
          </p:nvPr>
        </p:nvSpPr>
        <p:spPr/>
        <p:txBody>
          <a:bodyPr anchor="ctr">
            <a:normAutofit/>
          </a:bodyPr>
          <a:lstStyle/>
          <a:p>
            <a:pPr marL="0" indent="0">
              <a:buNone/>
            </a:pPr>
            <a:r>
              <a:rPr lang="es-CO" sz="2000" dirty="0"/>
              <a:t>Las </a:t>
            </a:r>
            <a:r>
              <a:rPr lang="es-CO" sz="2000" b="1" dirty="0"/>
              <a:t>condiciones</a:t>
            </a:r>
            <a:r>
              <a:rPr lang="es-CO" sz="2000" dirty="0"/>
              <a:t> son:</a:t>
            </a:r>
          </a:p>
          <a:p>
            <a:r>
              <a:rPr lang="es-ES" sz="2000" dirty="0"/>
              <a:t>Rango de edad del turista: (0-10, 11-20, 21-30, 31-40, 41-50, 51-60, 60+)</a:t>
            </a:r>
            <a:endParaRPr lang="es-ES_tradnl" sz="2000" dirty="0"/>
          </a:p>
          <a:p>
            <a:pPr marL="0" indent="0">
              <a:buNone/>
            </a:pPr>
            <a:endParaRPr lang="es-CO" sz="2000" dirty="0"/>
          </a:p>
          <a:p>
            <a:pPr marL="0" indent="0">
              <a:buNone/>
            </a:pPr>
            <a:r>
              <a:rPr lang="es-CO" sz="2000" dirty="0"/>
              <a:t>Los </a:t>
            </a:r>
            <a:r>
              <a:rPr lang="es-CO" sz="2000" b="1" dirty="0"/>
              <a:t>resultados</a:t>
            </a:r>
            <a:r>
              <a:rPr lang="es-CO" sz="2000" dirty="0"/>
              <a:t> deberían ser:</a:t>
            </a:r>
          </a:p>
          <a:p>
            <a:r>
              <a:rPr lang="es-ES" sz="2000" dirty="0"/>
              <a:t>Ruta de inicio</a:t>
            </a:r>
          </a:p>
          <a:p>
            <a:r>
              <a:rPr lang="es-ES" sz="2000" dirty="0"/>
              <a:t>Ruta final</a:t>
            </a:r>
          </a:p>
          <a:p>
            <a:r>
              <a:rPr lang="es-ES" sz="2000" dirty="0"/>
              <a:t>Lista de estaciones en la ruta. </a:t>
            </a:r>
          </a:p>
          <a:p>
            <a:pPr marL="0" indent="0">
              <a:buNone/>
            </a:pPr>
            <a:endParaRPr lang="es-ES" sz="2000" dirty="0"/>
          </a:p>
        </p:txBody>
      </p:sp>
    </p:spTree>
    <p:extLst>
      <p:ext uri="{BB962C8B-B14F-4D97-AF65-F5344CB8AC3E}">
        <p14:creationId xmlns:p14="http://schemas.microsoft.com/office/powerpoint/2010/main" val="296445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560DADAB-D2C1-4D36-95A8-0CEE0BC22267}"/>
              </a:ext>
            </a:extLst>
          </p:cNvPr>
          <p:cNvSpPr>
            <a:spLocks noGrp="1"/>
          </p:cNvSpPr>
          <p:nvPr>
            <p:ph type="body" sz="quarter" idx="13"/>
          </p:nvPr>
        </p:nvSpPr>
        <p:spPr/>
        <p:txBody>
          <a:bodyPr/>
          <a:lstStyle/>
          <a:p>
            <a:pPr algn="r"/>
            <a:r>
              <a:rPr lang="es-CO"/>
              <a:t>Estructuras de Datos y Algoritmos</a:t>
            </a:r>
          </a:p>
        </p:txBody>
      </p:sp>
      <p:sp>
        <p:nvSpPr>
          <p:cNvPr id="10" name="Content Placeholder 9">
            <a:extLst>
              <a:ext uri="{FF2B5EF4-FFF2-40B4-BE49-F238E27FC236}">
                <a16:creationId xmlns:a16="http://schemas.microsoft.com/office/drawing/2014/main" id="{594E8868-0E55-4E1C-9827-2B53F4050189}"/>
              </a:ext>
            </a:extLst>
          </p:cNvPr>
          <p:cNvSpPr>
            <a:spLocks noGrp="1"/>
          </p:cNvSpPr>
          <p:nvPr>
            <p:ph sz="half" idx="2"/>
          </p:nvPr>
        </p:nvSpPr>
        <p:spPr/>
        <p:txBody>
          <a:bodyPr>
            <a:normAutofit fontScale="92500" lnSpcReduction="20000"/>
          </a:bodyPr>
          <a:lstStyle/>
          <a:p>
            <a:pPr algn="just"/>
            <a:r>
              <a:rPr lang="es-ES_tradnl" sz="2400" dirty="0"/>
              <a:t>Dada una latitud y longitud en la que se encuentra un turista y la latitud y longitud de un sitio de interés turístico en NY. </a:t>
            </a:r>
          </a:p>
          <a:p>
            <a:pPr algn="just"/>
            <a:r>
              <a:rPr lang="es-ES_tradnl" sz="2400" dirty="0"/>
              <a:t>Se le debe informar al turista la estación de inicio más cercana a su localización y la estación final más cercana al punto de interés al que desea llegar.   </a:t>
            </a:r>
          </a:p>
          <a:p>
            <a:pPr algn="just"/>
            <a:r>
              <a:rPr lang="es-ES_tradnl" sz="2400" dirty="0"/>
              <a:t>Se le debe indicar la ruta con menor tiempo para llegar al destino. </a:t>
            </a:r>
            <a:endParaRPr lang="mr-IN" sz="2400" dirty="0"/>
          </a:p>
        </p:txBody>
      </p:sp>
      <p:sp>
        <p:nvSpPr>
          <p:cNvPr id="16" name="Title 15">
            <a:extLst>
              <a:ext uri="{FF2B5EF4-FFF2-40B4-BE49-F238E27FC236}">
                <a16:creationId xmlns:a16="http://schemas.microsoft.com/office/drawing/2014/main" id="{E4DA0ED9-229B-44A3-A560-B99450F2A50B}"/>
              </a:ext>
            </a:extLst>
          </p:cNvPr>
          <p:cNvSpPr>
            <a:spLocks noGrp="1"/>
          </p:cNvSpPr>
          <p:nvPr>
            <p:ph type="title"/>
          </p:nvPr>
        </p:nvSpPr>
        <p:spPr/>
        <p:txBody>
          <a:bodyPr/>
          <a:lstStyle/>
          <a:p>
            <a:r>
              <a:rPr lang="es-ES" sz="3000" b="1"/>
              <a:t>REQ. 6: Ruta de interés turístico (Grupal)</a:t>
            </a:r>
          </a:p>
        </p:txBody>
      </p:sp>
      <p:sp>
        <p:nvSpPr>
          <p:cNvPr id="5" name="Footer Placeholder 4">
            <a:extLst>
              <a:ext uri="{FF2B5EF4-FFF2-40B4-BE49-F238E27FC236}">
                <a16:creationId xmlns:a16="http://schemas.microsoft.com/office/drawing/2014/main" id="{E39D5AE6-CD54-4920-B99F-3884F516825F}"/>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6" name="Slide Number Placeholder 5">
            <a:extLst>
              <a:ext uri="{FF2B5EF4-FFF2-40B4-BE49-F238E27FC236}">
                <a16:creationId xmlns:a16="http://schemas.microsoft.com/office/drawing/2014/main" id="{72030D1B-68F8-40B9-9FFE-D933ED891E30}"/>
              </a:ext>
            </a:extLst>
          </p:cNvPr>
          <p:cNvSpPr>
            <a:spLocks noGrp="1"/>
          </p:cNvSpPr>
          <p:nvPr>
            <p:ph type="sldNum" sz="quarter" idx="21"/>
          </p:nvPr>
        </p:nvSpPr>
        <p:spPr/>
        <p:txBody>
          <a:bodyPr/>
          <a:lstStyle/>
          <a:p>
            <a:fld id="{02D905ED-90C8-42CA-A483-03B7EFC68093}" type="slidenum">
              <a:rPr lang="en-US" smtClean="0"/>
              <a:pPr/>
              <a:t>13</a:t>
            </a:fld>
            <a:endParaRPr lang="en-US"/>
          </a:p>
        </p:txBody>
      </p:sp>
      <p:sp>
        <p:nvSpPr>
          <p:cNvPr id="11" name="Content Placeholder 10">
            <a:extLst>
              <a:ext uri="{FF2B5EF4-FFF2-40B4-BE49-F238E27FC236}">
                <a16:creationId xmlns:a16="http://schemas.microsoft.com/office/drawing/2014/main" id="{39D490DA-450F-4057-B85B-E7AE5715994E}"/>
              </a:ext>
            </a:extLst>
          </p:cNvPr>
          <p:cNvSpPr>
            <a:spLocks noGrp="1"/>
          </p:cNvSpPr>
          <p:nvPr>
            <p:ph sz="half" idx="22"/>
          </p:nvPr>
        </p:nvSpPr>
        <p:spPr/>
        <p:txBody>
          <a:bodyPr>
            <a:normAutofit fontScale="92500" lnSpcReduction="20000"/>
          </a:bodyPr>
          <a:lstStyle/>
          <a:p>
            <a:pPr marL="0" indent="0">
              <a:buNone/>
            </a:pPr>
            <a:r>
              <a:rPr lang="es-CO" sz="2400"/>
              <a:t>Las </a:t>
            </a:r>
            <a:r>
              <a:rPr lang="es-CO" sz="2400" b="1"/>
              <a:t>condiciones</a:t>
            </a:r>
            <a:r>
              <a:rPr lang="es-CO" sz="2400"/>
              <a:t> son:</a:t>
            </a:r>
          </a:p>
          <a:p>
            <a:r>
              <a:rPr lang="es-ES" sz="2400"/>
              <a:t>Como entrada indicar la latitud y longitud del punto de su ubicación actual, y la latitud y longitud del sitio turístico al que quiere viajar.</a:t>
            </a:r>
            <a:endParaRPr lang="es-ES_tradnl" sz="2400"/>
          </a:p>
          <a:p>
            <a:pPr marL="0" indent="0">
              <a:buNone/>
            </a:pPr>
            <a:endParaRPr lang="es-CO" sz="2400"/>
          </a:p>
          <a:p>
            <a:pPr marL="0" indent="0">
              <a:buNone/>
            </a:pPr>
            <a:r>
              <a:rPr lang="es-CO" sz="2400"/>
              <a:t>Los </a:t>
            </a:r>
            <a:r>
              <a:rPr lang="es-CO" sz="2400" b="1"/>
              <a:t>resultados</a:t>
            </a:r>
            <a:r>
              <a:rPr lang="es-CO" sz="2400"/>
              <a:t> deberían ser:</a:t>
            </a:r>
          </a:p>
          <a:p>
            <a:r>
              <a:rPr lang="es-ES" sz="2400"/>
              <a:t>Estación mas cercana a su ubicación.</a:t>
            </a:r>
          </a:p>
          <a:p>
            <a:r>
              <a:rPr lang="es-ES" sz="2400"/>
              <a:t>Estación mas cercana al sitio turístico que quiere visitar.</a:t>
            </a:r>
          </a:p>
          <a:p>
            <a:r>
              <a:rPr lang="es-ES" sz="2400"/>
              <a:t>Tiempo estimado de viaje.</a:t>
            </a:r>
          </a:p>
          <a:p>
            <a:r>
              <a:rPr lang="es-ES" sz="2400"/>
              <a:t>Lista de estaciones en la ruta. </a:t>
            </a:r>
          </a:p>
        </p:txBody>
      </p:sp>
    </p:spTree>
    <p:extLst>
      <p:ext uri="{BB962C8B-B14F-4D97-AF65-F5344CB8AC3E}">
        <p14:creationId xmlns:p14="http://schemas.microsoft.com/office/powerpoint/2010/main" val="13858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560DADAB-D2C1-4D36-95A8-0CEE0BC22267}"/>
              </a:ext>
            </a:extLst>
          </p:cNvPr>
          <p:cNvSpPr>
            <a:spLocks noGrp="1"/>
          </p:cNvSpPr>
          <p:nvPr>
            <p:ph type="body" sz="quarter" idx="13"/>
          </p:nvPr>
        </p:nvSpPr>
        <p:spPr/>
        <p:txBody>
          <a:bodyPr/>
          <a:lstStyle/>
          <a:p>
            <a:pPr algn="r"/>
            <a:r>
              <a:rPr lang="es-CO"/>
              <a:t>Estructuras de Datos y Algoritmos</a:t>
            </a:r>
          </a:p>
        </p:txBody>
      </p:sp>
      <p:sp>
        <p:nvSpPr>
          <p:cNvPr id="10" name="Content Placeholder 9">
            <a:extLst>
              <a:ext uri="{FF2B5EF4-FFF2-40B4-BE49-F238E27FC236}">
                <a16:creationId xmlns:a16="http://schemas.microsoft.com/office/drawing/2014/main" id="{594E8868-0E55-4E1C-9827-2B53F4050189}"/>
              </a:ext>
            </a:extLst>
          </p:cNvPr>
          <p:cNvSpPr>
            <a:spLocks noGrp="1"/>
          </p:cNvSpPr>
          <p:nvPr>
            <p:ph sz="half" idx="2"/>
          </p:nvPr>
        </p:nvSpPr>
        <p:spPr>
          <a:xfrm>
            <a:off x="838200" y="3175466"/>
            <a:ext cx="5569960" cy="2610192"/>
          </a:xfrm>
        </p:spPr>
        <p:txBody>
          <a:bodyPr anchor="ctr">
            <a:normAutofit fontScale="92500"/>
          </a:bodyPr>
          <a:lstStyle/>
          <a:p>
            <a:pPr marL="0" indent="0" algn="just">
              <a:buNone/>
            </a:pPr>
            <a:r>
              <a:rPr lang="es-ES" dirty="0">
                <a:cs typeface="Calibri"/>
              </a:rPr>
              <a:t>Dado un rango de edad </a:t>
            </a:r>
            <a:r>
              <a:rPr lang="es-ES" dirty="0"/>
              <a:t>(0-10, 11-20, 21-30, 31-40, 41-50, 51-60, 60+)</a:t>
            </a:r>
            <a:endParaRPr lang="es-ES_tradnl" dirty="0"/>
          </a:p>
          <a:p>
            <a:pPr marL="0" indent="0" algn="just">
              <a:buNone/>
            </a:pPr>
            <a:r>
              <a:rPr lang="es-ES" dirty="0">
                <a:cs typeface="Calibri"/>
              </a:rPr>
              <a:t>indicar ¿cuál es el par de estaciones adyacentes (inicio y llegada) que las personas de ese grupo de edad, con suscripción de 3 días más realizan?</a:t>
            </a:r>
            <a:endParaRPr lang="en-US" dirty="0"/>
          </a:p>
        </p:txBody>
      </p:sp>
      <p:sp>
        <p:nvSpPr>
          <p:cNvPr id="16" name="Title 15">
            <a:extLst>
              <a:ext uri="{FF2B5EF4-FFF2-40B4-BE49-F238E27FC236}">
                <a16:creationId xmlns:a16="http://schemas.microsoft.com/office/drawing/2014/main" id="{E4DA0ED9-229B-44A3-A560-B99450F2A50B}"/>
              </a:ext>
            </a:extLst>
          </p:cNvPr>
          <p:cNvSpPr>
            <a:spLocks noGrp="1"/>
          </p:cNvSpPr>
          <p:nvPr>
            <p:ph type="title"/>
          </p:nvPr>
        </p:nvSpPr>
        <p:spPr>
          <a:xfrm>
            <a:off x="825630" y="1728039"/>
            <a:ext cx="5670963" cy="1011362"/>
          </a:xfrm>
        </p:spPr>
        <p:txBody>
          <a:bodyPr/>
          <a:lstStyle/>
          <a:p>
            <a:r>
              <a:rPr lang="es-ES" sz="3000" b="1"/>
              <a:t>REQ. 7: Identificación de Estaciones para Publicidad (Opcional - Bono)</a:t>
            </a:r>
          </a:p>
        </p:txBody>
      </p:sp>
      <p:sp>
        <p:nvSpPr>
          <p:cNvPr id="5" name="Footer Placeholder 4">
            <a:extLst>
              <a:ext uri="{FF2B5EF4-FFF2-40B4-BE49-F238E27FC236}">
                <a16:creationId xmlns:a16="http://schemas.microsoft.com/office/drawing/2014/main" id="{E39D5AE6-CD54-4920-B99F-3884F516825F}"/>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6" name="Slide Number Placeholder 5">
            <a:extLst>
              <a:ext uri="{FF2B5EF4-FFF2-40B4-BE49-F238E27FC236}">
                <a16:creationId xmlns:a16="http://schemas.microsoft.com/office/drawing/2014/main" id="{72030D1B-68F8-40B9-9FFE-D933ED891E30}"/>
              </a:ext>
            </a:extLst>
          </p:cNvPr>
          <p:cNvSpPr>
            <a:spLocks noGrp="1"/>
          </p:cNvSpPr>
          <p:nvPr>
            <p:ph type="sldNum" sz="quarter" idx="21"/>
          </p:nvPr>
        </p:nvSpPr>
        <p:spPr/>
        <p:txBody>
          <a:bodyPr/>
          <a:lstStyle/>
          <a:p>
            <a:fld id="{02D905ED-90C8-42CA-A483-03B7EFC68093}" type="slidenum">
              <a:rPr lang="en-US" smtClean="0"/>
              <a:pPr/>
              <a:t>14</a:t>
            </a:fld>
            <a:endParaRPr lang="en-US"/>
          </a:p>
        </p:txBody>
      </p:sp>
      <p:sp>
        <p:nvSpPr>
          <p:cNvPr id="11" name="Content Placeholder 10">
            <a:extLst>
              <a:ext uri="{FF2B5EF4-FFF2-40B4-BE49-F238E27FC236}">
                <a16:creationId xmlns:a16="http://schemas.microsoft.com/office/drawing/2014/main" id="{39D490DA-450F-4057-B85B-E7AE5715994E}"/>
              </a:ext>
            </a:extLst>
          </p:cNvPr>
          <p:cNvSpPr>
            <a:spLocks noGrp="1"/>
          </p:cNvSpPr>
          <p:nvPr>
            <p:ph sz="half" idx="22"/>
          </p:nvPr>
        </p:nvSpPr>
        <p:spPr/>
        <p:txBody>
          <a:bodyPr anchor="ctr">
            <a:normAutofit fontScale="92500" lnSpcReduction="20000"/>
          </a:bodyPr>
          <a:lstStyle/>
          <a:p>
            <a:pPr marL="0" indent="0">
              <a:buNone/>
            </a:pPr>
            <a:r>
              <a:rPr lang="es-CO" sz="2400" dirty="0"/>
              <a:t>Las </a:t>
            </a:r>
            <a:r>
              <a:rPr lang="es-CO" sz="2400" b="1" dirty="0"/>
              <a:t>condiciones</a:t>
            </a:r>
            <a:r>
              <a:rPr lang="es-CO" sz="2400" dirty="0"/>
              <a:t> son:</a:t>
            </a:r>
          </a:p>
          <a:p>
            <a:r>
              <a:rPr lang="es-ES" sz="2400" dirty="0"/>
              <a:t>Como entrada indicar el rango de edad del grupo que quiere.</a:t>
            </a:r>
            <a:endParaRPr lang="es-ES_tradnl" sz="2400" dirty="0"/>
          </a:p>
          <a:p>
            <a:pPr marL="0" indent="0">
              <a:buNone/>
            </a:pPr>
            <a:endParaRPr lang="es-CO" sz="2400" dirty="0"/>
          </a:p>
          <a:p>
            <a:pPr marL="0" indent="0">
              <a:buNone/>
            </a:pPr>
            <a:r>
              <a:rPr lang="es-CO" sz="2400" dirty="0"/>
              <a:t>Los </a:t>
            </a:r>
            <a:r>
              <a:rPr lang="es-CO" sz="2400" b="1" dirty="0"/>
              <a:t>resultados</a:t>
            </a:r>
            <a:r>
              <a:rPr lang="es-CO" sz="2400" dirty="0"/>
              <a:t> deberían ser:</a:t>
            </a:r>
          </a:p>
          <a:p>
            <a:pPr algn="just"/>
            <a:r>
              <a:rPr lang="es-CO" sz="2400" dirty="0"/>
              <a:t>Las estaciones adyacentes que más utilizan las personas de este grupo de edad</a:t>
            </a:r>
            <a:r>
              <a:rPr lang="en-US" sz="2400" dirty="0"/>
              <a:t>, </a:t>
            </a:r>
            <a:r>
              <a:rPr lang="es-CO" sz="2400" dirty="0"/>
              <a:t>indicando el total de viajes registrados en el sistema</a:t>
            </a:r>
          </a:p>
          <a:p>
            <a:pPr algn="just"/>
            <a:r>
              <a:rPr lang="es-CO" sz="2400" dirty="0"/>
              <a:t>Si existen varias parejas de estaciones que cumplen la condición, mostrarlas todas</a:t>
            </a:r>
          </a:p>
        </p:txBody>
      </p:sp>
    </p:spTree>
    <p:extLst>
      <p:ext uri="{BB962C8B-B14F-4D97-AF65-F5344CB8AC3E}">
        <p14:creationId xmlns:p14="http://schemas.microsoft.com/office/powerpoint/2010/main" val="104573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560DADAB-D2C1-4D36-95A8-0CEE0BC22267}"/>
              </a:ext>
            </a:extLst>
          </p:cNvPr>
          <p:cNvSpPr>
            <a:spLocks noGrp="1"/>
          </p:cNvSpPr>
          <p:nvPr>
            <p:ph type="body" sz="quarter" idx="13"/>
          </p:nvPr>
        </p:nvSpPr>
        <p:spPr/>
        <p:txBody>
          <a:bodyPr/>
          <a:lstStyle/>
          <a:p>
            <a:pPr algn="r"/>
            <a:r>
              <a:rPr lang="es-CO"/>
              <a:t>Estructuras de Datos y Algoritmos</a:t>
            </a:r>
          </a:p>
        </p:txBody>
      </p:sp>
      <p:sp>
        <p:nvSpPr>
          <p:cNvPr id="10" name="Content Placeholder 9">
            <a:extLst>
              <a:ext uri="{FF2B5EF4-FFF2-40B4-BE49-F238E27FC236}">
                <a16:creationId xmlns:a16="http://schemas.microsoft.com/office/drawing/2014/main" id="{594E8868-0E55-4E1C-9827-2B53F4050189}"/>
              </a:ext>
            </a:extLst>
          </p:cNvPr>
          <p:cNvSpPr>
            <a:spLocks noGrp="1"/>
          </p:cNvSpPr>
          <p:nvPr>
            <p:ph sz="half" idx="2"/>
          </p:nvPr>
        </p:nvSpPr>
        <p:spPr/>
        <p:txBody>
          <a:bodyPr anchor="ctr">
            <a:normAutofit lnSpcReduction="10000"/>
          </a:bodyPr>
          <a:lstStyle/>
          <a:p>
            <a:pPr marL="0" indent="0" algn="just">
              <a:buNone/>
            </a:pPr>
            <a:r>
              <a:rPr lang="es-ES" dirty="0">
                <a:cs typeface="Calibri"/>
              </a:rPr>
              <a:t>Dado un identificador de bicicleta y una fecha específica, retornar el recorrido realizado.  Esto es, todas las estaciones por las que ha pasado, indicando el tiempo total de uso y el tiempo total estacionada.</a:t>
            </a:r>
          </a:p>
        </p:txBody>
      </p:sp>
      <p:sp>
        <p:nvSpPr>
          <p:cNvPr id="16" name="Title 15">
            <a:extLst>
              <a:ext uri="{FF2B5EF4-FFF2-40B4-BE49-F238E27FC236}">
                <a16:creationId xmlns:a16="http://schemas.microsoft.com/office/drawing/2014/main" id="{E4DA0ED9-229B-44A3-A560-B99450F2A50B}"/>
              </a:ext>
            </a:extLst>
          </p:cNvPr>
          <p:cNvSpPr>
            <a:spLocks noGrp="1"/>
          </p:cNvSpPr>
          <p:nvPr>
            <p:ph type="title"/>
          </p:nvPr>
        </p:nvSpPr>
        <p:spPr>
          <a:xfrm>
            <a:off x="825630" y="1728039"/>
            <a:ext cx="5670963" cy="1011362"/>
          </a:xfrm>
        </p:spPr>
        <p:txBody>
          <a:bodyPr/>
          <a:lstStyle/>
          <a:p>
            <a:r>
              <a:rPr lang="es-ES" sz="3000" b="1" dirty="0"/>
              <a:t>REQ. 8: Identificación de Bicicletas para Mantenimiento </a:t>
            </a:r>
            <a:br>
              <a:rPr lang="es-ES" sz="3000" b="1" dirty="0"/>
            </a:br>
            <a:r>
              <a:rPr lang="es-ES" sz="3000" b="1" dirty="0"/>
              <a:t>(Opcional - Bono)</a:t>
            </a:r>
          </a:p>
        </p:txBody>
      </p:sp>
      <p:sp>
        <p:nvSpPr>
          <p:cNvPr id="5" name="Footer Placeholder 4">
            <a:extLst>
              <a:ext uri="{FF2B5EF4-FFF2-40B4-BE49-F238E27FC236}">
                <a16:creationId xmlns:a16="http://schemas.microsoft.com/office/drawing/2014/main" id="{E39D5AE6-CD54-4920-B99F-3884F516825F}"/>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6" name="Slide Number Placeholder 5">
            <a:extLst>
              <a:ext uri="{FF2B5EF4-FFF2-40B4-BE49-F238E27FC236}">
                <a16:creationId xmlns:a16="http://schemas.microsoft.com/office/drawing/2014/main" id="{72030D1B-68F8-40B9-9FFE-D933ED891E30}"/>
              </a:ext>
            </a:extLst>
          </p:cNvPr>
          <p:cNvSpPr>
            <a:spLocks noGrp="1"/>
          </p:cNvSpPr>
          <p:nvPr>
            <p:ph type="sldNum" sz="quarter" idx="21"/>
          </p:nvPr>
        </p:nvSpPr>
        <p:spPr/>
        <p:txBody>
          <a:bodyPr/>
          <a:lstStyle/>
          <a:p>
            <a:fld id="{02D905ED-90C8-42CA-A483-03B7EFC68093}" type="slidenum">
              <a:rPr lang="en-US" smtClean="0"/>
              <a:pPr/>
              <a:t>15</a:t>
            </a:fld>
            <a:endParaRPr lang="en-US"/>
          </a:p>
        </p:txBody>
      </p:sp>
      <p:sp>
        <p:nvSpPr>
          <p:cNvPr id="11" name="Content Placeholder 10">
            <a:extLst>
              <a:ext uri="{FF2B5EF4-FFF2-40B4-BE49-F238E27FC236}">
                <a16:creationId xmlns:a16="http://schemas.microsoft.com/office/drawing/2014/main" id="{39D490DA-450F-4057-B85B-E7AE5715994E}"/>
              </a:ext>
            </a:extLst>
          </p:cNvPr>
          <p:cNvSpPr>
            <a:spLocks noGrp="1"/>
          </p:cNvSpPr>
          <p:nvPr>
            <p:ph sz="half" idx="22"/>
          </p:nvPr>
        </p:nvSpPr>
        <p:spPr/>
        <p:txBody>
          <a:bodyPr anchor="ctr">
            <a:normAutofit lnSpcReduction="10000"/>
          </a:bodyPr>
          <a:lstStyle/>
          <a:p>
            <a:pPr marL="0" indent="0">
              <a:buNone/>
            </a:pPr>
            <a:r>
              <a:rPr lang="es-CO" sz="2400" dirty="0"/>
              <a:t>Las </a:t>
            </a:r>
            <a:r>
              <a:rPr lang="es-CO" sz="2400" b="1" dirty="0"/>
              <a:t>condiciones</a:t>
            </a:r>
            <a:r>
              <a:rPr lang="es-CO" sz="2400" dirty="0"/>
              <a:t> son:</a:t>
            </a:r>
          </a:p>
          <a:p>
            <a:r>
              <a:rPr lang="es-ES" sz="2400" dirty="0"/>
              <a:t>Como entrada indicar el ID de la bicicleta y la fecha a consultar (DD-MM-AAA).</a:t>
            </a:r>
            <a:endParaRPr lang="es-ES_tradnl" sz="2400" dirty="0"/>
          </a:p>
          <a:p>
            <a:pPr marL="0" indent="0">
              <a:buNone/>
            </a:pPr>
            <a:endParaRPr lang="es-CO" sz="2400" dirty="0"/>
          </a:p>
          <a:p>
            <a:pPr marL="0" indent="0">
              <a:buNone/>
            </a:pPr>
            <a:r>
              <a:rPr lang="es-CO" sz="2400" dirty="0"/>
              <a:t>Los </a:t>
            </a:r>
            <a:r>
              <a:rPr lang="es-CO" sz="2400" b="1" dirty="0"/>
              <a:t>resultados</a:t>
            </a:r>
            <a:r>
              <a:rPr lang="es-CO" sz="2400" dirty="0"/>
              <a:t> deberían ser:</a:t>
            </a:r>
          </a:p>
          <a:p>
            <a:pPr algn="just"/>
            <a:r>
              <a:rPr lang="es-CO" sz="2400" dirty="0"/>
              <a:t>Tiempo total de uso</a:t>
            </a:r>
            <a:r>
              <a:rPr lang="en-US" sz="2400" dirty="0"/>
              <a:t>.</a:t>
            </a:r>
          </a:p>
          <a:p>
            <a:pPr algn="just"/>
            <a:r>
              <a:rPr lang="es-CO" sz="2400" dirty="0"/>
              <a:t>Tiempo total estacionada</a:t>
            </a:r>
          </a:p>
          <a:p>
            <a:pPr algn="just"/>
            <a:r>
              <a:rPr lang="es-CO" sz="2400" dirty="0"/>
              <a:t>Lista de estaciones por las que ha pasado</a:t>
            </a:r>
          </a:p>
        </p:txBody>
      </p:sp>
    </p:spTree>
    <p:extLst>
      <p:ext uri="{BB962C8B-B14F-4D97-AF65-F5344CB8AC3E}">
        <p14:creationId xmlns:p14="http://schemas.microsoft.com/office/powerpoint/2010/main" val="136256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568FE1C-ED34-4F68-AD4C-64BE4C4F0353}"/>
              </a:ext>
            </a:extLst>
          </p:cNvPr>
          <p:cNvSpPr>
            <a:spLocks noGrp="1"/>
          </p:cNvSpPr>
          <p:nvPr>
            <p:ph type="body" sz="quarter" idx="13"/>
          </p:nvPr>
        </p:nvSpPr>
        <p:spPr/>
        <p:txBody>
          <a:bodyPr/>
          <a:lstStyle/>
          <a:p>
            <a:pPr algn="r"/>
            <a:r>
              <a:rPr lang="es-CO"/>
              <a:t>Estructuras de Datos y Algoritmos</a:t>
            </a:r>
          </a:p>
        </p:txBody>
      </p:sp>
      <p:sp>
        <p:nvSpPr>
          <p:cNvPr id="5" name="Footer Placeholder 4">
            <a:extLst>
              <a:ext uri="{FF2B5EF4-FFF2-40B4-BE49-F238E27FC236}">
                <a16:creationId xmlns:a16="http://schemas.microsoft.com/office/drawing/2014/main" id="{A64225F6-FC39-4652-B940-538522FF8CF5}"/>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6" name="Slide Number Placeholder 5">
            <a:extLst>
              <a:ext uri="{FF2B5EF4-FFF2-40B4-BE49-F238E27FC236}">
                <a16:creationId xmlns:a16="http://schemas.microsoft.com/office/drawing/2014/main" id="{ACD31DB0-FE1A-43DB-A91C-0B8DCC72BB2F}"/>
              </a:ext>
            </a:extLst>
          </p:cNvPr>
          <p:cNvSpPr>
            <a:spLocks noGrp="1"/>
          </p:cNvSpPr>
          <p:nvPr>
            <p:ph type="sldNum" sz="quarter" idx="16"/>
          </p:nvPr>
        </p:nvSpPr>
        <p:spPr/>
        <p:txBody>
          <a:bodyPr/>
          <a:lstStyle/>
          <a:p>
            <a:fld id="{02D905ED-90C8-42CA-A483-03B7EFC68093}" type="slidenum">
              <a:rPr lang="en-US" smtClean="0"/>
              <a:t>16</a:t>
            </a:fld>
            <a:endParaRPr lang="en-US"/>
          </a:p>
        </p:txBody>
      </p:sp>
      <p:sp>
        <p:nvSpPr>
          <p:cNvPr id="7" name="Title 6">
            <a:extLst>
              <a:ext uri="{FF2B5EF4-FFF2-40B4-BE49-F238E27FC236}">
                <a16:creationId xmlns:a16="http://schemas.microsoft.com/office/drawing/2014/main" id="{E4AAEC46-0220-4E0B-AB6E-A8D6E8DA2E09}"/>
              </a:ext>
            </a:extLst>
          </p:cNvPr>
          <p:cNvSpPr>
            <a:spLocks noGrp="1"/>
          </p:cNvSpPr>
          <p:nvPr>
            <p:ph type="title"/>
          </p:nvPr>
        </p:nvSpPr>
        <p:spPr/>
        <p:txBody>
          <a:bodyPr/>
          <a:lstStyle/>
          <a:p>
            <a:r>
              <a:rPr lang="es-CO" b="1"/>
              <a:t>RECOMENDACIONES</a:t>
            </a:r>
          </a:p>
        </p:txBody>
      </p:sp>
      <p:sp>
        <p:nvSpPr>
          <p:cNvPr id="4" name="Content Placeholder 3">
            <a:extLst>
              <a:ext uri="{FF2B5EF4-FFF2-40B4-BE49-F238E27FC236}">
                <a16:creationId xmlns:a16="http://schemas.microsoft.com/office/drawing/2014/main" id="{EE2C2671-0676-4FD2-8921-CF5950113831}"/>
              </a:ext>
            </a:extLst>
          </p:cNvPr>
          <p:cNvSpPr>
            <a:spLocks noGrp="1"/>
          </p:cNvSpPr>
          <p:nvPr>
            <p:ph idx="1"/>
          </p:nvPr>
        </p:nvSpPr>
        <p:spPr/>
        <p:txBody>
          <a:bodyPr vert="horz" lIns="91440" tIns="45720" rIns="91440" bIns="45720" rtlCol="0" anchor="ctr">
            <a:normAutofit/>
          </a:bodyPr>
          <a:lstStyle/>
          <a:p>
            <a:pPr algn="just"/>
            <a:r>
              <a:rPr lang="es-ES_tradnl" dirty="0"/>
              <a:t>Se utilizarán las </a:t>
            </a:r>
            <a:r>
              <a:rPr lang="es-ES_tradnl" b="1" dirty="0"/>
              <a:t>estaciones</a:t>
            </a:r>
            <a:r>
              <a:rPr lang="es-ES_tradnl" dirty="0"/>
              <a:t> como vértices de un grafo y los viajes entre dichas estaciones indican los arcos y su dirección dentro del grafo.</a:t>
            </a:r>
          </a:p>
          <a:p>
            <a:pPr marL="0" indent="0" algn="just">
              <a:buNone/>
            </a:pPr>
            <a:endParaRPr lang="es-ES_tradnl" dirty="0">
              <a:cs typeface="Calibri"/>
            </a:endParaRPr>
          </a:p>
          <a:p>
            <a:pPr algn="just"/>
            <a:r>
              <a:rPr lang="es-ES_tradnl" dirty="0">
                <a:cs typeface="Calibri"/>
              </a:rPr>
              <a:t>El peso de los arcos, será el </a:t>
            </a:r>
            <a:r>
              <a:rPr lang="es-ES_tradnl" b="1" dirty="0">
                <a:cs typeface="Calibri"/>
              </a:rPr>
              <a:t>promedio del tiempo </a:t>
            </a:r>
            <a:r>
              <a:rPr lang="es-ES_tradnl" dirty="0">
                <a:cs typeface="Calibri"/>
              </a:rPr>
              <a:t>reportado en todos los archivos considerados entre estaciones.</a:t>
            </a:r>
          </a:p>
        </p:txBody>
      </p:sp>
    </p:spTree>
    <p:extLst>
      <p:ext uri="{BB962C8B-B14F-4D97-AF65-F5344CB8AC3E}">
        <p14:creationId xmlns:p14="http://schemas.microsoft.com/office/powerpoint/2010/main" val="189742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5DCBE3F2-E27E-4F30-9A6F-F5F58F7E5087}"/>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8" name="Slide Number Placeholder 7">
            <a:extLst>
              <a:ext uri="{FF2B5EF4-FFF2-40B4-BE49-F238E27FC236}">
                <a16:creationId xmlns:a16="http://schemas.microsoft.com/office/drawing/2014/main" id="{C1AE0832-9464-465E-A5C7-C3B00E79096F}"/>
              </a:ext>
            </a:extLst>
          </p:cNvPr>
          <p:cNvSpPr>
            <a:spLocks noGrp="1"/>
          </p:cNvSpPr>
          <p:nvPr>
            <p:ph type="sldNum" sz="quarter" idx="16"/>
          </p:nvPr>
        </p:nvSpPr>
        <p:spPr/>
        <p:txBody>
          <a:bodyPr/>
          <a:lstStyle/>
          <a:p>
            <a:fld id="{02D905ED-90C8-42CA-A483-03B7EFC68093}" type="slidenum">
              <a:rPr lang="en-US" smtClean="0"/>
              <a:pPr/>
              <a:t>17</a:t>
            </a:fld>
            <a:endParaRPr lang="en-US"/>
          </a:p>
        </p:txBody>
      </p:sp>
      <p:sp>
        <p:nvSpPr>
          <p:cNvPr id="9" name="Title 8">
            <a:extLst>
              <a:ext uri="{FF2B5EF4-FFF2-40B4-BE49-F238E27FC236}">
                <a16:creationId xmlns:a16="http://schemas.microsoft.com/office/drawing/2014/main" id="{FF4984A2-8A67-463E-B476-252330994D7D}"/>
              </a:ext>
            </a:extLst>
          </p:cNvPr>
          <p:cNvSpPr>
            <a:spLocks noGrp="1"/>
          </p:cNvSpPr>
          <p:nvPr>
            <p:ph type="title"/>
          </p:nvPr>
        </p:nvSpPr>
        <p:spPr/>
        <p:txBody>
          <a:bodyPr/>
          <a:lstStyle/>
          <a:p>
            <a:r>
              <a:rPr lang="es-CO" sz="4400" b="1" i="1"/>
              <a:t>RECUERDE</a:t>
            </a:r>
          </a:p>
        </p:txBody>
      </p:sp>
      <p:pic>
        <p:nvPicPr>
          <p:cNvPr id="5" name="Picture Placeholder 4" descr="A close up of a logo&#10;&#10;Description automatically generated">
            <a:extLst>
              <a:ext uri="{FF2B5EF4-FFF2-40B4-BE49-F238E27FC236}">
                <a16:creationId xmlns:a16="http://schemas.microsoft.com/office/drawing/2014/main" id="{C1C7EA38-9BDD-420E-8A0B-0FD1B22303E0}"/>
              </a:ext>
            </a:extLst>
          </p:cNvPr>
          <p:cNvPicPr>
            <a:picLocks noGrp="1" noChangeAspect="1"/>
          </p:cNvPicPr>
          <p:nvPr>
            <p:ph type="pic" sz="quarter" idx="18"/>
          </p:nvPr>
        </p:nvPicPr>
        <p:blipFill rotWithShape="1">
          <a:blip r:embed="rId2" cstate="hqprint">
            <a:extLst>
              <a:ext uri="{28A0092B-C50C-407E-A947-70E740481C1C}">
                <a14:useLocalDpi xmlns:a14="http://schemas.microsoft.com/office/drawing/2010/main" val="0"/>
              </a:ext>
            </a:extLst>
          </a:blip>
          <a:srcRect l="3776" r="6464" b="13933"/>
          <a:stretch/>
        </p:blipFill>
        <p:spPr>
          <a:xfrm>
            <a:off x="5442857" y="944869"/>
            <a:ext cx="1306286" cy="1252557"/>
          </a:xfrm>
        </p:spPr>
      </p:pic>
      <p:sp>
        <p:nvSpPr>
          <p:cNvPr id="10" name="Content Placeholder 9">
            <a:extLst>
              <a:ext uri="{FF2B5EF4-FFF2-40B4-BE49-F238E27FC236}">
                <a16:creationId xmlns:a16="http://schemas.microsoft.com/office/drawing/2014/main" id="{97101E6B-E2CF-4207-B3A8-4E5DE14B4B75}"/>
              </a:ext>
            </a:extLst>
          </p:cNvPr>
          <p:cNvSpPr>
            <a:spLocks noGrp="1"/>
          </p:cNvSpPr>
          <p:nvPr>
            <p:ph sz="half" idx="2"/>
          </p:nvPr>
        </p:nvSpPr>
        <p:spPr>
          <a:xfrm>
            <a:off x="825631" y="3587495"/>
            <a:ext cx="10528169" cy="2325635"/>
          </a:xfrm>
        </p:spPr>
        <p:txBody>
          <a:bodyPr anchor="ctr"/>
          <a:lstStyle/>
          <a:p>
            <a:r>
              <a:rPr lang="es-ES" sz="3600" b="1" dirty="0"/>
              <a:t>La fecha de entrega es el 25 de Noviembre.</a:t>
            </a:r>
          </a:p>
          <a:p>
            <a:r>
              <a:rPr lang="es-ES" sz="3600" b="1" dirty="0"/>
              <a:t>Compartir el enlace al repositorio GitHub.</a:t>
            </a:r>
          </a:p>
          <a:p>
            <a:r>
              <a:rPr lang="es-ES" sz="3600" b="1" dirty="0"/>
              <a:t>Incluir como colaboradores a su profesor y monitores.</a:t>
            </a:r>
          </a:p>
        </p:txBody>
      </p:sp>
      <p:sp>
        <p:nvSpPr>
          <p:cNvPr id="14" name="Text Placeholder 13">
            <a:extLst>
              <a:ext uri="{FF2B5EF4-FFF2-40B4-BE49-F238E27FC236}">
                <a16:creationId xmlns:a16="http://schemas.microsoft.com/office/drawing/2014/main" id="{20DB1C5F-A249-421E-A668-492A3A817882}"/>
              </a:ext>
            </a:extLst>
          </p:cNvPr>
          <p:cNvSpPr>
            <a:spLocks noGrp="1"/>
          </p:cNvSpPr>
          <p:nvPr>
            <p:ph type="body" sz="quarter" idx="13"/>
          </p:nvPr>
        </p:nvSpPr>
        <p:spPr>
          <a:xfrm>
            <a:off x="5902036" y="215900"/>
            <a:ext cx="5451764" cy="365125"/>
          </a:xfrm>
        </p:spPr>
        <p:txBody>
          <a:bodyPr/>
          <a:lstStyle/>
          <a:p>
            <a:pPr algn="r"/>
            <a:r>
              <a:rPr lang="es-CO"/>
              <a:t>Estructuras de Datos y Algoritmos</a:t>
            </a:r>
          </a:p>
        </p:txBody>
      </p:sp>
    </p:spTree>
    <p:extLst>
      <p:ext uri="{BB962C8B-B14F-4D97-AF65-F5344CB8AC3E}">
        <p14:creationId xmlns:p14="http://schemas.microsoft.com/office/powerpoint/2010/main" val="361497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fade">
                                      <p:cBhvr>
                                        <p:cTn id="20" dur="500"/>
                                        <p:tgtEl>
                                          <p:spTgt spid="1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fade">
                                      <p:cBhvr>
                                        <p:cTn id="2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A5967960-CE5C-4189-AD41-1CD5034A80FC}"/>
              </a:ext>
            </a:extLst>
          </p:cNvPr>
          <p:cNvSpPr>
            <a:spLocks noGrp="1"/>
          </p:cNvSpPr>
          <p:nvPr>
            <p:ph idx="1"/>
          </p:nvPr>
        </p:nvSpPr>
        <p:spPr/>
        <p:txBody>
          <a:bodyPr anchor="ctr">
            <a:normAutofit/>
          </a:bodyPr>
          <a:lstStyle/>
          <a:p>
            <a:pPr marL="0" indent="0" algn="just">
              <a:buNone/>
            </a:pPr>
            <a:r>
              <a:rPr lang="es-ES" sz="2400"/>
              <a:t>Se desea diseñar un Tipo Abstracto de Datos (TAD) para modelar un </a:t>
            </a:r>
            <a:r>
              <a:rPr lang="es-ES" sz="2400" b="1"/>
              <a:t>analizador del uso de bicicletas en el sistema </a:t>
            </a:r>
            <a:r>
              <a:rPr lang="es-ES" sz="2400" b="1" err="1"/>
              <a:t>CitiBike</a:t>
            </a:r>
            <a:r>
              <a:rPr lang="es-ES" sz="2400" b="1"/>
              <a:t> de la ciudad de Nueva York</a:t>
            </a:r>
            <a:r>
              <a:rPr lang="es-ES" sz="2400"/>
              <a:t>.</a:t>
            </a:r>
          </a:p>
          <a:p>
            <a:pPr marL="0" indent="0" algn="just">
              <a:buNone/>
            </a:pPr>
            <a:endParaRPr lang="es-ES" sz="2400"/>
          </a:p>
          <a:p>
            <a:pPr marL="0" indent="0" algn="just">
              <a:buNone/>
            </a:pPr>
            <a:r>
              <a:rPr lang="es-ES" sz="2400"/>
              <a:t>Esta herramienta de análisis, le servirá a quienes definen los puntos de recepción y toma de las bicicletas, así como a quienes desean entender los diferentes puntos de recolección y entrega de las bicicletas registradas en el sistema.</a:t>
            </a:r>
          </a:p>
          <a:p>
            <a:pPr marL="0" indent="0" algn="just">
              <a:buNone/>
            </a:pPr>
            <a:endParaRPr lang="es-ES" sz="2400"/>
          </a:p>
          <a:p>
            <a:pPr marL="0" indent="0" algn="just">
              <a:buNone/>
            </a:pPr>
            <a:r>
              <a:rPr lang="es-ES" sz="2400"/>
              <a:t>Usted debe utilizar las estructuras de datos vistas hasta el momento, particularmente grafos, para responder las consultas realizadas en el menor tiempo posible.</a:t>
            </a:r>
          </a:p>
        </p:txBody>
      </p:sp>
      <p:sp>
        <p:nvSpPr>
          <p:cNvPr id="22" name="Text Placeholder 21">
            <a:extLst>
              <a:ext uri="{FF2B5EF4-FFF2-40B4-BE49-F238E27FC236}">
                <a16:creationId xmlns:a16="http://schemas.microsoft.com/office/drawing/2014/main" id="{65367190-A840-4F78-BBE4-0CEE451D249E}"/>
              </a:ext>
            </a:extLst>
          </p:cNvPr>
          <p:cNvSpPr>
            <a:spLocks noGrp="1"/>
          </p:cNvSpPr>
          <p:nvPr>
            <p:ph type="body" sz="quarter" idx="13"/>
          </p:nvPr>
        </p:nvSpPr>
        <p:spPr/>
        <p:txBody>
          <a:bodyPr/>
          <a:lstStyle/>
          <a:p>
            <a:pPr algn="r"/>
            <a:r>
              <a:rPr lang="es-CO"/>
              <a:t>Estructuras de Datos y Algoritmos</a:t>
            </a:r>
          </a:p>
        </p:txBody>
      </p:sp>
      <p:sp>
        <p:nvSpPr>
          <p:cNvPr id="18" name="Footer Placeholder 17">
            <a:extLst>
              <a:ext uri="{FF2B5EF4-FFF2-40B4-BE49-F238E27FC236}">
                <a16:creationId xmlns:a16="http://schemas.microsoft.com/office/drawing/2014/main" id="{A92EBF5D-0C2D-43F3-B51B-4049D8911931}"/>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9" name="Slide Number Placeholder 18">
            <a:extLst>
              <a:ext uri="{FF2B5EF4-FFF2-40B4-BE49-F238E27FC236}">
                <a16:creationId xmlns:a16="http://schemas.microsoft.com/office/drawing/2014/main" id="{0A4ED634-AFB0-4A45-B1F0-E83F604A1C27}"/>
              </a:ext>
            </a:extLst>
          </p:cNvPr>
          <p:cNvSpPr>
            <a:spLocks noGrp="1"/>
          </p:cNvSpPr>
          <p:nvPr>
            <p:ph type="sldNum" sz="quarter" idx="16"/>
          </p:nvPr>
        </p:nvSpPr>
        <p:spPr/>
        <p:txBody>
          <a:bodyPr/>
          <a:lstStyle/>
          <a:p>
            <a:fld id="{02D905ED-90C8-42CA-A483-03B7EFC68093}" type="slidenum">
              <a:rPr lang="en-US" smtClean="0"/>
              <a:t>2</a:t>
            </a:fld>
            <a:endParaRPr lang="en-US"/>
          </a:p>
        </p:txBody>
      </p:sp>
      <p:sp>
        <p:nvSpPr>
          <p:cNvPr id="20" name="Title 19">
            <a:extLst>
              <a:ext uri="{FF2B5EF4-FFF2-40B4-BE49-F238E27FC236}">
                <a16:creationId xmlns:a16="http://schemas.microsoft.com/office/drawing/2014/main" id="{0D1ACB89-BB5D-4EA5-96B9-8588337E1773}"/>
              </a:ext>
            </a:extLst>
          </p:cNvPr>
          <p:cNvSpPr>
            <a:spLocks noGrp="1"/>
          </p:cNvSpPr>
          <p:nvPr>
            <p:ph type="title"/>
          </p:nvPr>
        </p:nvSpPr>
        <p:spPr/>
        <p:txBody>
          <a:bodyPr/>
          <a:lstStyle/>
          <a:p>
            <a:r>
              <a:rPr lang="es-CO" b="1"/>
              <a:t>OBJETIVOS</a:t>
            </a:r>
          </a:p>
        </p:txBody>
      </p:sp>
    </p:spTree>
    <p:extLst>
      <p:ext uri="{BB962C8B-B14F-4D97-AF65-F5344CB8AC3E}">
        <p14:creationId xmlns:p14="http://schemas.microsoft.com/office/powerpoint/2010/main" val="377401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A5967960-CE5C-4189-AD41-1CD5034A80FC}"/>
              </a:ext>
            </a:extLst>
          </p:cNvPr>
          <p:cNvSpPr>
            <a:spLocks noGrp="1"/>
          </p:cNvSpPr>
          <p:nvPr>
            <p:ph idx="1"/>
          </p:nvPr>
        </p:nvSpPr>
        <p:spPr/>
        <p:txBody>
          <a:bodyPr anchor="ctr">
            <a:normAutofit/>
          </a:bodyPr>
          <a:lstStyle/>
          <a:p>
            <a:pPr marL="0" indent="0" algn="just">
              <a:buNone/>
            </a:pPr>
            <a:r>
              <a:rPr lang="es-ES" sz="2400" dirty="0"/>
              <a:t>Se trabajará de manera grupal e individual en el reto.</a:t>
            </a:r>
          </a:p>
          <a:p>
            <a:pPr marL="285750" indent="-285750" algn="just">
              <a:buFont typeface="Arial" panose="020B0604020202020204" pitchFamily="34" charset="0"/>
              <a:buChar char="•"/>
            </a:pPr>
            <a:endParaRPr lang="es-ES" sz="2400" dirty="0"/>
          </a:p>
          <a:p>
            <a:pPr algn="just"/>
            <a:r>
              <a:rPr lang="es-ES" sz="2400" dirty="0"/>
              <a:t>El requerimiento No.1 se desarrollará en el laboratorio.</a:t>
            </a:r>
          </a:p>
          <a:p>
            <a:pPr algn="just"/>
            <a:r>
              <a:rPr lang="es-ES" sz="2400" dirty="0"/>
              <a:t>Cada estudiante desarrollará </a:t>
            </a:r>
            <a:r>
              <a:rPr lang="es-ES" sz="2400" dirty="0">
                <a:solidFill>
                  <a:schemeClr val="accent4">
                    <a:lumMod val="75000"/>
                  </a:schemeClr>
                </a:solidFill>
              </a:rPr>
              <a:t>individualmente</a:t>
            </a:r>
            <a:r>
              <a:rPr lang="es-ES" sz="2400" dirty="0"/>
              <a:t> uno de los requerimientos, seleccionándolo de entre los No. </a:t>
            </a:r>
            <a:r>
              <a:rPr lang="es-ES" sz="2400" dirty="0">
                <a:solidFill>
                  <a:schemeClr val="accent4">
                    <a:lumMod val="75000"/>
                  </a:schemeClr>
                </a:solidFill>
              </a:rPr>
              <a:t>2, 3, y 4</a:t>
            </a:r>
            <a:r>
              <a:rPr lang="es-ES" sz="2400" dirty="0"/>
              <a:t>.</a:t>
            </a:r>
          </a:p>
          <a:p>
            <a:pPr algn="just"/>
            <a:r>
              <a:rPr lang="es-ES" sz="2400" dirty="0"/>
              <a:t>El requerimiento </a:t>
            </a:r>
            <a:r>
              <a:rPr lang="es-ES" sz="2400" dirty="0">
                <a:solidFill>
                  <a:schemeClr val="accent4">
                    <a:lumMod val="75000"/>
                  </a:schemeClr>
                </a:solidFill>
              </a:rPr>
              <a:t>No. 5 y 6 </a:t>
            </a:r>
            <a:r>
              <a:rPr lang="es-ES" sz="2400" dirty="0"/>
              <a:t>se implementarán en </a:t>
            </a:r>
            <a:r>
              <a:rPr lang="es-ES" sz="2400" dirty="0">
                <a:solidFill>
                  <a:schemeClr val="accent4">
                    <a:lumMod val="75000"/>
                  </a:schemeClr>
                </a:solidFill>
              </a:rPr>
              <a:t>grupo</a:t>
            </a:r>
            <a:r>
              <a:rPr lang="es-ES" sz="2400" dirty="0"/>
              <a:t>.</a:t>
            </a:r>
          </a:p>
          <a:p>
            <a:pPr algn="just"/>
            <a:r>
              <a:rPr lang="es-ES" sz="2400" dirty="0"/>
              <a:t>Los requerimientos No 7 y 8 son opcionales y cuentan como bono.</a:t>
            </a:r>
          </a:p>
        </p:txBody>
      </p:sp>
      <p:sp>
        <p:nvSpPr>
          <p:cNvPr id="22" name="Text Placeholder 21">
            <a:extLst>
              <a:ext uri="{FF2B5EF4-FFF2-40B4-BE49-F238E27FC236}">
                <a16:creationId xmlns:a16="http://schemas.microsoft.com/office/drawing/2014/main" id="{65367190-A840-4F78-BBE4-0CEE451D249E}"/>
              </a:ext>
            </a:extLst>
          </p:cNvPr>
          <p:cNvSpPr>
            <a:spLocks noGrp="1"/>
          </p:cNvSpPr>
          <p:nvPr>
            <p:ph type="body" sz="quarter" idx="13"/>
          </p:nvPr>
        </p:nvSpPr>
        <p:spPr/>
        <p:txBody>
          <a:bodyPr/>
          <a:lstStyle/>
          <a:p>
            <a:pPr algn="r"/>
            <a:r>
              <a:rPr lang="es-CO"/>
              <a:t>Estructuras de Datos y Algoritmos</a:t>
            </a:r>
          </a:p>
        </p:txBody>
      </p:sp>
      <p:sp>
        <p:nvSpPr>
          <p:cNvPr id="18" name="Footer Placeholder 17">
            <a:extLst>
              <a:ext uri="{FF2B5EF4-FFF2-40B4-BE49-F238E27FC236}">
                <a16:creationId xmlns:a16="http://schemas.microsoft.com/office/drawing/2014/main" id="{A92EBF5D-0C2D-43F3-B51B-4049D8911931}"/>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9" name="Slide Number Placeholder 18">
            <a:extLst>
              <a:ext uri="{FF2B5EF4-FFF2-40B4-BE49-F238E27FC236}">
                <a16:creationId xmlns:a16="http://schemas.microsoft.com/office/drawing/2014/main" id="{0A4ED634-AFB0-4A45-B1F0-E83F604A1C27}"/>
              </a:ext>
            </a:extLst>
          </p:cNvPr>
          <p:cNvSpPr>
            <a:spLocks noGrp="1"/>
          </p:cNvSpPr>
          <p:nvPr>
            <p:ph type="sldNum" sz="quarter" idx="16"/>
          </p:nvPr>
        </p:nvSpPr>
        <p:spPr/>
        <p:txBody>
          <a:bodyPr/>
          <a:lstStyle/>
          <a:p>
            <a:fld id="{02D905ED-90C8-42CA-A483-03B7EFC68093}" type="slidenum">
              <a:rPr lang="en-US" smtClean="0"/>
              <a:t>3</a:t>
            </a:fld>
            <a:endParaRPr lang="en-US"/>
          </a:p>
        </p:txBody>
      </p:sp>
      <p:sp>
        <p:nvSpPr>
          <p:cNvPr id="20" name="Title 19">
            <a:extLst>
              <a:ext uri="{FF2B5EF4-FFF2-40B4-BE49-F238E27FC236}">
                <a16:creationId xmlns:a16="http://schemas.microsoft.com/office/drawing/2014/main" id="{0D1ACB89-BB5D-4EA5-96B9-8588337E1773}"/>
              </a:ext>
            </a:extLst>
          </p:cNvPr>
          <p:cNvSpPr>
            <a:spLocks noGrp="1"/>
          </p:cNvSpPr>
          <p:nvPr>
            <p:ph type="title"/>
          </p:nvPr>
        </p:nvSpPr>
        <p:spPr/>
        <p:txBody>
          <a:bodyPr/>
          <a:lstStyle/>
          <a:p>
            <a:r>
              <a:rPr lang="es-CO" b="1"/>
              <a:t>DINÁMICA DE TRABAJO</a:t>
            </a:r>
          </a:p>
        </p:txBody>
      </p:sp>
    </p:spTree>
    <p:extLst>
      <p:ext uri="{BB962C8B-B14F-4D97-AF65-F5344CB8AC3E}">
        <p14:creationId xmlns:p14="http://schemas.microsoft.com/office/powerpoint/2010/main" val="262052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C2F58F0-EAC6-4ACF-8297-2116EAAB4365}"/>
              </a:ext>
            </a:extLst>
          </p:cNvPr>
          <p:cNvSpPr>
            <a:spLocks noGrp="1"/>
          </p:cNvSpPr>
          <p:nvPr>
            <p:ph idx="1"/>
          </p:nvPr>
        </p:nvSpPr>
        <p:spPr>
          <a:xfrm>
            <a:off x="826655" y="1945177"/>
            <a:ext cx="10515600" cy="4358785"/>
          </a:xfrm>
        </p:spPr>
        <p:txBody>
          <a:bodyPr>
            <a:normAutofit/>
          </a:bodyPr>
          <a:lstStyle/>
          <a:p>
            <a:pPr marL="0" indent="0">
              <a:buNone/>
            </a:pPr>
            <a:r>
              <a:rPr lang="es-ES"/>
              <a:t>En este reto vamos a trabajar con un conjunto de datos asociado al sistema de bicicletas </a:t>
            </a:r>
            <a:r>
              <a:rPr lang="es-ES" err="1"/>
              <a:t>CitiBike</a:t>
            </a:r>
            <a:r>
              <a:rPr lang="es-ES"/>
              <a:t> provisto por </a:t>
            </a:r>
            <a:r>
              <a:rPr lang="es-ES" err="1"/>
              <a:t>CitiBike</a:t>
            </a:r>
            <a:r>
              <a:rPr lang="es-ES"/>
              <a:t> en New York.</a:t>
            </a:r>
          </a:p>
          <a:p>
            <a:pPr marL="0" indent="0">
              <a:buNone/>
            </a:pPr>
            <a:r>
              <a:rPr lang="es-CO" sz="2600" b="1"/>
              <a:t>(URL: </a:t>
            </a:r>
            <a:r>
              <a:rPr lang="es-CO" sz="2600" b="1">
                <a:hlinkClick r:id="rId2"/>
              </a:rPr>
              <a:t>https://www.citibikenyc.com/system-data</a:t>
            </a:r>
            <a:r>
              <a:rPr lang="es-CO" sz="2600" b="1"/>
              <a:t>)</a:t>
            </a:r>
          </a:p>
          <a:p>
            <a:pPr marL="0" indent="0">
              <a:buNone/>
            </a:pPr>
            <a:endParaRPr lang="es-CO" b="1"/>
          </a:p>
        </p:txBody>
      </p:sp>
      <p:sp>
        <p:nvSpPr>
          <p:cNvPr id="22" name="Text Placeholder 21">
            <a:extLst>
              <a:ext uri="{FF2B5EF4-FFF2-40B4-BE49-F238E27FC236}">
                <a16:creationId xmlns:a16="http://schemas.microsoft.com/office/drawing/2014/main" id="{65367190-A840-4F78-BBE4-0CEE451D249E}"/>
              </a:ext>
            </a:extLst>
          </p:cNvPr>
          <p:cNvSpPr>
            <a:spLocks noGrp="1"/>
          </p:cNvSpPr>
          <p:nvPr>
            <p:ph type="body" sz="quarter" idx="13"/>
          </p:nvPr>
        </p:nvSpPr>
        <p:spPr/>
        <p:txBody>
          <a:bodyPr/>
          <a:lstStyle/>
          <a:p>
            <a:pPr algn="r"/>
            <a:r>
              <a:rPr lang="es-CO"/>
              <a:t>Estructuras de Datos y Algoritmos</a:t>
            </a:r>
          </a:p>
        </p:txBody>
      </p:sp>
      <p:sp>
        <p:nvSpPr>
          <p:cNvPr id="18" name="Footer Placeholder 17">
            <a:extLst>
              <a:ext uri="{FF2B5EF4-FFF2-40B4-BE49-F238E27FC236}">
                <a16:creationId xmlns:a16="http://schemas.microsoft.com/office/drawing/2014/main" id="{A92EBF5D-0C2D-43F3-B51B-4049D8911931}"/>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9" name="Slide Number Placeholder 18">
            <a:extLst>
              <a:ext uri="{FF2B5EF4-FFF2-40B4-BE49-F238E27FC236}">
                <a16:creationId xmlns:a16="http://schemas.microsoft.com/office/drawing/2014/main" id="{0A4ED634-AFB0-4A45-B1F0-E83F604A1C27}"/>
              </a:ext>
            </a:extLst>
          </p:cNvPr>
          <p:cNvSpPr>
            <a:spLocks noGrp="1"/>
          </p:cNvSpPr>
          <p:nvPr>
            <p:ph type="sldNum" sz="quarter" idx="16"/>
          </p:nvPr>
        </p:nvSpPr>
        <p:spPr/>
        <p:txBody>
          <a:bodyPr/>
          <a:lstStyle/>
          <a:p>
            <a:fld id="{02D905ED-90C8-42CA-A483-03B7EFC68093}" type="slidenum">
              <a:rPr lang="en-US" smtClean="0"/>
              <a:t>4</a:t>
            </a:fld>
            <a:endParaRPr lang="en-US"/>
          </a:p>
        </p:txBody>
      </p:sp>
      <p:sp>
        <p:nvSpPr>
          <p:cNvPr id="20" name="Title 19">
            <a:extLst>
              <a:ext uri="{FF2B5EF4-FFF2-40B4-BE49-F238E27FC236}">
                <a16:creationId xmlns:a16="http://schemas.microsoft.com/office/drawing/2014/main" id="{0D1ACB89-BB5D-4EA5-96B9-8588337E1773}"/>
              </a:ext>
            </a:extLst>
          </p:cNvPr>
          <p:cNvSpPr>
            <a:spLocks noGrp="1"/>
          </p:cNvSpPr>
          <p:nvPr>
            <p:ph type="title"/>
          </p:nvPr>
        </p:nvSpPr>
        <p:spPr>
          <a:xfrm>
            <a:off x="838200" y="931884"/>
            <a:ext cx="10515600" cy="830264"/>
          </a:xfrm>
        </p:spPr>
        <p:txBody>
          <a:bodyPr/>
          <a:lstStyle/>
          <a:p>
            <a:r>
              <a:rPr lang="es-CO" b="1"/>
              <a:t>FUENTE DE DATOS</a:t>
            </a:r>
          </a:p>
        </p:txBody>
      </p:sp>
      <p:pic>
        <p:nvPicPr>
          <p:cNvPr id="8" name="Picture 6" descr="Graphical user interface, text, application, email&#10;&#10;Description automatically generated">
            <a:extLst>
              <a:ext uri="{FF2B5EF4-FFF2-40B4-BE49-F238E27FC236}">
                <a16:creationId xmlns:a16="http://schemas.microsoft.com/office/drawing/2014/main" id="{5B535CF8-C50E-864D-8CDC-650B39DFE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913" y="3429000"/>
            <a:ext cx="5358246" cy="26392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5947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65367190-A840-4F78-BBE4-0CEE451D249E}"/>
              </a:ext>
            </a:extLst>
          </p:cNvPr>
          <p:cNvSpPr>
            <a:spLocks noGrp="1"/>
          </p:cNvSpPr>
          <p:nvPr>
            <p:ph type="body" sz="quarter" idx="13"/>
          </p:nvPr>
        </p:nvSpPr>
        <p:spPr/>
        <p:txBody>
          <a:bodyPr/>
          <a:lstStyle/>
          <a:p>
            <a:pPr algn="r"/>
            <a:r>
              <a:rPr lang="es-CO"/>
              <a:t>Estructuras de Datos y Algoritmos</a:t>
            </a:r>
          </a:p>
        </p:txBody>
      </p:sp>
      <p:sp>
        <p:nvSpPr>
          <p:cNvPr id="18" name="Footer Placeholder 17">
            <a:extLst>
              <a:ext uri="{FF2B5EF4-FFF2-40B4-BE49-F238E27FC236}">
                <a16:creationId xmlns:a16="http://schemas.microsoft.com/office/drawing/2014/main" id="{A92EBF5D-0C2D-43F3-B51B-4049D8911931}"/>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19" name="Slide Number Placeholder 18">
            <a:extLst>
              <a:ext uri="{FF2B5EF4-FFF2-40B4-BE49-F238E27FC236}">
                <a16:creationId xmlns:a16="http://schemas.microsoft.com/office/drawing/2014/main" id="{0A4ED634-AFB0-4A45-B1F0-E83F604A1C27}"/>
              </a:ext>
            </a:extLst>
          </p:cNvPr>
          <p:cNvSpPr>
            <a:spLocks noGrp="1"/>
          </p:cNvSpPr>
          <p:nvPr>
            <p:ph type="sldNum" sz="quarter" idx="16"/>
          </p:nvPr>
        </p:nvSpPr>
        <p:spPr/>
        <p:txBody>
          <a:bodyPr/>
          <a:lstStyle/>
          <a:p>
            <a:fld id="{02D905ED-90C8-42CA-A483-03B7EFC68093}" type="slidenum">
              <a:rPr lang="en-US" smtClean="0"/>
              <a:t>5</a:t>
            </a:fld>
            <a:endParaRPr lang="en-US"/>
          </a:p>
        </p:txBody>
      </p:sp>
      <p:sp>
        <p:nvSpPr>
          <p:cNvPr id="3" name="Content Placeholder 2">
            <a:extLst>
              <a:ext uri="{FF2B5EF4-FFF2-40B4-BE49-F238E27FC236}">
                <a16:creationId xmlns:a16="http://schemas.microsoft.com/office/drawing/2014/main" id="{28529717-1B24-40BF-BD80-BD1BAB701038}"/>
              </a:ext>
            </a:extLst>
          </p:cNvPr>
          <p:cNvSpPr>
            <a:spLocks noGrp="1"/>
          </p:cNvSpPr>
          <p:nvPr>
            <p:ph idx="4294967295"/>
          </p:nvPr>
        </p:nvSpPr>
        <p:spPr>
          <a:xfrm>
            <a:off x="637951" y="998832"/>
            <a:ext cx="10528169" cy="4571999"/>
          </a:xfrm>
        </p:spPr>
        <p:txBody>
          <a:bodyPr anchor="ctr">
            <a:normAutofit/>
          </a:bodyPr>
          <a:lstStyle/>
          <a:p>
            <a:pPr marL="0" indent="0" algn="just">
              <a:buNone/>
            </a:pPr>
            <a:r>
              <a:rPr lang="es-ES_tradnl" sz="2400" dirty="0"/>
              <a:t>En este conjunto de datos se encuentra la duración del viaje, hora y fecha de inicio, hora y fecha de terminación, nombre de la estación de origen, nombre de la estación de destino, id de la estación, latitud de las estaciones, longitud de las estaciones, identificador de la bicicleta, entre otros datos.</a:t>
            </a:r>
          </a:p>
          <a:p>
            <a:pPr marL="0" indent="0" algn="just">
              <a:buNone/>
            </a:pPr>
            <a:endParaRPr lang="es-ES_tradnl" sz="2400" dirty="0">
              <a:cs typeface="Calibri"/>
            </a:endParaRPr>
          </a:p>
          <a:p>
            <a:pPr marL="0" indent="0" algn="just">
              <a:buNone/>
            </a:pPr>
            <a:r>
              <a:rPr lang="es-ES_tradnl" sz="2400" dirty="0">
                <a:cs typeface="Calibri"/>
              </a:rPr>
              <a:t>Se utilizará la información reportada por cada viaje en bicicleta (estación de inicio a estación final) para reconstruir un grafo.  Cada viaje entre un mismo par de estaciones, servirá para ajustar el tiempo promedio entre dichas estaciones.  Entre mas datos se tengan, mas preciso será el promedio obtenido.  </a:t>
            </a:r>
          </a:p>
        </p:txBody>
      </p:sp>
    </p:spTree>
    <p:extLst>
      <p:ext uri="{BB962C8B-B14F-4D97-AF65-F5344CB8AC3E}">
        <p14:creationId xmlns:p14="http://schemas.microsoft.com/office/powerpoint/2010/main" val="403523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65367190-A840-4F78-BBE4-0CEE451D249E}"/>
              </a:ext>
            </a:extLst>
          </p:cNvPr>
          <p:cNvSpPr>
            <a:spLocks noGrp="1"/>
          </p:cNvSpPr>
          <p:nvPr>
            <p:ph type="body" sz="quarter" idx="13"/>
          </p:nvPr>
        </p:nvSpPr>
        <p:spPr/>
        <p:txBody>
          <a:bodyPr/>
          <a:lstStyle/>
          <a:p>
            <a:pPr algn="r"/>
            <a:r>
              <a:rPr lang="es-CO"/>
              <a:t>Estructuras de Datos y Algoritmos</a:t>
            </a:r>
          </a:p>
        </p:txBody>
      </p:sp>
      <p:sp>
        <p:nvSpPr>
          <p:cNvPr id="18" name="Footer Placeholder 17">
            <a:extLst>
              <a:ext uri="{FF2B5EF4-FFF2-40B4-BE49-F238E27FC236}">
                <a16:creationId xmlns:a16="http://schemas.microsoft.com/office/drawing/2014/main" id="{A92EBF5D-0C2D-43F3-B51B-4049D8911931}"/>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19" name="Slide Number Placeholder 18">
            <a:extLst>
              <a:ext uri="{FF2B5EF4-FFF2-40B4-BE49-F238E27FC236}">
                <a16:creationId xmlns:a16="http://schemas.microsoft.com/office/drawing/2014/main" id="{0A4ED634-AFB0-4A45-B1F0-E83F604A1C27}"/>
              </a:ext>
            </a:extLst>
          </p:cNvPr>
          <p:cNvSpPr>
            <a:spLocks noGrp="1"/>
          </p:cNvSpPr>
          <p:nvPr>
            <p:ph type="sldNum" sz="quarter" idx="21"/>
          </p:nvPr>
        </p:nvSpPr>
        <p:spPr/>
        <p:txBody>
          <a:bodyPr/>
          <a:lstStyle/>
          <a:p>
            <a:fld id="{02D905ED-90C8-42CA-A483-03B7EFC68093}" type="slidenum">
              <a:rPr lang="en-US" smtClean="0"/>
              <a:t>6</a:t>
            </a:fld>
            <a:endParaRPr lang="en-US"/>
          </a:p>
        </p:txBody>
      </p:sp>
      <p:sp>
        <p:nvSpPr>
          <p:cNvPr id="16" name="Content Placeholder 15">
            <a:extLst>
              <a:ext uri="{FF2B5EF4-FFF2-40B4-BE49-F238E27FC236}">
                <a16:creationId xmlns:a16="http://schemas.microsoft.com/office/drawing/2014/main" id="{1EAB3128-6815-4B4D-B3F0-B033F370F7FE}"/>
              </a:ext>
            </a:extLst>
          </p:cNvPr>
          <p:cNvSpPr>
            <a:spLocks noGrp="1"/>
          </p:cNvSpPr>
          <p:nvPr>
            <p:ph sz="half" idx="22"/>
          </p:nvPr>
        </p:nvSpPr>
        <p:spPr>
          <a:xfrm>
            <a:off x="6266784" y="1151633"/>
            <a:ext cx="5087016" cy="4872209"/>
          </a:xfrm>
        </p:spPr>
        <p:txBody>
          <a:bodyPr vert="horz" lIns="91440" tIns="45720" rIns="91440" bIns="45720" rtlCol="0" anchor="ctr">
            <a:normAutofit fontScale="92500" lnSpcReduction="10000"/>
          </a:bodyPr>
          <a:lstStyle/>
          <a:p>
            <a:pPr marL="0" indent="0">
              <a:buNone/>
            </a:pPr>
            <a:r>
              <a:rPr lang="es-CO"/>
              <a:t>Los datos constan de </a:t>
            </a:r>
            <a:r>
              <a:rPr lang="es-CO" b="1"/>
              <a:t>15 columnas:</a:t>
            </a:r>
          </a:p>
          <a:p>
            <a:pPr marL="0" indent="0">
              <a:buNone/>
            </a:pPr>
            <a:endParaRPr lang="es-CO" b="1"/>
          </a:p>
          <a:p>
            <a:r>
              <a:rPr lang="es-CO" b="1"/>
              <a:t>3</a:t>
            </a:r>
            <a:r>
              <a:rPr lang="es-CO"/>
              <a:t> de ellos son cadenas de caracteres o </a:t>
            </a:r>
            <a:r>
              <a:rPr lang="es-CO" b="1"/>
              <a:t>String</a:t>
            </a:r>
            <a:r>
              <a:rPr lang="es-CO"/>
              <a:t> (ej.: </a:t>
            </a:r>
            <a:r>
              <a:rPr lang="es-CO" err="1"/>
              <a:t>start</a:t>
            </a:r>
            <a:r>
              <a:rPr lang="es-CO"/>
              <a:t> </a:t>
            </a:r>
            <a:r>
              <a:rPr lang="es-CO" err="1"/>
              <a:t>station</a:t>
            </a:r>
            <a:r>
              <a:rPr lang="es-CO"/>
              <a:t> </a:t>
            </a:r>
            <a:r>
              <a:rPr lang="es-CO" err="1"/>
              <a:t>name</a:t>
            </a:r>
            <a:r>
              <a:rPr lang="es-CO"/>
              <a:t> y </a:t>
            </a:r>
            <a:r>
              <a:rPr lang="es-CO" err="1"/>
              <a:t>end</a:t>
            </a:r>
            <a:r>
              <a:rPr lang="es-CO"/>
              <a:t> </a:t>
            </a:r>
            <a:r>
              <a:rPr lang="es-CO" err="1"/>
              <a:t>station</a:t>
            </a:r>
            <a:r>
              <a:rPr lang="es-CO"/>
              <a:t> </a:t>
            </a:r>
            <a:r>
              <a:rPr lang="es-CO" err="1"/>
              <a:t>name</a:t>
            </a:r>
            <a:r>
              <a:rPr lang="es-CO"/>
              <a:t>).</a:t>
            </a:r>
          </a:p>
          <a:p>
            <a:r>
              <a:rPr lang="es-CO"/>
              <a:t>10 son de tipo </a:t>
            </a:r>
            <a:r>
              <a:rPr lang="es-CO" b="1"/>
              <a:t>numérico</a:t>
            </a:r>
            <a:r>
              <a:rPr lang="es-CO"/>
              <a:t> (ej.: </a:t>
            </a:r>
            <a:r>
              <a:rPr lang="es-CO" err="1"/>
              <a:t>tripduration</a:t>
            </a:r>
            <a:r>
              <a:rPr lang="es-CO"/>
              <a:t> y </a:t>
            </a:r>
            <a:r>
              <a:rPr lang="es-CO" err="1"/>
              <a:t>birth</a:t>
            </a:r>
            <a:r>
              <a:rPr lang="es-CO"/>
              <a:t> </a:t>
            </a:r>
            <a:r>
              <a:rPr lang="es-CO" err="1"/>
              <a:t>year</a:t>
            </a:r>
            <a:r>
              <a:rPr lang="es-CO"/>
              <a:t>).</a:t>
            </a:r>
          </a:p>
          <a:p>
            <a:r>
              <a:rPr lang="es-CO"/>
              <a:t>2 son de tipo </a:t>
            </a:r>
            <a:r>
              <a:rPr lang="es-CO" b="1"/>
              <a:t>hora y fecha </a:t>
            </a:r>
            <a:r>
              <a:rPr lang="es-CO"/>
              <a:t>(ej.: </a:t>
            </a:r>
            <a:r>
              <a:rPr lang="es-CO" err="1"/>
              <a:t>starttime</a:t>
            </a:r>
            <a:r>
              <a:rPr lang="es-CO"/>
              <a:t> y </a:t>
            </a:r>
            <a:r>
              <a:rPr lang="es-CO" err="1"/>
              <a:t>stoptime</a:t>
            </a:r>
            <a:r>
              <a:rPr lang="es-CO"/>
              <a:t>).</a:t>
            </a:r>
          </a:p>
          <a:p>
            <a:endParaRPr lang="es-CO"/>
          </a:p>
          <a:p>
            <a:pPr marL="0" indent="0">
              <a:buNone/>
            </a:pPr>
            <a:r>
              <a:rPr lang="es-CO"/>
              <a:t>Algunos datos en las columnas pueden ser nulos.</a:t>
            </a:r>
          </a:p>
        </p:txBody>
      </p:sp>
      <p:sp>
        <p:nvSpPr>
          <p:cNvPr id="15" name="Title 14">
            <a:extLst>
              <a:ext uri="{FF2B5EF4-FFF2-40B4-BE49-F238E27FC236}">
                <a16:creationId xmlns:a16="http://schemas.microsoft.com/office/drawing/2014/main" id="{5D523D33-ED89-4771-ABE1-D6C83F8AE8E3}"/>
              </a:ext>
            </a:extLst>
          </p:cNvPr>
          <p:cNvSpPr>
            <a:spLocks noGrp="1"/>
          </p:cNvSpPr>
          <p:nvPr>
            <p:ph type="title"/>
          </p:nvPr>
        </p:nvSpPr>
        <p:spPr/>
        <p:txBody>
          <a:bodyPr/>
          <a:lstStyle/>
          <a:p>
            <a:r>
              <a:rPr lang="es-CO" b="1"/>
              <a:t>Detalles de la fuente de datos</a:t>
            </a:r>
          </a:p>
        </p:txBody>
      </p:sp>
      <p:sp>
        <p:nvSpPr>
          <p:cNvPr id="17" name="TextBox 16">
            <a:extLst>
              <a:ext uri="{FF2B5EF4-FFF2-40B4-BE49-F238E27FC236}">
                <a16:creationId xmlns:a16="http://schemas.microsoft.com/office/drawing/2014/main" id="{A7AFD310-07F5-4C3D-B3D7-1C3AF7D7A812}"/>
              </a:ext>
            </a:extLst>
          </p:cNvPr>
          <p:cNvSpPr txBox="1"/>
          <p:nvPr/>
        </p:nvSpPr>
        <p:spPr>
          <a:xfrm>
            <a:off x="825630" y="5571684"/>
            <a:ext cx="5112149" cy="523220"/>
          </a:xfrm>
          <a:prstGeom prst="rect">
            <a:avLst/>
          </a:prstGeom>
          <a:noFill/>
        </p:spPr>
        <p:txBody>
          <a:bodyPr wrap="square">
            <a:spAutoFit/>
          </a:bodyPr>
          <a:lstStyle/>
          <a:p>
            <a:pPr algn="ctr"/>
            <a:r>
              <a:rPr lang="es-CO" sz="1400" b="1" dirty="0"/>
              <a:t>Tomado de </a:t>
            </a:r>
            <a:r>
              <a:rPr lang="es-CO" sz="1400" b="1" dirty="0" err="1"/>
              <a:t>CityBokeNYC</a:t>
            </a:r>
            <a:r>
              <a:rPr lang="es-CO" sz="1400" b="1" dirty="0"/>
              <a:t> </a:t>
            </a:r>
            <a:r>
              <a:rPr lang="es-CO" sz="1400" b="1" dirty="0" err="1"/>
              <a:t>System</a:t>
            </a:r>
            <a:r>
              <a:rPr lang="es-CO" sz="1400" b="1" dirty="0"/>
              <a:t> Data, URL: </a:t>
            </a:r>
            <a:r>
              <a:rPr lang="es-CO" sz="1400" b="1" dirty="0">
                <a:hlinkClick r:id="rId2"/>
              </a:rPr>
              <a:t>https://www.citibikenyc.com/system-data</a:t>
            </a:r>
            <a:endParaRPr lang="es-CO" sz="1400" b="1" dirty="0"/>
          </a:p>
        </p:txBody>
      </p:sp>
      <p:pic>
        <p:nvPicPr>
          <p:cNvPr id="12" name="Picture 7" descr="Graphical user interface, text, application, email&#10;&#10;Description automatically generated">
            <a:extLst>
              <a:ext uri="{FF2B5EF4-FFF2-40B4-BE49-F238E27FC236}">
                <a16:creationId xmlns:a16="http://schemas.microsoft.com/office/drawing/2014/main" id="{EFE4BB6E-15C5-D049-A847-5B1B2FEE3D7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8730" y="2466725"/>
            <a:ext cx="5099050" cy="30338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5918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568FE1C-ED34-4F68-AD4C-64BE4C4F0353}"/>
              </a:ext>
            </a:extLst>
          </p:cNvPr>
          <p:cNvSpPr>
            <a:spLocks noGrp="1"/>
          </p:cNvSpPr>
          <p:nvPr>
            <p:ph type="body" sz="quarter" idx="13"/>
          </p:nvPr>
        </p:nvSpPr>
        <p:spPr/>
        <p:txBody>
          <a:bodyPr/>
          <a:lstStyle/>
          <a:p>
            <a:pPr algn="r"/>
            <a:r>
              <a:rPr lang="es-CO"/>
              <a:t>Estructuras de Datos y Algoritmos</a:t>
            </a:r>
          </a:p>
        </p:txBody>
      </p:sp>
      <p:sp>
        <p:nvSpPr>
          <p:cNvPr id="5" name="Footer Placeholder 4">
            <a:extLst>
              <a:ext uri="{FF2B5EF4-FFF2-40B4-BE49-F238E27FC236}">
                <a16:creationId xmlns:a16="http://schemas.microsoft.com/office/drawing/2014/main" id="{A64225F6-FC39-4652-B940-538522FF8CF5}"/>
              </a:ext>
            </a:extLst>
          </p:cNvPr>
          <p:cNvSpPr>
            <a:spLocks noGrp="1"/>
          </p:cNvSpPr>
          <p:nvPr>
            <p:ph type="ftr" sz="quarter" idx="15"/>
          </p:nvPr>
        </p:nvSpPr>
        <p:spPr/>
        <p:txBody>
          <a:bodyPr/>
          <a:lstStyle/>
          <a:p>
            <a:r>
              <a:rPr lang="es-ES"/>
              <a:t>© 2020 - Universidad de Los Andes – Departamento de Ingeniería de Sistemas y Computación </a:t>
            </a:r>
            <a:endParaRPr lang="en-US"/>
          </a:p>
        </p:txBody>
      </p:sp>
      <p:sp>
        <p:nvSpPr>
          <p:cNvPr id="6" name="Slide Number Placeholder 5">
            <a:extLst>
              <a:ext uri="{FF2B5EF4-FFF2-40B4-BE49-F238E27FC236}">
                <a16:creationId xmlns:a16="http://schemas.microsoft.com/office/drawing/2014/main" id="{ACD31DB0-FE1A-43DB-A91C-0B8DCC72BB2F}"/>
              </a:ext>
            </a:extLst>
          </p:cNvPr>
          <p:cNvSpPr>
            <a:spLocks noGrp="1"/>
          </p:cNvSpPr>
          <p:nvPr>
            <p:ph type="sldNum" sz="quarter" idx="16"/>
          </p:nvPr>
        </p:nvSpPr>
        <p:spPr/>
        <p:txBody>
          <a:bodyPr/>
          <a:lstStyle/>
          <a:p>
            <a:fld id="{02D905ED-90C8-42CA-A483-03B7EFC68093}" type="slidenum">
              <a:rPr lang="en-US" smtClean="0"/>
              <a:t>7</a:t>
            </a:fld>
            <a:endParaRPr lang="en-US"/>
          </a:p>
        </p:txBody>
      </p:sp>
      <p:graphicFrame>
        <p:nvGraphicFramePr>
          <p:cNvPr id="11" name="Content Placeholder 10">
            <a:extLst>
              <a:ext uri="{FF2B5EF4-FFF2-40B4-BE49-F238E27FC236}">
                <a16:creationId xmlns:a16="http://schemas.microsoft.com/office/drawing/2014/main" id="{F66BFA26-76E8-4AFC-A4B7-73621D16D842}"/>
              </a:ext>
            </a:extLst>
          </p:cNvPr>
          <p:cNvGraphicFramePr>
            <a:graphicFrameLocks noGrp="1"/>
          </p:cNvGraphicFramePr>
          <p:nvPr>
            <p:ph idx="1"/>
            <p:extLst>
              <p:ext uri="{D42A27DB-BD31-4B8C-83A1-F6EECF244321}">
                <p14:modId xmlns:p14="http://schemas.microsoft.com/office/powerpoint/2010/main" val="2659303685"/>
              </p:ext>
            </p:extLst>
          </p:nvPr>
        </p:nvGraphicFramePr>
        <p:xfrm>
          <a:off x="838200" y="1944688"/>
          <a:ext cx="10515600" cy="4232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9">
            <a:extLst>
              <a:ext uri="{FF2B5EF4-FFF2-40B4-BE49-F238E27FC236}">
                <a16:creationId xmlns:a16="http://schemas.microsoft.com/office/drawing/2014/main" id="{1DCEADEA-D022-4ADE-B83A-30E47EB8A122}"/>
              </a:ext>
            </a:extLst>
          </p:cNvPr>
          <p:cNvSpPr>
            <a:spLocks noGrp="1"/>
          </p:cNvSpPr>
          <p:nvPr>
            <p:ph type="title"/>
          </p:nvPr>
        </p:nvSpPr>
        <p:spPr/>
        <p:txBody>
          <a:bodyPr/>
          <a:lstStyle/>
          <a:p>
            <a:r>
              <a:rPr lang="es-CO" b="1"/>
              <a:t>FICHA DE REQUERIMIENTOS</a:t>
            </a:r>
          </a:p>
        </p:txBody>
      </p:sp>
    </p:spTree>
    <p:extLst>
      <p:ext uri="{BB962C8B-B14F-4D97-AF65-F5344CB8AC3E}">
        <p14:creationId xmlns:p14="http://schemas.microsoft.com/office/powerpoint/2010/main" val="342427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568FE1C-ED34-4F68-AD4C-64BE4C4F0353}"/>
              </a:ext>
            </a:extLst>
          </p:cNvPr>
          <p:cNvSpPr>
            <a:spLocks noGrp="1"/>
          </p:cNvSpPr>
          <p:nvPr>
            <p:ph type="body" sz="quarter" idx="13"/>
          </p:nvPr>
        </p:nvSpPr>
        <p:spPr/>
        <p:txBody>
          <a:bodyPr/>
          <a:lstStyle/>
          <a:p>
            <a:pPr algn="r"/>
            <a:r>
              <a:rPr lang="es-CO"/>
              <a:t>Estructuras de Datos y Algoritmos</a:t>
            </a:r>
          </a:p>
        </p:txBody>
      </p:sp>
      <p:sp>
        <p:nvSpPr>
          <p:cNvPr id="7" name="Content Placeholder 6">
            <a:extLst>
              <a:ext uri="{FF2B5EF4-FFF2-40B4-BE49-F238E27FC236}">
                <a16:creationId xmlns:a16="http://schemas.microsoft.com/office/drawing/2014/main" id="{F3BDB025-6DA7-4172-9099-864479E27D93}"/>
              </a:ext>
            </a:extLst>
          </p:cNvPr>
          <p:cNvSpPr>
            <a:spLocks noGrp="1"/>
          </p:cNvSpPr>
          <p:nvPr>
            <p:ph sz="half" idx="2"/>
          </p:nvPr>
        </p:nvSpPr>
        <p:spPr/>
        <p:txBody>
          <a:bodyPr>
            <a:normAutofit lnSpcReduction="10000"/>
          </a:bodyPr>
          <a:lstStyle/>
          <a:p>
            <a:pPr marL="514350" indent="-514350" algn="just">
              <a:buFont typeface="+mj-lt"/>
              <a:buAutoNum type="alphaUcPeriod"/>
            </a:pPr>
            <a:r>
              <a:rPr lang="es-ES" sz="2600" dirty="0">
                <a:ea typeface="+mn-lt"/>
                <a:cs typeface="+mn-lt"/>
              </a:rPr>
              <a:t>Se desea conocer la cantidad de clústeres (componentes fuertemente conectados) dentro del grafo. </a:t>
            </a:r>
          </a:p>
          <a:p>
            <a:pPr marL="514350" indent="-514350" algn="just">
              <a:buFont typeface="+mj-lt"/>
              <a:buAutoNum type="alphaUcPeriod"/>
            </a:pPr>
            <a:r>
              <a:rPr lang="es-ES" sz="2600" dirty="0">
                <a:ea typeface="+mn-lt"/>
                <a:cs typeface="Calibri"/>
              </a:rPr>
              <a:t>D</a:t>
            </a:r>
            <a:r>
              <a:rPr lang="es-ES" sz="2600" dirty="0">
                <a:cs typeface="Calibri"/>
              </a:rPr>
              <a:t>ada la identificación de 2 estaciones, informar si estas pertenecen o no al mismo clúster</a:t>
            </a:r>
            <a:r>
              <a:rPr lang="es-ES" sz="2600" dirty="0">
                <a:ea typeface="+mn-lt"/>
                <a:cs typeface="+mn-lt"/>
              </a:rPr>
              <a:t>.</a:t>
            </a:r>
          </a:p>
        </p:txBody>
      </p:sp>
      <p:sp>
        <p:nvSpPr>
          <p:cNvPr id="10" name="Title 9">
            <a:extLst>
              <a:ext uri="{FF2B5EF4-FFF2-40B4-BE49-F238E27FC236}">
                <a16:creationId xmlns:a16="http://schemas.microsoft.com/office/drawing/2014/main" id="{1DCEADEA-D022-4ADE-B83A-30E47EB8A122}"/>
              </a:ext>
            </a:extLst>
          </p:cNvPr>
          <p:cNvSpPr>
            <a:spLocks noGrp="1"/>
          </p:cNvSpPr>
          <p:nvPr>
            <p:ph type="title"/>
          </p:nvPr>
        </p:nvSpPr>
        <p:spPr/>
        <p:txBody>
          <a:bodyPr/>
          <a:lstStyle/>
          <a:p>
            <a:pPr lvl="0"/>
            <a:r>
              <a:rPr lang="es-CO" sz="3000" b="1"/>
              <a:t>REQ. 1: Cantidad de </a:t>
            </a:r>
            <a:r>
              <a:rPr lang="es-CO" sz="3000" b="1" err="1"/>
              <a:t>clusters</a:t>
            </a:r>
            <a:r>
              <a:rPr lang="es-CO" sz="3000" b="1"/>
              <a:t> de Viajes (Grupal en el Lab.)</a:t>
            </a:r>
          </a:p>
        </p:txBody>
      </p:sp>
      <p:sp>
        <p:nvSpPr>
          <p:cNvPr id="5" name="Footer Placeholder 4">
            <a:extLst>
              <a:ext uri="{FF2B5EF4-FFF2-40B4-BE49-F238E27FC236}">
                <a16:creationId xmlns:a16="http://schemas.microsoft.com/office/drawing/2014/main" id="{A64225F6-FC39-4652-B940-538522FF8CF5}"/>
              </a:ext>
            </a:extLst>
          </p:cNvPr>
          <p:cNvSpPr>
            <a:spLocks noGrp="1"/>
          </p:cNvSpPr>
          <p:nvPr>
            <p:ph type="ftr" sz="quarter" idx="20"/>
          </p:nvPr>
        </p:nvSpPr>
        <p:spPr/>
        <p:txBody>
          <a:bodyPr/>
          <a:lstStyle/>
          <a:p>
            <a:r>
              <a:rPr lang="es-ES" dirty="0"/>
              <a:t>© 2020 - Universidad de Los Andes – Departamento de Ingeniería de Sistemas y Computación </a:t>
            </a:r>
            <a:endParaRPr lang="en-US" dirty="0"/>
          </a:p>
        </p:txBody>
      </p:sp>
      <p:sp>
        <p:nvSpPr>
          <p:cNvPr id="6" name="Slide Number Placeholder 5">
            <a:extLst>
              <a:ext uri="{FF2B5EF4-FFF2-40B4-BE49-F238E27FC236}">
                <a16:creationId xmlns:a16="http://schemas.microsoft.com/office/drawing/2014/main" id="{ACD31DB0-FE1A-43DB-A91C-0B8DCC72BB2F}"/>
              </a:ext>
            </a:extLst>
          </p:cNvPr>
          <p:cNvSpPr>
            <a:spLocks noGrp="1"/>
          </p:cNvSpPr>
          <p:nvPr>
            <p:ph type="sldNum" sz="quarter" idx="21"/>
          </p:nvPr>
        </p:nvSpPr>
        <p:spPr/>
        <p:txBody>
          <a:bodyPr/>
          <a:lstStyle/>
          <a:p>
            <a:fld id="{02D905ED-90C8-42CA-A483-03B7EFC68093}" type="slidenum">
              <a:rPr lang="en-US" smtClean="0"/>
              <a:t>8</a:t>
            </a:fld>
            <a:endParaRPr lang="en-US"/>
          </a:p>
        </p:txBody>
      </p:sp>
      <p:sp>
        <p:nvSpPr>
          <p:cNvPr id="9" name="Content Placeholder 8">
            <a:extLst>
              <a:ext uri="{FF2B5EF4-FFF2-40B4-BE49-F238E27FC236}">
                <a16:creationId xmlns:a16="http://schemas.microsoft.com/office/drawing/2014/main" id="{F29B56F7-FE94-4111-9B7B-E23CB2A4921B}"/>
              </a:ext>
            </a:extLst>
          </p:cNvPr>
          <p:cNvSpPr>
            <a:spLocks noGrp="1"/>
          </p:cNvSpPr>
          <p:nvPr>
            <p:ph sz="half" idx="22"/>
          </p:nvPr>
        </p:nvSpPr>
        <p:spPr/>
        <p:txBody>
          <a:bodyPr>
            <a:normAutofit fontScale="92500" lnSpcReduction="10000"/>
          </a:bodyPr>
          <a:lstStyle/>
          <a:p>
            <a:pPr marL="0" indent="0">
              <a:buNone/>
            </a:pPr>
            <a:r>
              <a:rPr lang="es-CO" dirty="0"/>
              <a:t>Las </a:t>
            </a:r>
            <a:r>
              <a:rPr lang="es-CO" b="1" dirty="0"/>
              <a:t>condiciones</a:t>
            </a:r>
            <a:r>
              <a:rPr lang="es-CO" dirty="0"/>
              <a:t> son:</a:t>
            </a:r>
          </a:p>
          <a:p>
            <a:r>
              <a:rPr lang="es-ES" dirty="0"/>
              <a:t>Como entrada leer dos id de estaciones</a:t>
            </a:r>
            <a:endParaRPr lang="es-ES_tradnl" dirty="0"/>
          </a:p>
          <a:p>
            <a:endParaRPr lang="es-CO" dirty="0"/>
          </a:p>
          <a:p>
            <a:pPr marL="0" indent="0">
              <a:buNone/>
            </a:pPr>
            <a:r>
              <a:rPr lang="es-CO" dirty="0"/>
              <a:t>Los </a:t>
            </a:r>
            <a:r>
              <a:rPr lang="es-CO" b="1" dirty="0"/>
              <a:t>resultados</a:t>
            </a:r>
            <a:r>
              <a:rPr lang="es-CO" dirty="0"/>
              <a:t> deberían ser:</a:t>
            </a:r>
          </a:p>
          <a:p>
            <a:r>
              <a:rPr lang="es-ES" dirty="0"/>
              <a:t>El total de </a:t>
            </a:r>
            <a:r>
              <a:rPr lang="es-ES" dirty="0" err="1"/>
              <a:t>clusters</a:t>
            </a:r>
            <a:r>
              <a:rPr lang="es-ES" dirty="0"/>
              <a:t> presentes en el grafo</a:t>
            </a:r>
          </a:p>
          <a:p>
            <a:r>
              <a:rPr lang="es-ES" dirty="0"/>
              <a:t>Se informa si las dos estaciones pertenecen al mismo </a:t>
            </a:r>
            <a:r>
              <a:rPr lang="es-ES" dirty="0" err="1"/>
              <a:t>cluster</a:t>
            </a:r>
            <a:r>
              <a:rPr lang="es-ES" dirty="0"/>
              <a:t> o no</a:t>
            </a:r>
          </a:p>
        </p:txBody>
      </p:sp>
    </p:spTree>
    <p:extLst>
      <p:ext uri="{BB962C8B-B14F-4D97-AF65-F5344CB8AC3E}">
        <p14:creationId xmlns:p14="http://schemas.microsoft.com/office/powerpoint/2010/main" val="332300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568FE1C-ED34-4F68-AD4C-64BE4C4F0353}"/>
              </a:ext>
            </a:extLst>
          </p:cNvPr>
          <p:cNvSpPr>
            <a:spLocks noGrp="1"/>
          </p:cNvSpPr>
          <p:nvPr>
            <p:ph type="body" sz="quarter" idx="13"/>
          </p:nvPr>
        </p:nvSpPr>
        <p:spPr/>
        <p:txBody>
          <a:bodyPr/>
          <a:lstStyle/>
          <a:p>
            <a:pPr algn="r"/>
            <a:r>
              <a:rPr lang="es-CO"/>
              <a:t>Estructuras de Datos y Algoritmos</a:t>
            </a:r>
          </a:p>
        </p:txBody>
      </p:sp>
      <p:sp>
        <p:nvSpPr>
          <p:cNvPr id="5" name="Footer Placeholder 4">
            <a:extLst>
              <a:ext uri="{FF2B5EF4-FFF2-40B4-BE49-F238E27FC236}">
                <a16:creationId xmlns:a16="http://schemas.microsoft.com/office/drawing/2014/main" id="{A64225F6-FC39-4652-B940-538522FF8CF5}"/>
              </a:ext>
            </a:extLst>
          </p:cNvPr>
          <p:cNvSpPr>
            <a:spLocks noGrp="1"/>
          </p:cNvSpPr>
          <p:nvPr>
            <p:ph type="ftr" sz="quarter" idx="20"/>
          </p:nvPr>
        </p:nvSpPr>
        <p:spPr/>
        <p:txBody>
          <a:bodyPr/>
          <a:lstStyle/>
          <a:p>
            <a:r>
              <a:rPr lang="es-ES"/>
              <a:t>© 2020 - Universidad de Los Andes – Departamento de Ingeniería de Sistemas y Computación </a:t>
            </a:r>
            <a:endParaRPr lang="en-US"/>
          </a:p>
        </p:txBody>
      </p:sp>
      <p:sp>
        <p:nvSpPr>
          <p:cNvPr id="6" name="Slide Number Placeholder 5">
            <a:extLst>
              <a:ext uri="{FF2B5EF4-FFF2-40B4-BE49-F238E27FC236}">
                <a16:creationId xmlns:a16="http://schemas.microsoft.com/office/drawing/2014/main" id="{ACD31DB0-FE1A-43DB-A91C-0B8DCC72BB2F}"/>
              </a:ext>
            </a:extLst>
          </p:cNvPr>
          <p:cNvSpPr>
            <a:spLocks noGrp="1"/>
          </p:cNvSpPr>
          <p:nvPr>
            <p:ph type="sldNum" sz="quarter" idx="21"/>
          </p:nvPr>
        </p:nvSpPr>
        <p:spPr/>
        <p:txBody>
          <a:bodyPr/>
          <a:lstStyle/>
          <a:p>
            <a:fld id="{02D905ED-90C8-42CA-A483-03B7EFC68093}" type="slidenum">
              <a:rPr lang="en-US" smtClean="0"/>
              <a:t>9</a:t>
            </a:fld>
            <a:endParaRPr lang="en-US"/>
          </a:p>
        </p:txBody>
      </p:sp>
      <p:sp>
        <p:nvSpPr>
          <p:cNvPr id="10" name="Title 9">
            <a:extLst>
              <a:ext uri="{FF2B5EF4-FFF2-40B4-BE49-F238E27FC236}">
                <a16:creationId xmlns:a16="http://schemas.microsoft.com/office/drawing/2014/main" id="{1DCEADEA-D022-4ADE-B83A-30E47EB8A122}"/>
              </a:ext>
            </a:extLst>
          </p:cNvPr>
          <p:cNvSpPr>
            <a:spLocks noGrp="1"/>
          </p:cNvSpPr>
          <p:nvPr>
            <p:ph type="title"/>
          </p:nvPr>
        </p:nvSpPr>
        <p:spPr>
          <a:xfrm>
            <a:off x="825631" y="1728039"/>
            <a:ext cx="5705798" cy="1011362"/>
          </a:xfrm>
        </p:spPr>
        <p:txBody>
          <a:bodyPr/>
          <a:lstStyle/>
          <a:p>
            <a:pPr lvl="0"/>
            <a:r>
              <a:rPr lang="es-ES" sz="3000" b="1"/>
              <a:t>REQ. 2: Ruta turística Circular </a:t>
            </a:r>
            <a:br>
              <a:rPr lang="es-ES" sz="3000" b="1"/>
            </a:br>
            <a:r>
              <a:rPr lang="es-ES" sz="3000" b="1"/>
              <a:t>(Individual)</a:t>
            </a:r>
          </a:p>
        </p:txBody>
      </p:sp>
      <p:sp>
        <p:nvSpPr>
          <p:cNvPr id="8" name="Content Placeholder 7">
            <a:extLst>
              <a:ext uri="{FF2B5EF4-FFF2-40B4-BE49-F238E27FC236}">
                <a16:creationId xmlns:a16="http://schemas.microsoft.com/office/drawing/2014/main" id="{9E9A80C1-B126-4B84-B5B5-92662CAF5497}"/>
              </a:ext>
            </a:extLst>
          </p:cNvPr>
          <p:cNvSpPr>
            <a:spLocks noGrp="1"/>
          </p:cNvSpPr>
          <p:nvPr>
            <p:ph sz="half" idx="2"/>
          </p:nvPr>
        </p:nvSpPr>
        <p:spPr>
          <a:xfrm>
            <a:off x="838199" y="3175465"/>
            <a:ext cx="5705797" cy="2832227"/>
          </a:xfrm>
        </p:spPr>
        <p:txBody>
          <a:bodyPr>
            <a:normAutofit fontScale="70000" lnSpcReduction="20000"/>
          </a:bodyPr>
          <a:lstStyle/>
          <a:p>
            <a:pPr marL="0" indent="0" algn="just">
              <a:buNone/>
            </a:pPr>
            <a:r>
              <a:rPr lang="es-ES_tradnl" dirty="0"/>
              <a:t>Un turista está interesado en conocer la ciudad en bicicleta. Para ello deja su carro cerca a una estación y desde allí desea salir para llegar a otra estación, conocer sitios cercanos,  cambiar de bicicleta y continuar a la siguiente estación, hasta regresar a la estación de inicio.</a:t>
            </a:r>
          </a:p>
          <a:p>
            <a:pPr algn="just"/>
            <a:endParaRPr lang="es-ES_tradnl" dirty="0">
              <a:cs typeface="Calibri"/>
            </a:endParaRPr>
          </a:p>
          <a:p>
            <a:pPr marL="0" indent="0" algn="just">
              <a:buNone/>
            </a:pPr>
            <a:r>
              <a:rPr lang="es-ES_tradnl" dirty="0">
                <a:cs typeface="Calibri"/>
              </a:rPr>
              <a:t>El turista desea saber si existen rutas circulares que pueda realizar dentro de un rango de tiempo dado, incluidos el tiempo de visita a la ciudad y el tiempo en bicicleta.</a:t>
            </a:r>
            <a:endParaRPr lang="en-US" dirty="0"/>
          </a:p>
        </p:txBody>
      </p:sp>
      <p:sp>
        <p:nvSpPr>
          <p:cNvPr id="11" name="Content Placeholder 10">
            <a:extLst>
              <a:ext uri="{FF2B5EF4-FFF2-40B4-BE49-F238E27FC236}">
                <a16:creationId xmlns:a16="http://schemas.microsoft.com/office/drawing/2014/main" id="{4C5AEF90-3FD7-4797-9E6E-A3BF5155EFB2}"/>
              </a:ext>
            </a:extLst>
          </p:cNvPr>
          <p:cNvSpPr>
            <a:spLocks noGrp="1"/>
          </p:cNvSpPr>
          <p:nvPr>
            <p:ph sz="half" idx="22"/>
          </p:nvPr>
        </p:nvSpPr>
        <p:spPr>
          <a:xfrm>
            <a:off x="6947140" y="1737614"/>
            <a:ext cx="4419229" cy="4270078"/>
          </a:xfrm>
        </p:spPr>
        <p:txBody>
          <a:bodyPr>
            <a:normAutofit fontScale="70000" lnSpcReduction="20000"/>
          </a:bodyPr>
          <a:lstStyle/>
          <a:p>
            <a:pPr marL="0" indent="0">
              <a:buNone/>
            </a:pPr>
            <a:r>
              <a:rPr lang="es-CO" sz="2400" dirty="0"/>
              <a:t>Las </a:t>
            </a:r>
            <a:r>
              <a:rPr lang="es-CO" sz="2400" b="1" dirty="0"/>
              <a:t>condiciones</a:t>
            </a:r>
            <a:r>
              <a:rPr lang="es-CO" sz="2400" dirty="0"/>
              <a:t> son:</a:t>
            </a:r>
          </a:p>
          <a:p>
            <a:r>
              <a:rPr lang="es-ES" sz="2400" dirty="0"/>
              <a:t>El total de tiempo disponible, </a:t>
            </a:r>
            <a:r>
              <a:rPr lang="es-ES_tradnl" sz="2400" dirty="0">
                <a:cs typeface="Calibri"/>
              </a:rPr>
              <a:t>por ejemplo: entre 180 y 240 minutos.</a:t>
            </a:r>
          </a:p>
          <a:p>
            <a:r>
              <a:rPr lang="es-ES_tradnl" sz="2400" dirty="0">
                <a:cs typeface="Calibri"/>
              </a:rPr>
              <a:t>Identificador de la estación de inicio</a:t>
            </a:r>
            <a:endParaRPr lang="es-ES_tradnl" sz="2400" dirty="0"/>
          </a:p>
          <a:p>
            <a:endParaRPr lang="es-CO" sz="2400" dirty="0"/>
          </a:p>
          <a:p>
            <a:pPr marL="0" indent="0">
              <a:buNone/>
            </a:pPr>
            <a:r>
              <a:rPr lang="es-CO" sz="2400" dirty="0"/>
              <a:t>Los </a:t>
            </a:r>
            <a:r>
              <a:rPr lang="es-CO" sz="2400" b="1" dirty="0"/>
              <a:t>resultados</a:t>
            </a:r>
            <a:r>
              <a:rPr lang="es-CO" sz="2400" dirty="0"/>
              <a:t> deberían ser:</a:t>
            </a:r>
          </a:p>
          <a:p>
            <a:r>
              <a:rPr lang="es-ES" sz="2400" dirty="0"/>
              <a:t>Número de rutas circulares encontradas</a:t>
            </a:r>
          </a:p>
          <a:p>
            <a:r>
              <a:rPr lang="es-ES" sz="2400" dirty="0"/>
              <a:t>Impresión de las rutas circulares disponibles. Para cada segmento de la ruta informar:</a:t>
            </a:r>
          </a:p>
          <a:p>
            <a:pPr lvl="1"/>
            <a:r>
              <a:rPr lang="es-ES" sz="2000" dirty="0"/>
              <a:t>Nombre de estación inicio</a:t>
            </a:r>
          </a:p>
          <a:p>
            <a:pPr lvl="1"/>
            <a:r>
              <a:rPr lang="es-ES" sz="2000" dirty="0"/>
              <a:t>Nombre estación final</a:t>
            </a:r>
          </a:p>
          <a:p>
            <a:pPr lvl="1"/>
            <a:r>
              <a:rPr lang="es-ES" sz="2000" dirty="0"/>
              <a:t>Duración estimada</a:t>
            </a:r>
          </a:p>
          <a:p>
            <a:endParaRPr lang="es-ES" sz="2400" dirty="0"/>
          </a:p>
          <a:p>
            <a:pPr marL="0" indent="0">
              <a:buNone/>
            </a:pPr>
            <a:r>
              <a:rPr lang="es-ES" sz="2400" b="1" dirty="0">
                <a:cs typeface="Calibri"/>
              </a:rPr>
              <a:t>Nota: </a:t>
            </a:r>
            <a:r>
              <a:rPr lang="es-ES" sz="2400" dirty="0">
                <a:cs typeface="Calibri"/>
              </a:rPr>
              <a:t>Puede suponer que en una estación, un turista toma 20 minutos conociendo los alrededores en cada parada.</a:t>
            </a:r>
            <a:endParaRPr lang="es-ES_tradnl" sz="2400" dirty="0">
              <a:cs typeface="Calibri"/>
            </a:endParaRPr>
          </a:p>
        </p:txBody>
      </p:sp>
    </p:spTree>
    <p:extLst>
      <p:ext uri="{BB962C8B-B14F-4D97-AF65-F5344CB8AC3E}">
        <p14:creationId xmlns:p14="http://schemas.microsoft.com/office/powerpoint/2010/main" val="302984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P2 Uniandes">
  <a:themeElements>
    <a:clrScheme name="IP2 Uniandes">
      <a:dk1>
        <a:sysClr val="windowText" lastClr="000000"/>
      </a:dk1>
      <a:lt1>
        <a:sysClr val="window" lastClr="FFFFFF"/>
      </a:lt1>
      <a:dk2>
        <a:srgbClr val="44546A"/>
      </a:dk2>
      <a:lt2>
        <a:srgbClr val="E7E6E6"/>
      </a:lt2>
      <a:accent1>
        <a:srgbClr val="39CCCF"/>
      </a:accent1>
      <a:accent2>
        <a:srgbClr val="B5D6E0"/>
      </a:accent2>
      <a:accent3>
        <a:srgbClr val="89AEC1"/>
      </a:accent3>
      <a:accent4>
        <a:srgbClr val="FFC000"/>
      </a:accent4>
      <a:accent5>
        <a:srgbClr val="5885A1"/>
      </a:accent5>
      <a:accent6>
        <a:srgbClr val="174970"/>
      </a:accent6>
      <a:hlink>
        <a:srgbClr val="0563C1"/>
      </a:hlink>
      <a:folHlink>
        <a:srgbClr val="954F72"/>
      </a:folHlink>
    </a:clrScheme>
    <a:fontScheme name="Uniandes">
      <a:majorFont>
        <a:latin typeface="DaxBold"/>
        <a:ea typeface=""/>
        <a:cs typeface=""/>
      </a:majorFont>
      <a:minorFont>
        <a:latin typeface="Dax-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23858CF01A2EF24688B692775F4C60A4" ma:contentTypeVersion="9" ma:contentTypeDescription="Crear nuevo documento." ma:contentTypeScope="" ma:versionID="5cbf312ae66d578d3da170c9b2523e41">
  <xsd:schema xmlns:xsd="http://www.w3.org/2001/XMLSchema" xmlns:xs="http://www.w3.org/2001/XMLSchema" xmlns:p="http://schemas.microsoft.com/office/2006/metadata/properties" xmlns:ns2="164883f8-7691-4ecf-b54a-664c0d0edefe" xmlns:ns3="85e30bcc-d76c-4413-8e4d-2dce22fb0743" targetNamespace="http://schemas.microsoft.com/office/2006/metadata/properties" ma:root="true" ma:fieldsID="d219a089fec87bb9352d8d27736652cc" ns2:_="" ns3:_="">
    <xsd:import namespace="164883f8-7691-4ecf-b54a-664c0d0edefe"/>
    <xsd:import namespace="85e30bcc-d76c-4413-8e4d-2dce22fb074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4883f8-7691-4ecf-b54a-664c0d0ede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e30bcc-d76c-4413-8e4d-2dce22fb0743"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5e30bcc-d76c-4413-8e4d-2dce22fb0743">
      <UserInfo>
        <DisplayName>Dario Ernesto Correal Torres</DisplayName>
        <AccountId>15</AccountId>
        <AccountType/>
      </UserInfo>
      <UserInfo>
        <DisplayName>Juan Pablo Fernandez Ramirez</DisplayName>
        <AccountId>14</AccountId>
        <AccountType/>
      </UserInfo>
      <UserInfo>
        <DisplayName>Mario  Fernando De la rosa Rosero</DisplayName>
        <AccountId>16</AccountId>
        <AccountType/>
      </UserInfo>
      <UserInfo>
        <DisplayName>Luis Esteban Florez Salamanca</DisplayName>
        <AccountId>33</AccountId>
        <AccountType/>
      </UserInfo>
    </SharedWithUsers>
  </documentManagement>
</p:properties>
</file>

<file path=customXml/itemProps1.xml><?xml version="1.0" encoding="utf-8"?>
<ds:datastoreItem xmlns:ds="http://schemas.openxmlformats.org/officeDocument/2006/customXml" ds:itemID="{C7AC613C-E860-481E-BCF8-E60C37373647}">
  <ds:schemaRefs>
    <ds:schemaRef ds:uri="http://schemas.microsoft.com/sharepoint/v3/contenttype/forms"/>
  </ds:schemaRefs>
</ds:datastoreItem>
</file>

<file path=customXml/itemProps2.xml><?xml version="1.0" encoding="utf-8"?>
<ds:datastoreItem xmlns:ds="http://schemas.openxmlformats.org/officeDocument/2006/customXml" ds:itemID="{579CE863-18DF-4019-9892-50B535B8FBD5}"/>
</file>

<file path=customXml/itemProps3.xml><?xml version="1.0" encoding="utf-8"?>
<ds:datastoreItem xmlns:ds="http://schemas.openxmlformats.org/officeDocument/2006/customXml" ds:itemID="{ECC89DA1-3340-496E-A6E9-BFD56F2B3B83}">
  <ds:schemaRefs>
    <ds:schemaRef ds:uri="164883f8-7691-4ecf-b54a-664c0d0edefe"/>
    <ds:schemaRef ds:uri="85e30bcc-d76c-4413-8e4d-2dce22fb074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TotalTime>
  <Words>2027</Words>
  <Application>Microsoft Office PowerPoint</Application>
  <PresentationFormat>Widescreen</PresentationFormat>
  <Paragraphs>190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DaxBold</vt:lpstr>
      <vt:lpstr>Arial</vt:lpstr>
      <vt:lpstr>Calibri</vt:lpstr>
      <vt:lpstr>Dax-Regular</vt:lpstr>
      <vt:lpstr>IP2 Uniandes</vt:lpstr>
      <vt:lpstr>Reto No. 4</vt:lpstr>
      <vt:lpstr>OBJETIVOS</vt:lpstr>
      <vt:lpstr>DINÁMICA DE TRABAJO</vt:lpstr>
      <vt:lpstr>FUENTE DE DATOS</vt:lpstr>
      <vt:lpstr>PowerPoint Presentation</vt:lpstr>
      <vt:lpstr>Detalles de la fuente de datos</vt:lpstr>
      <vt:lpstr>FICHA DE REQUERIMIENTOS</vt:lpstr>
      <vt:lpstr>REQ. 1: Cantidad de clusters de Viajes (Grupal en el Lab.)</vt:lpstr>
      <vt:lpstr>REQ. 2: Ruta turística Circular  (Individual)</vt:lpstr>
      <vt:lpstr>REQ. 3: Estaciones críticas</vt:lpstr>
      <vt:lpstr>REQ. 4: Ruta turística por resistencia (Individual)</vt:lpstr>
      <vt:lpstr>Req. 5: Recomendador de Rutas (Grupal)</vt:lpstr>
      <vt:lpstr>REQ. 6: Ruta de interés turístico (Grupal)</vt:lpstr>
      <vt:lpstr>REQ. 7: Identificación de Estaciones para Publicidad (Opcional - Bono)</vt:lpstr>
      <vt:lpstr>REQ. 8: Identificación de Bicicletas para Mantenimiento  (Opcional - Bono)</vt:lpstr>
      <vt:lpstr>RECOMENDACIONES</vt:lpstr>
      <vt:lpstr>RECUERDE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Santiago Felipe</dc:creator>
  <cp:lastModifiedBy>Santiago Felipe Arteaga Martin</cp:lastModifiedBy>
  <cp:revision>5</cp:revision>
  <dcterms:created xsi:type="dcterms:W3CDTF">2020-07-27T04:20:32Z</dcterms:created>
  <dcterms:modified xsi:type="dcterms:W3CDTF">2020-10-31T22:45:59Z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0x01010023858CF01A2EF24688B692775F4C60A4</vt:lpwstr>
  </property>
</Properties>
</file>