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86990" y="43434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92515" y="763256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20" y="764540"/>
            <a:ext cx="6718935" cy="45656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" y="1715770"/>
            <a:ext cx="6289040" cy="5033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ell MT" panose="02020503060305020303" charset="0"/>
                <a:cs typeface="Bell MT" panose="02020503060305020303" charset="0"/>
              </a:rPr>
              <a:t>Problem Statement ID – SIH1601.</a:t>
            </a:r>
            <a:endParaRPr lang="en-US" sz="2000" b="1" dirty="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ell MT" panose="02020503060305020303" charset="0"/>
                <a:cs typeface="Bell MT" panose="02020503060305020303" charset="0"/>
              </a:rPr>
              <a:t>Problem Statement Title-Toys And Games.</a:t>
            </a:r>
            <a:endParaRPr lang="en-US" sz="2000" b="1" dirty="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ell MT" panose="02020503060305020303" charset="0"/>
                <a:cs typeface="Bell MT" panose="02020503060305020303" charset="0"/>
              </a:rPr>
              <a:t>Theme-Make an educational puzzle game for kids.</a:t>
            </a:r>
            <a:endParaRPr lang="en-US" sz="2000" b="1" dirty="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ell MT" panose="02020503060305020303" charset="0"/>
                <a:cs typeface="Bell MT" panose="02020503060305020303" charset="0"/>
              </a:rPr>
              <a:t>PS Category- Software.</a:t>
            </a:r>
            <a:endParaRPr lang="en-US" sz="2000" b="1" dirty="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ell MT" panose="02020503060305020303" charset="0"/>
                <a:cs typeface="Bell MT" panose="02020503060305020303" charset="0"/>
              </a:rPr>
              <a:t>Team ID- 41979.</a:t>
            </a:r>
            <a:endParaRPr lang="en-US" sz="2000" b="1" dirty="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ell MT" panose="02020503060305020303" charset="0"/>
                <a:cs typeface="Bell MT" panose="02020503060305020303" charset="0"/>
              </a:rPr>
              <a:t>Team Name - Inovatorz.</a:t>
            </a:r>
            <a:endParaRPr lang="en-IN" sz="2000" b="1" dirty="0"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42646" y="230601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LEARNING AND EDUCATION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endParaRPr lang="en-US" alt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20395" y="1621155"/>
            <a:ext cx="8706485" cy="302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 Develop an AI-powered tutoring app for math and science.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  Create a coding game for kids using block-based programming.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  Build an interactive platform for learning languages.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  Design a virtual lab for STEM experiments and simulations.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  Make an educational puzzle game for cognitive development.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85268"/>
            <a:ext cx="9385300" cy="4246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Cambria" panose="02040503050406030204" charset="0"/>
                <a:cs typeface="Cambria" panose="02040503050406030204" charset="0"/>
              </a:rPr>
              <a:t>DESIGN:</a:t>
            </a:r>
            <a:endParaRPr lang="en-US" sz="1800" b="1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b="1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charset="0"/>
                <a:cs typeface="Bell MT" panose="02020503060305020303" charset="0"/>
              </a:rPr>
              <a:t>Develop UI/UX design using tools like Figma, Sketch, or Adobe XD.</a:t>
            </a: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charset="0"/>
                <a:cs typeface="Bell MT" panose="02020503060305020303" charset="0"/>
              </a:rPr>
              <a:t>Create a visual style guide and design assets.</a:t>
            </a: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Cambria" panose="02040503050406030204" charset="0"/>
                <a:cs typeface="Cambria" panose="02040503050406030204" charset="0"/>
              </a:rPr>
              <a:t> Front-end Development:</a:t>
            </a:r>
            <a:endParaRPr lang="en-US" sz="1800" b="1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b="1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charset="0"/>
                <a:cs typeface="Bell MT" panose="02020503060305020303" charset="0"/>
              </a:rPr>
              <a:t>Choose a front-end framework (React, Angular).</a:t>
            </a: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charset="0"/>
                <a:cs typeface="Bell MT" panose="02020503060305020303" charset="0"/>
              </a:rPr>
              <a:t>Implement UI components and layout.</a:t>
            </a: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Cambria" panose="02040503050406030204" charset="0"/>
                <a:cs typeface="Cambria" panose="02040503050406030204" charset="0"/>
              </a:rPr>
              <a:t>Back-end Development:</a:t>
            </a:r>
            <a:endParaRPr lang="en-US" sz="1800" b="1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b="1" dirty="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charset="0"/>
                <a:cs typeface="Bell MT" panose="02020503060305020303" charset="0"/>
              </a:rPr>
              <a:t>Design and implement database schema.</a:t>
            </a: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charset="0"/>
                <a:cs typeface="Bell MT" panose="02020503060305020303" charset="0"/>
              </a:rPr>
              <a:t>Develop API endpoints for game data and user authentication.</a:t>
            </a: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8465" y="1464948"/>
            <a:ext cx="9385300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charset="0"/>
                <a:ea typeface="MS PGothic" panose="020B0600070205080204" pitchFamily="1" charset="-128"/>
                <a:cs typeface="Cambria" panose="02040503050406030204" charset="0"/>
              </a:rPr>
              <a:t>Strengths: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charset="0"/>
              <a:ea typeface="MS PGothic" panose="020B0600070205080204" pitchFamily="1" charset="-128"/>
              <a:cs typeface="Cambria" panose="0204050305040603020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charset="0"/>
                <a:ea typeface="MS PGothic" panose="020B0600070205080204" pitchFamily="1" charset="-128"/>
                <a:cs typeface="Bell MT" panose="02020503060305020303" charset="0"/>
              </a:rPr>
              <a:t>Innovative idea.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charset="0"/>
              <a:ea typeface="MS PGothic" panose="020B0600070205080204" pitchFamily="1" charset="-128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charset="0"/>
                <a:ea typeface="MS PGothic" panose="020B0600070205080204" pitchFamily="1" charset="-128"/>
                <a:cs typeface="Bell MT" panose="02020503060305020303" charset="0"/>
              </a:rPr>
              <a:t>Growing demand for educational games.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charset="0"/>
              <a:ea typeface="MS PGothic" panose="020B0600070205080204" pitchFamily="1" charset="-128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charset="0"/>
                <a:ea typeface="MS PGothic" panose="020B0600070205080204" pitchFamily="1" charset="-128"/>
                <a:cs typeface="Bell MT" panose="02020503060305020303" charset="0"/>
              </a:rPr>
              <a:t>Potential for positive social impact.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charset="0"/>
              <a:ea typeface="MS PGothic" panose="020B0600070205080204" pitchFamily="1" charset="-128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charset="0"/>
                <a:ea typeface="MS PGothic" panose="020B0600070205080204" pitchFamily="1" charset="-128"/>
                <a:cs typeface="Cambria" panose="02040503050406030204" charset="0"/>
              </a:rPr>
              <a:t>Weaknesses: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charset="0"/>
              <a:ea typeface="MS PGothic" panose="020B0600070205080204" pitchFamily="1" charset="-128"/>
              <a:cs typeface="Cambria" panose="0204050305040603020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charset="0"/>
                <a:ea typeface="MS PGothic" panose="020B0600070205080204" pitchFamily="1" charset="-128"/>
                <a:cs typeface="Bell MT" panose="02020503060305020303" charset="0"/>
              </a:rPr>
              <a:t>Technical complexity.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charset="0"/>
              <a:ea typeface="MS PGothic" panose="020B0600070205080204" pitchFamily="1" charset="-128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charset="0"/>
                <a:ea typeface="MS PGothic" panose="020B0600070205080204" pitchFamily="1" charset="-128"/>
                <a:cs typeface="Bell MT" panose="02020503060305020303" charset="0"/>
              </a:rPr>
              <a:t>Competition in the market.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charset="0"/>
              <a:ea typeface="MS PGothic" panose="020B0600070205080204" pitchFamily="1" charset="-128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charset="0"/>
                <a:ea typeface="MS PGothic" panose="020B0600070205080204" pitchFamily="1" charset="-128"/>
                <a:cs typeface="Bell MT" panose="02020503060305020303" charset="0"/>
              </a:rPr>
              <a:t>Limited resources.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charset="0"/>
              <a:ea typeface="MS PGothic" panose="020B0600070205080204" pitchFamily="1" charset="-128"/>
              <a:cs typeface="Bell MT" panose="02020503060305020303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38555" y="1635128"/>
            <a:ext cx="9385300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ambria" panose="02040503050406030204" charset="0"/>
                <a:cs typeface="Cambria" panose="02040503050406030204" charset="0"/>
              </a:rPr>
              <a:t>Impact:</a:t>
            </a:r>
            <a:endParaRPr lang="en-US" sz="1800" b="1" dirty="0">
              <a:solidFill>
                <a:prstClr val="black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Increased accessibility to quality education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Better social skills and emotional intelligence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Positive impact on mental health and well-being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ambria" panose="02040503050406030204" charset="0"/>
                <a:cs typeface="Cambria" panose="02040503050406030204" charset="0"/>
              </a:rPr>
              <a:t>Benefits:</a:t>
            </a:r>
            <a:endParaRPr lang="en-US" sz="1800" b="1" dirty="0">
              <a:solidFill>
                <a:prstClr val="black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Engaging and interactive learning experiences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Development of critical thinking and creativity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Improved academic performance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Enhanced social skills and teamwork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Bell MT" panose="02020503060305020303" charset="0"/>
                <a:cs typeface="Bell MT" panose="02020503060305020303" charset="0"/>
              </a:rPr>
              <a:t>Fun and enjoyable learning environment</a:t>
            </a:r>
            <a:endParaRPr lang="en-US" sz="1800" dirty="0">
              <a:solidFill>
                <a:prstClr val="black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WPS Presentation</Application>
  <PresentationFormat>Widescreen</PresentationFormat>
  <Paragraphs>105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53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Calibri</vt:lpstr>
      <vt:lpstr>Microsoft YaHei</vt:lpstr>
      <vt:lpstr>Arial Unicode MS</vt:lpstr>
      <vt:lpstr>Arial Black</vt:lpstr>
      <vt:lpstr>Arial Narrow</vt:lpstr>
      <vt:lpstr>Bahnschrift SemiBold</vt:lpstr>
      <vt:lpstr>Bell MT</vt:lpstr>
      <vt:lpstr>Berlin Sans FB Demi</vt:lpstr>
      <vt:lpstr>Bernard MT Condensed</vt:lpstr>
      <vt:lpstr>Blackadder ITC</vt:lpstr>
      <vt:lpstr>Bodoni MT Black</vt:lpstr>
      <vt:lpstr>Bodoni MT</vt:lpstr>
      <vt:lpstr>Bookman Old Style</vt:lpstr>
      <vt:lpstr>Book Antiqua</vt:lpstr>
      <vt:lpstr>Berlin Sans FB</vt:lpstr>
      <vt:lpstr>Bahnschrift SemiBold SemiConden</vt:lpstr>
      <vt:lpstr>Bahnschrift</vt:lpstr>
      <vt:lpstr>Bahnschrift SemiCondensed</vt:lpstr>
      <vt:lpstr>Bauhaus 93</vt:lpstr>
      <vt:lpstr>Californian FB</vt:lpstr>
      <vt:lpstr>Cambria</vt:lpstr>
      <vt:lpstr>Calisto MT</vt:lpstr>
      <vt:lpstr>Calibri Light</vt:lpstr>
      <vt:lpstr>Britannic Bold</vt:lpstr>
      <vt:lpstr>Bahnschrift SemiLight</vt:lpstr>
      <vt:lpstr>Cambria Math</vt:lpstr>
      <vt:lpstr>Broadway</vt:lpstr>
      <vt:lpstr>Bahnschrift SemiLight SemiConde</vt:lpstr>
      <vt:lpstr>Bahnschrift SemiLight Condensed</vt:lpstr>
      <vt:lpstr>Algerian</vt:lpstr>
      <vt:lpstr>Arial Rounded MT Bold</vt:lpstr>
      <vt:lpstr>Bahnschrift Light SemiCondensed</vt:lpstr>
      <vt:lpstr>Baskerville Old Face</vt:lpstr>
      <vt:lpstr>Brush Script MT</vt:lpstr>
      <vt:lpstr>Bodoni MT Condensed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ADMIN</cp:lastModifiedBy>
  <cp:revision>147</cp:revision>
  <dcterms:created xsi:type="dcterms:W3CDTF">2013-12-12T18:46:00Z</dcterms:created>
  <dcterms:modified xsi:type="dcterms:W3CDTF">2024-09-30T09:22:24Z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8CE01A0C47184763AD3AB592C3A8A3BB_12</vt:lpwstr>
  </property>
  <property fmtid="{D5CDD505-2E9C-101B-9397-08002B2CF9AE}" pid="3" name="KSOProductBuildVer">
    <vt:lpwstr>1033-12.2.0.13472</vt:lpwstr>
  </property>
</Properties>
</file>