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98" r:id="rId5"/>
    <p:sldId id="299" r:id="rId6"/>
    <p:sldId id="300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-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8B50A-E7AB-4F10-A420-25F114300FC7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F03747-2968-4C29-A2EE-DE216A492174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1. Data</a:t>
          </a:r>
          <a:endParaRPr lang="en-US"/>
        </a:p>
      </dgm:t>
    </dgm:pt>
    <dgm:pt modelId="{E8A21183-CD8D-4A80-93AC-AF51DA4597CC}" type="parTrans" cxnId="{954C3A5B-3116-40A5-A322-758E0D93C769}">
      <dgm:prSet/>
      <dgm:spPr/>
      <dgm:t>
        <a:bodyPr/>
        <a:lstStyle/>
        <a:p>
          <a:endParaRPr lang="en-US"/>
        </a:p>
      </dgm:t>
    </dgm:pt>
    <dgm:pt modelId="{6AB841AA-E6FC-40C2-8CDB-EC200323D383}" type="sibTrans" cxnId="{954C3A5B-3116-40A5-A322-758E0D93C769}">
      <dgm:prSet/>
      <dgm:spPr/>
      <dgm:t>
        <a:bodyPr/>
        <a:lstStyle/>
        <a:p>
          <a:endParaRPr lang="en-US"/>
        </a:p>
      </dgm:t>
    </dgm:pt>
    <dgm:pt modelId="{4F561975-A684-4142-8BAC-92885DCE0CC2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2. EDA</a:t>
          </a:r>
          <a:endParaRPr lang="en-US"/>
        </a:p>
      </dgm:t>
    </dgm:pt>
    <dgm:pt modelId="{108C4C03-26CE-48D2-A3EA-6079156887C5}" type="parTrans" cxnId="{B3C2A552-D48C-4CD9-9647-A33C0A2B3225}">
      <dgm:prSet/>
      <dgm:spPr/>
      <dgm:t>
        <a:bodyPr/>
        <a:lstStyle/>
        <a:p>
          <a:endParaRPr lang="en-US"/>
        </a:p>
      </dgm:t>
    </dgm:pt>
    <dgm:pt modelId="{4B4855ED-C71A-43A1-9DCC-9EA0D71B8704}" type="sibTrans" cxnId="{B3C2A552-D48C-4CD9-9647-A33C0A2B3225}">
      <dgm:prSet/>
      <dgm:spPr/>
      <dgm:t>
        <a:bodyPr/>
        <a:lstStyle/>
        <a:p>
          <a:endParaRPr lang="en-US"/>
        </a:p>
      </dgm:t>
    </dgm:pt>
    <dgm:pt modelId="{810A0646-3F33-4AD3-B9BB-1239C90224FA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3. Pruebas estadísticas</a:t>
          </a:r>
          <a:endParaRPr lang="en-US"/>
        </a:p>
      </dgm:t>
    </dgm:pt>
    <dgm:pt modelId="{E641E3B9-F5FA-4CC3-9FBA-F8AE6BCEE1C3}" type="parTrans" cxnId="{94ED1085-210C-4ED7-AF2E-A6E166CD6440}">
      <dgm:prSet/>
      <dgm:spPr/>
      <dgm:t>
        <a:bodyPr/>
        <a:lstStyle/>
        <a:p>
          <a:endParaRPr lang="en-US"/>
        </a:p>
      </dgm:t>
    </dgm:pt>
    <dgm:pt modelId="{4E458F9B-1C3F-4B70-857F-43DCB83EA3C6}" type="sibTrans" cxnId="{94ED1085-210C-4ED7-AF2E-A6E166CD6440}">
      <dgm:prSet/>
      <dgm:spPr/>
      <dgm:t>
        <a:bodyPr/>
        <a:lstStyle/>
        <a:p>
          <a:endParaRPr lang="en-US"/>
        </a:p>
      </dgm:t>
    </dgm:pt>
    <dgm:pt modelId="{B1A43D5A-39E3-409C-92B0-8120D3944E2D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4. Métodos de clasificación</a:t>
          </a:r>
          <a:endParaRPr lang="en-US"/>
        </a:p>
      </dgm:t>
    </dgm:pt>
    <dgm:pt modelId="{F1A561E6-11AC-4CC6-BB47-4C38C7EE8E14}" type="parTrans" cxnId="{28B29C90-2D11-4964-A45E-D4333313239D}">
      <dgm:prSet/>
      <dgm:spPr/>
      <dgm:t>
        <a:bodyPr/>
        <a:lstStyle/>
        <a:p>
          <a:endParaRPr lang="en-US"/>
        </a:p>
      </dgm:t>
    </dgm:pt>
    <dgm:pt modelId="{CF1CA467-84DF-42DA-9AC3-93AF6319C6E1}" type="sibTrans" cxnId="{28B29C90-2D11-4964-A45E-D4333313239D}">
      <dgm:prSet/>
      <dgm:spPr/>
      <dgm:t>
        <a:bodyPr/>
        <a:lstStyle/>
        <a:p>
          <a:endParaRPr lang="en-US"/>
        </a:p>
      </dgm:t>
    </dgm:pt>
    <dgm:pt modelId="{9E43A365-D8DF-43FE-87F4-91AC6BEB910B}" type="pres">
      <dgm:prSet presAssocID="{6308B50A-E7AB-4F10-A420-25F114300FC7}" presName="root" presStyleCnt="0">
        <dgm:presLayoutVars>
          <dgm:dir/>
          <dgm:resizeHandles val="exact"/>
        </dgm:presLayoutVars>
      </dgm:prSet>
      <dgm:spPr/>
    </dgm:pt>
    <dgm:pt modelId="{D55E21C0-DC3B-4275-B729-A1BE298BC46B}" type="pres">
      <dgm:prSet presAssocID="{B9F03747-2968-4C29-A2EE-DE216A492174}" presName="compNode" presStyleCnt="0"/>
      <dgm:spPr/>
    </dgm:pt>
    <dgm:pt modelId="{ABB53A24-D834-48CC-A974-9D7D986CC87E}" type="pres">
      <dgm:prSet presAssocID="{B9F03747-2968-4C29-A2EE-DE216A4921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66EB27E8-320D-4D96-B59C-1F397853545E}" type="pres">
      <dgm:prSet presAssocID="{B9F03747-2968-4C29-A2EE-DE216A492174}" presName="spaceRect" presStyleCnt="0"/>
      <dgm:spPr/>
    </dgm:pt>
    <dgm:pt modelId="{3317AF0D-5D99-4CD8-8BAA-7FB6A3494AF1}" type="pres">
      <dgm:prSet presAssocID="{B9F03747-2968-4C29-A2EE-DE216A492174}" presName="textRect" presStyleLbl="revTx" presStyleIdx="0" presStyleCnt="4">
        <dgm:presLayoutVars>
          <dgm:chMax val="1"/>
          <dgm:chPref val="1"/>
        </dgm:presLayoutVars>
      </dgm:prSet>
      <dgm:spPr/>
    </dgm:pt>
    <dgm:pt modelId="{7DE18A90-AFA8-46D5-9BC7-93AAEE7A09DE}" type="pres">
      <dgm:prSet presAssocID="{6AB841AA-E6FC-40C2-8CDB-EC200323D383}" presName="sibTrans" presStyleCnt="0"/>
      <dgm:spPr/>
    </dgm:pt>
    <dgm:pt modelId="{A89D6FA1-C44A-4D8A-A654-911AF5C2EA61}" type="pres">
      <dgm:prSet presAssocID="{4F561975-A684-4142-8BAC-92885DCE0CC2}" presName="compNode" presStyleCnt="0"/>
      <dgm:spPr/>
    </dgm:pt>
    <dgm:pt modelId="{71003A29-4AAD-40BC-B579-7C707C035AE0}" type="pres">
      <dgm:prSet presAssocID="{4F561975-A684-4142-8BAC-92885DCE0C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700BD1BF-7250-4966-BA67-F75C74E4D204}" type="pres">
      <dgm:prSet presAssocID="{4F561975-A684-4142-8BAC-92885DCE0CC2}" presName="spaceRect" presStyleCnt="0"/>
      <dgm:spPr/>
    </dgm:pt>
    <dgm:pt modelId="{8BC5F367-6A92-47A8-BBE0-CD18A20AA7FB}" type="pres">
      <dgm:prSet presAssocID="{4F561975-A684-4142-8BAC-92885DCE0CC2}" presName="textRect" presStyleLbl="revTx" presStyleIdx="1" presStyleCnt="4">
        <dgm:presLayoutVars>
          <dgm:chMax val="1"/>
          <dgm:chPref val="1"/>
        </dgm:presLayoutVars>
      </dgm:prSet>
      <dgm:spPr/>
    </dgm:pt>
    <dgm:pt modelId="{DC3A02A0-C78D-4A81-BA1C-F0A2E100A69B}" type="pres">
      <dgm:prSet presAssocID="{4B4855ED-C71A-43A1-9DCC-9EA0D71B8704}" presName="sibTrans" presStyleCnt="0"/>
      <dgm:spPr/>
    </dgm:pt>
    <dgm:pt modelId="{77135689-EC97-44D0-A9ED-B7E3CFE682D8}" type="pres">
      <dgm:prSet presAssocID="{810A0646-3F33-4AD3-B9BB-1239C90224FA}" presName="compNode" presStyleCnt="0"/>
      <dgm:spPr/>
    </dgm:pt>
    <dgm:pt modelId="{2F68D481-BA95-4C54-912D-D63647786A33}" type="pres">
      <dgm:prSet presAssocID="{810A0646-3F33-4AD3-B9BB-1239C90224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B6004ED-2478-4FAA-A52C-0DFE7E20D478}" type="pres">
      <dgm:prSet presAssocID="{810A0646-3F33-4AD3-B9BB-1239C90224FA}" presName="spaceRect" presStyleCnt="0"/>
      <dgm:spPr/>
    </dgm:pt>
    <dgm:pt modelId="{90474108-7B9C-48DF-B68D-2F1406CA2DAF}" type="pres">
      <dgm:prSet presAssocID="{810A0646-3F33-4AD3-B9BB-1239C90224FA}" presName="textRect" presStyleLbl="revTx" presStyleIdx="2" presStyleCnt="4">
        <dgm:presLayoutVars>
          <dgm:chMax val="1"/>
          <dgm:chPref val="1"/>
        </dgm:presLayoutVars>
      </dgm:prSet>
      <dgm:spPr/>
    </dgm:pt>
    <dgm:pt modelId="{081C4623-BA33-4743-A766-E6E342F6C7E4}" type="pres">
      <dgm:prSet presAssocID="{4E458F9B-1C3F-4B70-857F-43DCB83EA3C6}" presName="sibTrans" presStyleCnt="0"/>
      <dgm:spPr/>
    </dgm:pt>
    <dgm:pt modelId="{97C3C136-5970-460B-8847-0DED1CD533ED}" type="pres">
      <dgm:prSet presAssocID="{B1A43D5A-39E3-409C-92B0-8120D3944E2D}" presName="compNode" presStyleCnt="0"/>
      <dgm:spPr/>
    </dgm:pt>
    <dgm:pt modelId="{20503C6A-9B0C-41DF-A0A3-EEB3207DDC0F}" type="pres">
      <dgm:prSet presAssocID="{B1A43D5A-39E3-409C-92B0-8120D3944E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nta"/>
        </a:ext>
      </dgm:extLst>
    </dgm:pt>
    <dgm:pt modelId="{870FC6A4-89EA-42BE-BDF4-05C77A6D8FE0}" type="pres">
      <dgm:prSet presAssocID="{B1A43D5A-39E3-409C-92B0-8120D3944E2D}" presName="spaceRect" presStyleCnt="0"/>
      <dgm:spPr/>
    </dgm:pt>
    <dgm:pt modelId="{EEA323D2-B896-4817-97C2-F809EC2D3FCF}" type="pres">
      <dgm:prSet presAssocID="{B1A43D5A-39E3-409C-92B0-8120D3944E2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4A1ED2D-F3C4-4B57-B3F8-FBA7AA341382}" type="presOf" srcId="{6308B50A-E7AB-4F10-A420-25F114300FC7}" destId="{9E43A365-D8DF-43FE-87F4-91AC6BEB910B}" srcOrd="0" destOrd="0" presId="urn:microsoft.com/office/officeart/2018/2/layout/IconLabelList"/>
    <dgm:cxn modelId="{954C3A5B-3116-40A5-A322-758E0D93C769}" srcId="{6308B50A-E7AB-4F10-A420-25F114300FC7}" destId="{B9F03747-2968-4C29-A2EE-DE216A492174}" srcOrd="0" destOrd="0" parTransId="{E8A21183-CD8D-4A80-93AC-AF51DA4597CC}" sibTransId="{6AB841AA-E6FC-40C2-8CDB-EC200323D383}"/>
    <dgm:cxn modelId="{059CFE66-39A6-4470-A9C2-D2CAD6DA2006}" type="presOf" srcId="{B1A43D5A-39E3-409C-92B0-8120D3944E2D}" destId="{EEA323D2-B896-4817-97C2-F809EC2D3FCF}" srcOrd="0" destOrd="0" presId="urn:microsoft.com/office/officeart/2018/2/layout/IconLabelList"/>
    <dgm:cxn modelId="{B3C2A552-D48C-4CD9-9647-A33C0A2B3225}" srcId="{6308B50A-E7AB-4F10-A420-25F114300FC7}" destId="{4F561975-A684-4142-8BAC-92885DCE0CC2}" srcOrd="1" destOrd="0" parTransId="{108C4C03-26CE-48D2-A3EA-6079156887C5}" sibTransId="{4B4855ED-C71A-43A1-9DCC-9EA0D71B8704}"/>
    <dgm:cxn modelId="{E1867B83-372C-4F3E-B08E-8BEF27B556E2}" type="presOf" srcId="{810A0646-3F33-4AD3-B9BB-1239C90224FA}" destId="{90474108-7B9C-48DF-B68D-2F1406CA2DAF}" srcOrd="0" destOrd="0" presId="urn:microsoft.com/office/officeart/2018/2/layout/IconLabelList"/>
    <dgm:cxn modelId="{94ED1085-210C-4ED7-AF2E-A6E166CD6440}" srcId="{6308B50A-E7AB-4F10-A420-25F114300FC7}" destId="{810A0646-3F33-4AD3-B9BB-1239C90224FA}" srcOrd="2" destOrd="0" parTransId="{E641E3B9-F5FA-4CC3-9FBA-F8AE6BCEE1C3}" sibTransId="{4E458F9B-1C3F-4B70-857F-43DCB83EA3C6}"/>
    <dgm:cxn modelId="{1BC92A85-2788-455C-AE80-87F38B59314E}" type="presOf" srcId="{B9F03747-2968-4C29-A2EE-DE216A492174}" destId="{3317AF0D-5D99-4CD8-8BAA-7FB6A3494AF1}" srcOrd="0" destOrd="0" presId="urn:microsoft.com/office/officeart/2018/2/layout/IconLabelList"/>
    <dgm:cxn modelId="{28B29C90-2D11-4964-A45E-D4333313239D}" srcId="{6308B50A-E7AB-4F10-A420-25F114300FC7}" destId="{B1A43D5A-39E3-409C-92B0-8120D3944E2D}" srcOrd="3" destOrd="0" parTransId="{F1A561E6-11AC-4CC6-BB47-4C38C7EE8E14}" sibTransId="{CF1CA467-84DF-42DA-9AC3-93AF6319C6E1}"/>
    <dgm:cxn modelId="{482114CB-CD15-4F8B-A2C2-C0AECA7DD859}" type="presOf" srcId="{4F561975-A684-4142-8BAC-92885DCE0CC2}" destId="{8BC5F367-6A92-47A8-BBE0-CD18A20AA7FB}" srcOrd="0" destOrd="0" presId="urn:microsoft.com/office/officeart/2018/2/layout/IconLabelList"/>
    <dgm:cxn modelId="{573C4892-9DFD-48D4-ACD4-87208D2AA1A9}" type="presParOf" srcId="{9E43A365-D8DF-43FE-87F4-91AC6BEB910B}" destId="{D55E21C0-DC3B-4275-B729-A1BE298BC46B}" srcOrd="0" destOrd="0" presId="urn:microsoft.com/office/officeart/2018/2/layout/IconLabelList"/>
    <dgm:cxn modelId="{589417E4-A2CF-4CAF-B9E4-40767379E58F}" type="presParOf" srcId="{D55E21C0-DC3B-4275-B729-A1BE298BC46B}" destId="{ABB53A24-D834-48CC-A974-9D7D986CC87E}" srcOrd="0" destOrd="0" presId="urn:microsoft.com/office/officeart/2018/2/layout/IconLabelList"/>
    <dgm:cxn modelId="{6E9AF33C-EC75-4919-8B59-A2964ADEA406}" type="presParOf" srcId="{D55E21C0-DC3B-4275-B729-A1BE298BC46B}" destId="{66EB27E8-320D-4D96-B59C-1F397853545E}" srcOrd="1" destOrd="0" presId="urn:microsoft.com/office/officeart/2018/2/layout/IconLabelList"/>
    <dgm:cxn modelId="{B74D954A-B133-441D-8CF4-FD639B099CCD}" type="presParOf" srcId="{D55E21C0-DC3B-4275-B729-A1BE298BC46B}" destId="{3317AF0D-5D99-4CD8-8BAA-7FB6A3494AF1}" srcOrd="2" destOrd="0" presId="urn:microsoft.com/office/officeart/2018/2/layout/IconLabelList"/>
    <dgm:cxn modelId="{7D662B57-1C49-4E85-98E3-44BD82DD8947}" type="presParOf" srcId="{9E43A365-D8DF-43FE-87F4-91AC6BEB910B}" destId="{7DE18A90-AFA8-46D5-9BC7-93AAEE7A09DE}" srcOrd="1" destOrd="0" presId="urn:microsoft.com/office/officeart/2018/2/layout/IconLabelList"/>
    <dgm:cxn modelId="{A768BE33-B7A8-47C7-81FB-69D9870A8F56}" type="presParOf" srcId="{9E43A365-D8DF-43FE-87F4-91AC6BEB910B}" destId="{A89D6FA1-C44A-4D8A-A654-911AF5C2EA61}" srcOrd="2" destOrd="0" presId="urn:microsoft.com/office/officeart/2018/2/layout/IconLabelList"/>
    <dgm:cxn modelId="{82A552F8-4E4D-4E3B-A17E-C932D99D01CE}" type="presParOf" srcId="{A89D6FA1-C44A-4D8A-A654-911AF5C2EA61}" destId="{71003A29-4AAD-40BC-B579-7C707C035AE0}" srcOrd="0" destOrd="0" presId="urn:microsoft.com/office/officeart/2018/2/layout/IconLabelList"/>
    <dgm:cxn modelId="{DC185161-EC94-4628-8D9A-C91265F75B37}" type="presParOf" srcId="{A89D6FA1-C44A-4D8A-A654-911AF5C2EA61}" destId="{700BD1BF-7250-4966-BA67-F75C74E4D204}" srcOrd="1" destOrd="0" presId="urn:microsoft.com/office/officeart/2018/2/layout/IconLabelList"/>
    <dgm:cxn modelId="{9D3A67C4-F364-4921-85BC-1B356479DC9B}" type="presParOf" srcId="{A89D6FA1-C44A-4D8A-A654-911AF5C2EA61}" destId="{8BC5F367-6A92-47A8-BBE0-CD18A20AA7FB}" srcOrd="2" destOrd="0" presId="urn:microsoft.com/office/officeart/2018/2/layout/IconLabelList"/>
    <dgm:cxn modelId="{9E5B359B-13B1-4A5A-ACBA-38160DFFEBFC}" type="presParOf" srcId="{9E43A365-D8DF-43FE-87F4-91AC6BEB910B}" destId="{DC3A02A0-C78D-4A81-BA1C-F0A2E100A69B}" srcOrd="3" destOrd="0" presId="urn:microsoft.com/office/officeart/2018/2/layout/IconLabelList"/>
    <dgm:cxn modelId="{32E840B6-F75A-44E0-9BF6-6279259D26FF}" type="presParOf" srcId="{9E43A365-D8DF-43FE-87F4-91AC6BEB910B}" destId="{77135689-EC97-44D0-A9ED-B7E3CFE682D8}" srcOrd="4" destOrd="0" presId="urn:microsoft.com/office/officeart/2018/2/layout/IconLabelList"/>
    <dgm:cxn modelId="{991F44CC-522F-4085-B24F-52F29053B2A8}" type="presParOf" srcId="{77135689-EC97-44D0-A9ED-B7E3CFE682D8}" destId="{2F68D481-BA95-4C54-912D-D63647786A33}" srcOrd="0" destOrd="0" presId="urn:microsoft.com/office/officeart/2018/2/layout/IconLabelList"/>
    <dgm:cxn modelId="{CED1205C-D687-46AC-8279-5ABC0BD64801}" type="presParOf" srcId="{77135689-EC97-44D0-A9ED-B7E3CFE682D8}" destId="{7B6004ED-2478-4FAA-A52C-0DFE7E20D478}" srcOrd="1" destOrd="0" presId="urn:microsoft.com/office/officeart/2018/2/layout/IconLabelList"/>
    <dgm:cxn modelId="{3A5CD77E-0861-44A7-A02F-BFBE2866FCBC}" type="presParOf" srcId="{77135689-EC97-44D0-A9ED-B7E3CFE682D8}" destId="{90474108-7B9C-48DF-B68D-2F1406CA2DAF}" srcOrd="2" destOrd="0" presId="urn:microsoft.com/office/officeart/2018/2/layout/IconLabelList"/>
    <dgm:cxn modelId="{A95105C2-879A-4A8F-8678-3D8C98032645}" type="presParOf" srcId="{9E43A365-D8DF-43FE-87F4-91AC6BEB910B}" destId="{081C4623-BA33-4743-A766-E6E342F6C7E4}" srcOrd="5" destOrd="0" presId="urn:microsoft.com/office/officeart/2018/2/layout/IconLabelList"/>
    <dgm:cxn modelId="{D46BEBA1-986F-42D0-B0A5-41C185160432}" type="presParOf" srcId="{9E43A365-D8DF-43FE-87F4-91AC6BEB910B}" destId="{97C3C136-5970-460B-8847-0DED1CD533ED}" srcOrd="6" destOrd="0" presId="urn:microsoft.com/office/officeart/2018/2/layout/IconLabelList"/>
    <dgm:cxn modelId="{D38B0BD7-6C0D-4473-AC35-91E43F987707}" type="presParOf" srcId="{97C3C136-5970-460B-8847-0DED1CD533ED}" destId="{20503C6A-9B0C-41DF-A0A3-EEB3207DDC0F}" srcOrd="0" destOrd="0" presId="urn:microsoft.com/office/officeart/2018/2/layout/IconLabelList"/>
    <dgm:cxn modelId="{D4702D8A-4C88-4A8D-B4DE-E24B50BD8D69}" type="presParOf" srcId="{97C3C136-5970-460B-8847-0DED1CD533ED}" destId="{870FC6A4-89EA-42BE-BDF4-05C77A6D8FE0}" srcOrd="1" destOrd="0" presId="urn:microsoft.com/office/officeart/2018/2/layout/IconLabelList"/>
    <dgm:cxn modelId="{CE89E782-42D0-4AAE-B53B-00C472B815C6}" type="presParOf" srcId="{97C3C136-5970-460B-8847-0DED1CD533ED}" destId="{EEA323D2-B896-4817-97C2-F809EC2D3FC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53A24-D834-48CC-A974-9D7D986CC87E}">
      <dsp:nvSpPr>
        <dsp:cNvPr id="0" name=""/>
        <dsp:cNvSpPr/>
      </dsp:nvSpPr>
      <dsp:spPr>
        <a:xfrm>
          <a:off x="938775" y="912048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7AF0D-5D99-4CD8-8BAA-7FB6A3494AF1}">
      <dsp:nvSpPr>
        <dsp:cNvPr id="0" name=""/>
        <dsp:cNvSpPr/>
      </dsp:nvSpPr>
      <dsp:spPr>
        <a:xfrm>
          <a:off x="372805" y="212884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1. Data</a:t>
          </a:r>
          <a:endParaRPr lang="en-US" sz="2500" kern="1200"/>
        </a:p>
      </dsp:txBody>
      <dsp:txXfrm>
        <a:off x="372805" y="2128842"/>
        <a:ext cx="2058075" cy="720000"/>
      </dsp:txXfrm>
    </dsp:sp>
    <dsp:sp modelId="{71003A29-4AAD-40BC-B579-7C707C035AE0}">
      <dsp:nvSpPr>
        <dsp:cNvPr id="0" name=""/>
        <dsp:cNvSpPr/>
      </dsp:nvSpPr>
      <dsp:spPr>
        <a:xfrm>
          <a:off x="3357014" y="912048"/>
          <a:ext cx="926133" cy="926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5F367-6A92-47A8-BBE0-CD18A20AA7FB}">
      <dsp:nvSpPr>
        <dsp:cNvPr id="0" name=""/>
        <dsp:cNvSpPr/>
      </dsp:nvSpPr>
      <dsp:spPr>
        <a:xfrm>
          <a:off x="2791043" y="212884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2. EDA</a:t>
          </a:r>
          <a:endParaRPr lang="en-US" sz="2500" kern="1200"/>
        </a:p>
      </dsp:txBody>
      <dsp:txXfrm>
        <a:off x="2791043" y="2128842"/>
        <a:ext cx="2058075" cy="720000"/>
      </dsp:txXfrm>
    </dsp:sp>
    <dsp:sp modelId="{2F68D481-BA95-4C54-912D-D63647786A33}">
      <dsp:nvSpPr>
        <dsp:cNvPr id="0" name=""/>
        <dsp:cNvSpPr/>
      </dsp:nvSpPr>
      <dsp:spPr>
        <a:xfrm>
          <a:off x="5775252" y="912048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474108-7B9C-48DF-B68D-2F1406CA2DAF}">
      <dsp:nvSpPr>
        <dsp:cNvPr id="0" name=""/>
        <dsp:cNvSpPr/>
      </dsp:nvSpPr>
      <dsp:spPr>
        <a:xfrm>
          <a:off x="5209281" y="212884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3. Pruebas estadísticas</a:t>
          </a:r>
          <a:endParaRPr lang="en-US" sz="2500" kern="1200"/>
        </a:p>
      </dsp:txBody>
      <dsp:txXfrm>
        <a:off x="5209281" y="2128842"/>
        <a:ext cx="2058075" cy="720000"/>
      </dsp:txXfrm>
    </dsp:sp>
    <dsp:sp modelId="{20503C6A-9B0C-41DF-A0A3-EEB3207DDC0F}">
      <dsp:nvSpPr>
        <dsp:cNvPr id="0" name=""/>
        <dsp:cNvSpPr/>
      </dsp:nvSpPr>
      <dsp:spPr>
        <a:xfrm>
          <a:off x="8193490" y="912048"/>
          <a:ext cx="926133" cy="926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323D2-B896-4817-97C2-F809EC2D3FCF}">
      <dsp:nvSpPr>
        <dsp:cNvPr id="0" name=""/>
        <dsp:cNvSpPr/>
      </dsp:nvSpPr>
      <dsp:spPr>
        <a:xfrm>
          <a:off x="7627519" y="212884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4. Métodos de clasificación</a:t>
          </a:r>
          <a:endParaRPr lang="en-US" sz="2500" kern="1200"/>
        </a:p>
      </dsp:txBody>
      <dsp:txXfrm>
        <a:off x="7627519" y="2128842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74E1C-1808-45B2-B75C-4D9001095507}" type="datetime1">
              <a:rPr lang="es-ES" smtClean="0"/>
              <a:t>10/03/2022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18C9D-7709-4A95-8F43-BBF0364748E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20285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DD639-B493-4C6F-8888-3252BB671C65}" type="datetime1">
              <a:rPr lang="es-ES" noProof="0" smtClean="0"/>
              <a:t>10/03/2022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909E6-4FD5-449B-938E-8FE1DD2E6C2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63860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505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C9D2E-4262-4D66-B695-BE788D84072B}" type="datetime1">
              <a:rPr lang="es-ES" noProof="0" smtClean="0"/>
              <a:t>10/03/2022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17B069-C176-49CE-B015-141C4094D82C}" type="datetime1">
              <a:rPr lang="es-ES" noProof="0" smtClean="0"/>
              <a:t>10/03/2022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5FED23-3BF1-4A68-B660-492C651EE795}" type="datetime1">
              <a:rPr lang="es-ES" noProof="0" smtClean="0"/>
              <a:t>10/03/2022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C27429-2C82-4C57-B7CC-62FE9723E4EF}" type="datetime1">
              <a:rPr lang="es-ES" noProof="0" smtClean="0"/>
              <a:t>10/03/2022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49BD86-8774-44D6-B764-617249AD43F8}" type="datetime1">
              <a:rPr lang="es-ES" noProof="0" smtClean="0"/>
              <a:t>10/03/2022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B9C095-47B6-40E6-B8B1-485026BAA979}" type="datetime1">
              <a:rPr lang="es-ES" noProof="0" smtClean="0"/>
              <a:t>10/03/2022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90C87F-AA4E-4F2C-9C29-897EAC3BF71A}" type="datetime1">
              <a:rPr lang="es-ES" noProof="0" smtClean="0"/>
              <a:t>10/03/2022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8398048-5A25-40D5-B468-A26206AE4AA8}" type="datetime1">
              <a:rPr lang="es-ES" noProof="0" smtClean="0"/>
              <a:t>10/03/2022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9645712-319F-4E90-BCEB-D987D92F516A}" type="datetime1">
              <a:rPr lang="es-ES" noProof="0" smtClean="0"/>
              <a:t>10/03/2022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D1FE31BA-0339-46EE-ACF7-DCEDA255DE2F}" type="datetime1">
              <a:rPr lang="es-ES" noProof="0" smtClean="0"/>
              <a:t>10/03/2022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35234091831519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Imagen 3" descr="Un trozo de papel con un lápiz situado encima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es-ES" sz="4400" dirty="0">
                <a:solidFill>
                  <a:schemeClr val="tx1"/>
                </a:solidFill>
              </a:rPr>
              <a:t>Demo Day Módulo 2</a:t>
            </a:r>
            <a:br>
              <a:rPr lang="es-ES" sz="4400" dirty="0">
                <a:solidFill>
                  <a:schemeClr val="tx1"/>
                </a:solidFill>
              </a:rPr>
            </a:br>
            <a:r>
              <a:rPr lang="es-ES" sz="4400" dirty="0" err="1">
                <a:solidFill>
                  <a:schemeClr val="tx1"/>
                </a:solidFill>
              </a:rPr>
              <a:t>RStudio</a:t>
            </a:r>
            <a:endParaRPr lang="es-ES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ES" sz="1600" dirty="0"/>
              <a:t>Perla conchita peña campos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B9DB2-86C0-4EE1-8FA7-80C3DC8D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Random</a:t>
            </a:r>
            <a:r>
              <a:rPr lang="es-MX" dirty="0"/>
              <a:t> Forest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CFBE318-CFBA-4202-A017-5F5A35BF7C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249589"/>
            <a:ext cx="4640262" cy="3490710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ED2CE96-436B-49DF-A7EC-4E031B1E92C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3098926"/>
            <a:ext cx="4638675" cy="179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391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6A881-093A-47BA-9E3D-BB2B1CC6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varImPlot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D93710-05E4-4E2C-8491-A315885539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 </a:t>
            </a:r>
            <a:r>
              <a:rPr lang="en-US" dirty="0" err="1"/>
              <a:t>rescatan</a:t>
            </a:r>
            <a:r>
              <a:rPr lang="en-US" dirty="0"/>
              <a:t> del </a:t>
            </a:r>
            <a:r>
              <a:rPr lang="en-US" dirty="0" err="1"/>
              <a:t>modelo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deposit_type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lead_time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total_of_special_requests</a:t>
            </a:r>
            <a:endParaRPr lang="en-US" dirty="0"/>
          </a:p>
          <a:p>
            <a:endParaRPr lang="es-MX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027C50-BA9B-4220-8ACA-29F1F8181E6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887648"/>
            <a:ext cx="4640262" cy="221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64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1FE4B-F015-4A28-8DF0-DEFB6C84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EDA </a:t>
            </a:r>
            <a:r>
              <a:rPr lang="es-MX" dirty="0" err="1"/>
              <a:t>random</a:t>
            </a:r>
            <a:r>
              <a:rPr lang="es-MX" dirty="0"/>
              <a:t> </a:t>
            </a:r>
            <a:r>
              <a:rPr lang="es-MX" dirty="0" err="1"/>
              <a:t>forest</a:t>
            </a:r>
            <a:br>
              <a:rPr lang="es-MX" dirty="0"/>
            </a:br>
            <a:r>
              <a:rPr lang="es-MX" dirty="0"/>
              <a:t>*ejemplo: tiempo de espera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1792645-74F6-475B-BA18-4A7F58A78F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929578"/>
            <a:ext cx="4640262" cy="2130732"/>
          </a:xfr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AD7F393-ACDF-42E6-B0B6-FF8794E3D1F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807043"/>
            <a:ext cx="4638675" cy="237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148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4D369-8336-480F-B4F5-FB71BE2A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Regresión logística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FC3F8C8-642B-4C17-B823-F6DF614337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52408" y="2120900"/>
            <a:ext cx="4129371" cy="3748088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4D197264-D316-48F8-9DDB-42B6783310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73676" y="2120900"/>
            <a:ext cx="3924699" cy="3748088"/>
          </a:xfr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6BF90AD-6A98-4431-AF92-F54B8553AA9A}"/>
              </a:ext>
            </a:extLst>
          </p:cNvPr>
          <p:cNvSpPr txBox="1"/>
          <p:nvPr/>
        </p:nvSpPr>
        <p:spPr>
          <a:xfrm>
            <a:off x="1097279" y="6006905"/>
            <a:ext cx="655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Deposit_type</a:t>
            </a:r>
            <a:r>
              <a:rPr lang="es-MX" dirty="0"/>
              <a:t>, </a:t>
            </a:r>
            <a:r>
              <a:rPr lang="es-MX" dirty="0" err="1"/>
              <a:t>lead_time</a:t>
            </a:r>
            <a:r>
              <a:rPr lang="es-MX" dirty="0"/>
              <a:t>, </a:t>
            </a:r>
            <a:r>
              <a:rPr lang="es-MX" dirty="0" err="1"/>
              <a:t>market_segment</a:t>
            </a:r>
            <a:r>
              <a:rPr lang="es-MX" dirty="0"/>
              <a:t>, </a:t>
            </a:r>
            <a:r>
              <a:rPr lang="es-MX" dirty="0" err="1"/>
              <a:t>adr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092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EAF96-2AA0-47E8-9996-45B54351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SVM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C71DACA-3D7F-4BBF-A1BB-6D3E5694AD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3798" y="2120899"/>
            <a:ext cx="3346259" cy="3748088"/>
          </a:xfrm>
        </p:spPr>
      </p:pic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1172B997-4F2C-4F68-9A4D-0D9EA5228A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98548" y="2120900"/>
            <a:ext cx="4274954" cy="3748088"/>
          </a:xfrm>
        </p:spPr>
      </p:pic>
    </p:spTree>
    <p:extLst>
      <p:ext uri="{BB962C8B-B14F-4D97-AF65-F5344CB8AC3E}">
        <p14:creationId xmlns:p14="http://schemas.microsoft.com/office/powerpoint/2010/main" val="2031444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91C7E-0449-4716-9AA8-F42A3866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45310"/>
          </a:xfrm>
        </p:spPr>
        <p:txBody>
          <a:bodyPr>
            <a:normAutofit/>
          </a:bodyPr>
          <a:lstStyle/>
          <a:p>
            <a:r>
              <a:rPr lang="es-MX" sz="4000" dirty="0"/>
              <a:t>Matriz de confusión y </a:t>
            </a:r>
            <a:r>
              <a:rPr lang="es-MX" sz="4000" dirty="0" err="1"/>
              <a:t>plot</a:t>
            </a:r>
            <a:r>
              <a:rPr lang="es-MX" sz="4000" dirty="0"/>
              <a:t> SVM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F3E7A79-2220-403F-B3A4-88BEB54DEE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4333" y="1915885"/>
            <a:ext cx="3193299" cy="2381644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FF2D069C-2320-4F17-A1FA-0816E8C41A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333" y="4297528"/>
            <a:ext cx="3716410" cy="2005355"/>
          </a:xfr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D4208B9-C77B-4720-9090-310C51EBD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335" y="3326737"/>
            <a:ext cx="4920746" cy="283019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116B841-82B0-4D66-AC13-13258B94B5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593"/>
          <a:stretch/>
        </p:blipFill>
        <p:spPr>
          <a:xfrm>
            <a:off x="6081487" y="1915885"/>
            <a:ext cx="4808594" cy="202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8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07BD4-9557-4BB4-B34B-43B2E35D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s-MX" dirty="0"/>
              <a:t>Contenido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D0D9F13-17EB-4A78-B847-E44F872861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425155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743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536D1F1-989C-42BB-9D2B-DCB23FCD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Data set</a:t>
            </a:r>
          </a:p>
        </p:txBody>
      </p:sp>
      <p:pic>
        <p:nvPicPr>
          <p:cNvPr id="6" name="Imagen 5" descr="Calendario&#10;&#10;Descripción generada automáticamente con confianza baja">
            <a:extLst>
              <a:ext uri="{FF2B5EF4-FFF2-40B4-BE49-F238E27FC236}">
                <a16:creationId xmlns:a16="http://schemas.microsoft.com/office/drawing/2014/main" id="{8FB62F4B-1F11-4E70-B35B-2A851F8C0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714" y="812799"/>
            <a:ext cx="5818884" cy="5294757"/>
          </a:xfrm>
          <a:prstGeom prst="rect">
            <a:avLst/>
          </a:prstGeom>
          <a:noFill/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F0ED164-C274-4D60-9C7E-D7D847203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100" dirty="0" err="1"/>
              <a:t>Decribe</a:t>
            </a:r>
            <a:r>
              <a:rPr lang="es-MX" sz="1100" dirty="0"/>
              <a:t> los datos de dos hoteles del 01 julio 2015 al 31 Agosto 2017</a:t>
            </a:r>
          </a:p>
          <a:p>
            <a:pPr>
              <a:lnSpc>
                <a:spcPct val="100000"/>
              </a:lnSpc>
            </a:pPr>
            <a:r>
              <a:rPr lang="es-MX" sz="1100" dirty="0"/>
              <a:t>- H1: Hotel resort</a:t>
            </a:r>
          </a:p>
          <a:p>
            <a:pPr>
              <a:lnSpc>
                <a:spcPct val="100000"/>
              </a:lnSpc>
            </a:pPr>
            <a:r>
              <a:rPr lang="es-MX" sz="1100" dirty="0"/>
              <a:t>- H2: Hotel ciudad</a:t>
            </a:r>
          </a:p>
          <a:p>
            <a:pPr>
              <a:lnSpc>
                <a:spcPct val="100000"/>
              </a:lnSpc>
            </a:pPr>
            <a:r>
              <a:rPr lang="es-MX" sz="1100" dirty="0"/>
              <a:t>La variable que se estudia es la cancelación de la reservación con respecto al resto.</a:t>
            </a:r>
          </a:p>
          <a:p>
            <a:pPr>
              <a:lnSpc>
                <a:spcPct val="100000"/>
              </a:lnSpc>
            </a:pPr>
            <a:r>
              <a:rPr lang="es-MX" sz="1100" dirty="0"/>
              <a:t>Se hizo limpieza de la base de datos y transformación de variables (revisar </a:t>
            </a:r>
            <a:r>
              <a:rPr lang="es-MX" sz="1100" dirty="0" err="1"/>
              <a:t>pdf</a:t>
            </a:r>
            <a:r>
              <a:rPr lang="es-MX" sz="1100" dirty="0"/>
              <a:t> DemoDay_M2)</a:t>
            </a:r>
          </a:p>
          <a:p>
            <a:pPr>
              <a:lnSpc>
                <a:spcPct val="100000"/>
              </a:lnSpc>
            </a:pPr>
            <a:endParaRPr lang="en-US" sz="1100" dirty="0"/>
          </a:p>
          <a:p>
            <a:pPr>
              <a:lnSpc>
                <a:spcPct val="100000"/>
              </a:lnSpc>
            </a:pPr>
            <a:r>
              <a:rPr lang="es-MX" sz="1100" dirty="0">
                <a:effectLst/>
                <a:hlinkClick r:id="rId3"/>
              </a:rPr>
              <a:t>https://www.sciencedirect.com/science/article/pii/S2352340918315191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5926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EEA8C-758C-4A6E-B368-E081A0E4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EDA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A23EA9-D3FF-4A71-B8E7-2D9E06A5D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574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02295-50C7-445E-A673-8A881793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Costo promedio por habitación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5C5E4FBD-4660-4316-9737-BD4CB771E1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3042336"/>
            <a:ext cx="4640262" cy="1905216"/>
          </a:xfrm>
        </p:spPr>
      </p:pic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5BCBD119-FB21-446C-ACE8-68EC52E0C3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6688" y="2962114"/>
            <a:ext cx="4638675" cy="2065659"/>
          </a:xfrm>
        </p:spPr>
      </p:pic>
    </p:spTree>
    <p:extLst>
      <p:ext uri="{BB962C8B-B14F-4D97-AF65-F5344CB8AC3E}">
        <p14:creationId xmlns:p14="http://schemas.microsoft.com/office/powerpoint/2010/main" val="145212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02295-50C7-445E-A673-8A881793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Frecuencia (tipo de mercado)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305DA936-B062-422B-9C64-28FBF74966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3336576"/>
            <a:ext cx="4640262" cy="1316736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7BE107A-4EA7-4487-BE9B-94F0FBE7737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823514"/>
            <a:ext cx="4638675" cy="234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73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8CF45-658F-43C9-A3B1-11986236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Prueba estadística de hipótesis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2D8556-BD71-4464-8A52-5FBA23AA7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773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AC38-A960-4D76-B55D-491AEE356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s-MX" dirty="0"/>
              <a:t>Prueba de normalidad</a:t>
            </a:r>
            <a:br>
              <a:rPr lang="es-MX" dirty="0"/>
            </a:br>
            <a:r>
              <a:rPr lang="es-MX" dirty="0"/>
              <a:t>*ejemplo de una variable</a:t>
            </a:r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D39E9FE6-69BC-4366-A9D7-A4DF52642F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2508256"/>
            <a:ext cx="4639736" cy="2973481"/>
          </a:xfrm>
          <a:noFill/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368B7A6-EB42-415A-9F9B-9D5C64D3AE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6688" y="2136570"/>
            <a:ext cx="4638675" cy="3716747"/>
          </a:xfrm>
        </p:spPr>
      </p:pic>
    </p:spTree>
    <p:extLst>
      <p:ext uri="{BB962C8B-B14F-4D97-AF65-F5344CB8AC3E}">
        <p14:creationId xmlns:p14="http://schemas.microsoft.com/office/powerpoint/2010/main" val="1092687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D17E-C43D-4517-A1AD-DB53FD97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Clasificación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38EF09-E012-4E6D-A466-92D3E7E802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rANDOM</a:t>
            </a:r>
            <a:r>
              <a:rPr lang="es-MX" dirty="0"/>
              <a:t> </a:t>
            </a:r>
            <a:r>
              <a:rPr lang="es-MX" dirty="0" err="1"/>
              <a:t>forest</a:t>
            </a:r>
            <a:r>
              <a:rPr lang="es-MX" dirty="0"/>
              <a:t>, regresión logística y </a:t>
            </a:r>
            <a:r>
              <a:rPr lang="es-MX" dirty="0" err="1"/>
              <a:t>svm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389094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08_TF22712842.potx" id="{4708C323-9511-41F2-A34B-4D9FB1CD758F}" vid="{2A25D6EF-FD31-443E-8F41-09AF3298DEF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71af3243-3dd4-4a8d-8c0d-dd76da1f02a5"/>
    <ds:schemaRef ds:uri="http://schemas.microsoft.com/office/infopath/2007/PartnerControls"/>
    <ds:schemaRef ds:uri="http://www.w3.org/XML/1998/namespace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{E91B11B9-7FDC-4832-8858-9250421844CF}tf22712842_win32</Template>
  <TotalTime>103</TotalTime>
  <Words>189</Words>
  <Application>Microsoft Office PowerPoint</Application>
  <PresentationFormat>Panorámica</PresentationFormat>
  <Paragraphs>35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1_RetrospectVTI</vt:lpstr>
      <vt:lpstr>Demo Day Módulo 2 RStudio</vt:lpstr>
      <vt:lpstr>Contenido</vt:lpstr>
      <vt:lpstr>Data set</vt:lpstr>
      <vt:lpstr>EDA</vt:lpstr>
      <vt:lpstr>Costo promedio por habitación</vt:lpstr>
      <vt:lpstr>Frecuencia (tipo de mercado)</vt:lpstr>
      <vt:lpstr>Prueba estadística de hipótesis</vt:lpstr>
      <vt:lpstr>Prueba de normalidad *ejemplo de una variable</vt:lpstr>
      <vt:lpstr>Clasificación</vt:lpstr>
      <vt:lpstr>Random Forest</vt:lpstr>
      <vt:lpstr>varImPlot</vt:lpstr>
      <vt:lpstr>EDA random forest *ejemplo: tiempo de espera</vt:lpstr>
      <vt:lpstr>Regresión logística</vt:lpstr>
      <vt:lpstr>SVM</vt:lpstr>
      <vt:lpstr>Matriz de confusión y plot SVM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Day Módulo 2 RStudio</dc:title>
  <dc:creator>Perla Peña</dc:creator>
  <cp:lastModifiedBy>Perla Peña</cp:lastModifiedBy>
  <cp:revision>3</cp:revision>
  <dcterms:created xsi:type="dcterms:W3CDTF">2022-03-10T17:55:47Z</dcterms:created>
  <dcterms:modified xsi:type="dcterms:W3CDTF">2022-03-10T19:40:54Z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