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67AB-D585-4AA2-8390-5A63C1A92DF9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E8-8CDB-4C34-BBD2-D34A2A0E3A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00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67AB-D585-4AA2-8390-5A63C1A92DF9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E8-8CDB-4C34-BBD2-D34A2A0E3A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530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67AB-D585-4AA2-8390-5A63C1A92DF9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E8-8CDB-4C34-BBD2-D34A2A0E3A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968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67AB-D585-4AA2-8390-5A63C1A92DF9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E8-8CDB-4C34-BBD2-D34A2A0E3A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349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67AB-D585-4AA2-8390-5A63C1A92DF9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E8-8CDB-4C34-BBD2-D34A2A0E3A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5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67AB-D585-4AA2-8390-5A63C1A92DF9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E8-8CDB-4C34-BBD2-D34A2A0E3A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124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67AB-D585-4AA2-8390-5A63C1A92DF9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E8-8CDB-4C34-BBD2-D34A2A0E3A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045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67AB-D585-4AA2-8390-5A63C1A92DF9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E8-8CDB-4C34-BBD2-D34A2A0E3A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46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67AB-D585-4AA2-8390-5A63C1A92DF9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E8-8CDB-4C34-BBD2-D34A2A0E3A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93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67AB-D585-4AA2-8390-5A63C1A92DF9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E8-8CDB-4C34-BBD2-D34A2A0E3A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52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67AB-D585-4AA2-8390-5A63C1A92DF9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B5E8-8CDB-4C34-BBD2-D34A2A0E3A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184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567AB-D585-4AA2-8390-5A63C1A92DF9}" type="datetimeFigureOut">
              <a:rPr lang="es-MX" smtClean="0"/>
              <a:t>11/02/2024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B5E8-8CDB-4C34-BBD2-D34A2A0E3A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828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7214" t="28709" r="17872" b="26539"/>
          <a:stretch/>
        </p:blipFill>
        <p:spPr>
          <a:xfrm>
            <a:off x="2662516" y="1344706"/>
            <a:ext cx="5647765" cy="36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47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Master</dc:creator>
  <cp:lastModifiedBy>Master</cp:lastModifiedBy>
  <cp:revision>1</cp:revision>
  <dcterms:created xsi:type="dcterms:W3CDTF">2024-02-11T22:40:36Z</dcterms:created>
  <dcterms:modified xsi:type="dcterms:W3CDTF">2024-02-11T22:45:15Z</dcterms:modified>
</cp:coreProperties>
</file>