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58" r:id="rId5"/>
    <p:sldId id="259" r:id="rId6"/>
    <p:sldId id="264" r:id="rId7"/>
    <p:sldId id="265" r:id="rId8"/>
    <p:sldId id="267" r:id="rId9"/>
    <p:sldId id="261"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3#1">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9A7C5C9-7030-47CE-933D-CF22D273FC7F}" type="doc">
      <dgm:prSet loTypeId="urn:microsoft.com/office/officeart/2005/8/layout/radial2#1" loCatId="relationship" qsTypeId="urn:microsoft.com/office/officeart/2005/8/quickstyle/3d1#1" qsCatId="3D" csTypeId="urn:microsoft.com/office/officeart/2005/8/colors/accent1_3#1" csCatId="accent1" phldr="1"/>
      <dgm:spPr/>
      <dgm:t>
        <a:bodyPr/>
        <a:lstStyle/>
        <a:p>
          <a:endParaRPr lang="en-IN"/>
        </a:p>
      </dgm:t>
    </dgm:pt>
    <dgm:pt modelId="{7EE949ED-FCDF-4DA6-A10A-AE57C5305C41}">
      <dgm:prSet phldrT="[Text]"/>
      <dgm:spPr/>
      <dgm:t>
        <a:bodyPr/>
        <a:lstStyle/>
        <a:p>
          <a:r>
            <a:rPr lang="en-US" dirty="0">
              <a:latin typeface="Algerian" panose="04020705040A02060702" pitchFamily="82" charset="0"/>
            </a:rPr>
            <a:t>1</a:t>
          </a:r>
          <a:endParaRPr lang="en-IN" dirty="0">
            <a:latin typeface="Algerian" panose="04020705040A02060702" pitchFamily="82" charset="0"/>
          </a:endParaRPr>
        </a:p>
      </dgm:t>
    </dgm:pt>
    <dgm:pt modelId="{227B60AB-2B33-4AA2-AA82-43755725D440}" type="parTrans" cxnId="{DAA17470-DA80-47C0-8EF8-A535C376D21D}">
      <dgm:prSet/>
      <dgm:spPr/>
      <dgm:t>
        <a:bodyPr/>
        <a:lstStyle/>
        <a:p>
          <a:endParaRPr lang="en-IN"/>
        </a:p>
      </dgm:t>
    </dgm:pt>
    <dgm:pt modelId="{8077B0D7-1B6F-499C-859D-28B39AAC6E2B}" type="sibTrans" cxnId="{DAA17470-DA80-47C0-8EF8-A535C376D21D}">
      <dgm:prSet/>
      <dgm:spPr/>
      <dgm:t>
        <a:bodyPr/>
        <a:lstStyle/>
        <a:p>
          <a:endParaRPr lang="en-IN"/>
        </a:p>
      </dgm:t>
    </dgm:pt>
    <dgm:pt modelId="{AC5C9657-418C-4224-BE35-BA8C56F60F14}">
      <dgm:prSet phldrT="[Text]"/>
      <dgm:spPr/>
      <dgm:t>
        <a:bodyPr/>
        <a:lstStyle/>
        <a:p>
          <a:r>
            <a:rPr lang="en-US" dirty="0">
              <a:latin typeface="Algerian" panose="04020705040A02060702" pitchFamily="82" charset="0"/>
            </a:rPr>
            <a:t>2</a:t>
          </a:r>
          <a:endParaRPr lang="en-IN" dirty="0">
            <a:latin typeface="Algerian" panose="04020705040A02060702" pitchFamily="82" charset="0"/>
          </a:endParaRPr>
        </a:p>
      </dgm:t>
    </dgm:pt>
    <dgm:pt modelId="{3ED82D82-3E49-47A4-8306-866CC44AF2EE}" type="parTrans" cxnId="{2D83AB11-CDB9-4500-95A0-4D9CE5CE1CE4}">
      <dgm:prSet/>
      <dgm:spPr/>
      <dgm:t>
        <a:bodyPr/>
        <a:lstStyle/>
        <a:p>
          <a:endParaRPr lang="en-IN"/>
        </a:p>
      </dgm:t>
    </dgm:pt>
    <dgm:pt modelId="{9192C869-DC5D-448D-92D5-44159F965D8D}" type="sibTrans" cxnId="{2D83AB11-CDB9-4500-95A0-4D9CE5CE1CE4}">
      <dgm:prSet/>
      <dgm:spPr/>
      <dgm:t>
        <a:bodyPr/>
        <a:lstStyle/>
        <a:p>
          <a:endParaRPr lang="en-IN"/>
        </a:p>
      </dgm:t>
    </dgm:pt>
    <dgm:pt modelId="{D8E0A726-E28A-4760-A28C-A818D5CC9122}">
      <dgm:prSet phldrT="[Text]"/>
      <dgm:spPr/>
      <dgm:t>
        <a:bodyPr/>
        <a:lstStyle/>
        <a:p>
          <a:r>
            <a:rPr lang="en-US" dirty="0">
              <a:latin typeface="Algerian" panose="04020705040A02060702" pitchFamily="82" charset="0"/>
            </a:rPr>
            <a:t>3</a:t>
          </a:r>
          <a:endParaRPr lang="en-IN" dirty="0">
            <a:latin typeface="Algerian" panose="04020705040A02060702" pitchFamily="82" charset="0"/>
          </a:endParaRPr>
        </a:p>
      </dgm:t>
    </dgm:pt>
    <dgm:pt modelId="{AAC02679-381D-41C6-AE73-6406B6ECEBFF}" type="parTrans" cxnId="{07AD4B49-E00E-4E21-94CC-D8FE1A1627DD}">
      <dgm:prSet/>
      <dgm:spPr/>
      <dgm:t>
        <a:bodyPr/>
        <a:lstStyle/>
        <a:p>
          <a:endParaRPr lang="en-IN"/>
        </a:p>
      </dgm:t>
    </dgm:pt>
    <dgm:pt modelId="{CD957CFB-789B-425D-B637-06B0A73C000D}" type="sibTrans" cxnId="{07AD4B49-E00E-4E21-94CC-D8FE1A1627DD}">
      <dgm:prSet/>
      <dgm:spPr/>
      <dgm:t>
        <a:bodyPr/>
        <a:lstStyle/>
        <a:p>
          <a:endParaRPr lang="en-IN"/>
        </a:p>
      </dgm:t>
    </dgm:pt>
    <dgm:pt modelId="{6F7F144D-A5A0-4B43-81A2-70C69C6B2F62}">
      <dgm:prSet phldrT="[Text]"/>
      <dgm:spPr/>
      <dgm:t>
        <a:bodyPr/>
        <a:lstStyle/>
        <a:p>
          <a:r>
            <a:rPr lang="en-US" dirty="0">
              <a:latin typeface="Algerian" panose="04020705040A02060702" pitchFamily="82" charset="0"/>
            </a:rPr>
            <a:t>4</a:t>
          </a:r>
          <a:endParaRPr lang="en-IN" dirty="0">
            <a:latin typeface="Algerian" panose="04020705040A02060702" pitchFamily="82" charset="0"/>
          </a:endParaRPr>
        </a:p>
      </dgm:t>
    </dgm:pt>
    <dgm:pt modelId="{3B1AC0B1-8804-48EB-8B9C-8A6239F949DA}" type="parTrans" cxnId="{5B747668-2373-43F8-ACF6-E68A79318927}">
      <dgm:prSet/>
      <dgm:spPr/>
      <dgm:t>
        <a:bodyPr/>
        <a:lstStyle/>
        <a:p>
          <a:endParaRPr lang="en-IN"/>
        </a:p>
      </dgm:t>
    </dgm:pt>
    <dgm:pt modelId="{B12C7803-7A7B-4B67-A0B3-7CCE045ED232}" type="sibTrans" cxnId="{5B747668-2373-43F8-ACF6-E68A79318927}">
      <dgm:prSet/>
      <dgm:spPr/>
      <dgm:t>
        <a:bodyPr/>
        <a:lstStyle/>
        <a:p>
          <a:endParaRPr lang="en-IN"/>
        </a:p>
      </dgm:t>
    </dgm:pt>
    <dgm:pt modelId="{1830BB3D-7C9C-4EBD-9757-7145C0A317FE}">
      <dgm:prSet phldrT="[Text]"/>
      <dgm:spPr/>
      <dgm:t>
        <a:bodyPr/>
        <a:lstStyle/>
        <a:p>
          <a:r>
            <a:rPr lang="en-US" dirty="0">
              <a:latin typeface="Algerian" panose="04020705040A02060702" pitchFamily="82" charset="0"/>
            </a:rPr>
            <a:t>5</a:t>
          </a:r>
          <a:endParaRPr lang="en-IN" dirty="0">
            <a:latin typeface="Algerian" panose="04020705040A02060702" pitchFamily="82" charset="0"/>
          </a:endParaRPr>
        </a:p>
      </dgm:t>
    </dgm:pt>
    <dgm:pt modelId="{D79E9372-F337-4611-A3B4-299787AE6FBD}" type="parTrans" cxnId="{9C06DA9D-4703-47E3-8C2C-5DA6125233BE}">
      <dgm:prSet/>
      <dgm:spPr/>
      <dgm:t>
        <a:bodyPr/>
        <a:lstStyle/>
        <a:p>
          <a:endParaRPr lang="en-IN"/>
        </a:p>
      </dgm:t>
    </dgm:pt>
    <dgm:pt modelId="{8DB0685B-473B-4DC3-A173-12D340A212CE}" type="sibTrans" cxnId="{9C06DA9D-4703-47E3-8C2C-5DA6125233BE}">
      <dgm:prSet/>
      <dgm:spPr/>
      <dgm:t>
        <a:bodyPr/>
        <a:lstStyle/>
        <a:p>
          <a:endParaRPr lang="en-IN"/>
        </a:p>
      </dgm:t>
    </dgm:pt>
    <dgm:pt modelId="{B96D01FF-D07B-4C80-B598-C1C0EC7DB0A9}" type="pres">
      <dgm:prSet presAssocID="{A9A7C5C9-7030-47CE-933D-CF22D273FC7F}" presName="composite" presStyleCnt="0">
        <dgm:presLayoutVars>
          <dgm:chMax val="5"/>
          <dgm:dir/>
          <dgm:animLvl val="ctr"/>
          <dgm:resizeHandles val="exact"/>
        </dgm:presLayoutVars>
      </dgm:prSet>
      <dgm:spPr/>
    </dgm:pt>
    <dgm:pt modelId="{FF43B122-377F-4593-883C-8EEE0549AB31}" type="pres">
      <dgm:prSet presAssocID="{A9A7C5C9-7030-47CE-933D-CF22D273FC7F}" presName="cycle" presStyleCnt="0"/>
      <dgm:spPr/>
    </dgm:pt>
    <dgm:pt modelId="{B17E94F3-2403-49AE-8482-925AC7BFE4C3}" type="pres">
      <dgm:prSet presAssocID="{A9A7C5C9-7030-47CE-933D-CF22D273FC7F}" presName="centerShape" presStyleCnt="0"/>
      <dgm:spPr/>
    </dgm:pt>
    <dgm:pt modelId="{A5A5AC97-2F43-4EAE-B9F4-7DD7CFE06231}" type="pres">
      <dgm:prSet presAssocID="{A9A7C5C9-7030-47CE-933D-CF22D273FC7F}" presName="connSite" presStyleLbl="node1" presStyleIdx="0" presStyleCnt="6"/>
      <dgm:spPr/>
    </dgm:pt>
    <dgm:pt modelId="{A962AF57-0B5D-4C72-8ECE-F87B7CEDA432}" type="pres">
      <dgm:prSet presAssocID="{A9A7C5C9-7030-47CE-933D-CF22D273FC7F}" presName="visible" presStyleLbl="node1" presStyleIdx="0" presStyleCnt="6" custScaleX="194200" custScaleY="180043" custLinFactNeighborX="-32826" custLinFactNeighborY="-6277"/>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F7A2E184-4E4B-44DD-AB55-F66DEA14A916}" type="pres">
      <dgm:prSet presAssocID="{227B60AB-2B33-4AA2-AA82-43755725D440}" presName="Name25" presStyleLbl="parChTrans1D1" presStyleIdx="0" presStyleCnt="5"/>
      <dgm:spPr/>
    </dgm:pt>
    <dgm:pt modelId="{3679C983-4BF8-419A-A225-3EDE95310DB9}" type="pres">
      <dgm:prSet presAssocID="{7EE949ED-FCDF-4DA6-A10A-AE57C5305C41}" presName="node" presStyleCnt="0"/>
      <dgm:spPr/>
    </dgm:pt>
    <dgm:pt modelId="{E1B0B828-011B-4E6F-940C-695F4CC0BD54}" type="pres">
      <dgm:prSet presAssocID="{7EE949ED-FCDF-4DA6-A10A-AE57C5305C41}" presName="parentNode" presStyleLbl="node1" presStyleIdx="1" presStyleCnt="6" custScaleX="101150">
        <dgm:presLayoutVars>
          <dgm:chMax val="1"/>
          <dgm:bulletEnabled val="1"/>
        </dgm:presLayoutVars>
      </dgm:prSet>
      <dgm:spPr/>
    </dgm:pt>
    <dgm:pt modelId="{C404B1CA-150D-4641-933B-94A0AD0428F3}" type="pres">
      <dgm:prSet presAssocID="{7EE949ED-FCDF-4DA6-A10A-AE57C5305C41}" presName="childNode" presStyleLbl="revTx" presStyleIdx="0" presStyleCnt="0">
        <dgm:presLayoutVars>
          <dgm:bulletEnabled val="1"/>
        </dgm:presLayoutVars>
      </dgm:prSet>
      <dgm:spPr/>
    </dgm:pt>
    <dgm:pt modelId="{F1D921AD-83EE-4110-A200-1A5C692C8D79}" type="pres">
      <dgm:prSet presAssocID="{3ED82D82-3E49-47A4-8306-866CC44AF2EE}" presName="Name25" presStyleLbl="parChTrans1D1" presStyleIdx="1" presStyleCnt="5"/>
      <dgm:spPr/>
    </dgm:pt>
    <dgm:pt modelId="{0B92D074-CE04-45AA-A8C8-A717E9BC3F80}" type="pres">
      <dgm:prSet presAssocID="{AC5C9657-418C-4224-BE35-BA8C56F60F14}" presName="node" presStyleCnt="0"/>
      <dgm:spPr/>
    </dgm:pt>
    <dgm:pt modelId="{A0F202FE-1119-4922-9120-2E52AD081804}" type="pres">
      <dgm:prSet presAssocID="{AC5C9657-418C-4224-BE35-BA8C56F60F14}" presName="parentNode" presStyleLbl="node1" presStyleIdx="2" presStyleCnt="6">
        <dgm:presLayoutVars>
          <dgm:chMax val="1"/>
          <dgm:bulletEnabled val="1"/>
        </dgm:presLayoutVars>
      </dgm:prSet>
      <dgm:spPr/>
    </dgm:pt>
    <dgm:pt modelId="{8F8917B2-76F3-429F-ABA0-98D4B3D2CC37}" type="pres">
      <dgm:prSet presAssocID="{AC5C9657-418C-4224-BE35-BA8C56F60F14}" presName="childNode" presStyleLbl="revTx" presStyleIdx="0" presStyleCnt="0">
        <dgm:presLayoutVars>
          <dgm:bulletEnabled val="1"/>
        </dgm:presLayoutVars>
      </dgm:prSet>
      <dgm:spPr/>
    </dgm:pt>
    <dgm:pt modelId="{F3C5C80E-92A5-424A-9D26-BF5FDCA310C0}" type="pres">
      <dgm:prSet presAssocID="{AAC02679-381D-41C6-AE73-6406B6ECEBFF}" presName="Name25" presStyleLbl="parChTrans1D1" presStyleIdx="2" presStyleCnt="5"/>
      <dgm:spPr/>
    </dgm:pt>
    <dgm:pt modelId="{CF800B2E-DC43-451C-B705-354EE7892BCE}" type="pres">
      <dgm:prSet presAssocID="{D8E0A726-E28A-4760-A28C-A818D5CC9122}" presName="node" presStyleCnt="0"/>
      <dgm:spPr/>
    </dgm:pt>
    <dgm:pt modelId="{F88B7040-5F0B-4AC6-AA6D-20CCC62CB426}" type="pres">
      <dgm:prSet presAssocID="{D8E0A726-E28A-4760-A28C-A818D5CC9122}" presName="parentNode" presStyleLbl="node1" presStyleIdx="3" presStyleCnt="6">
        <dgm:presLayoutVars>
          <dgm:chMax val="1"/>
          <dgm:bulletEnabled val="1"/>
        </dgm:presLayoutVars>
      </dgm:prSet>
      <dgm:spPr/>
    </dgm:pt>
    <dgm:pt modelId="{8B7B5247-EC18-4253-B237-87C07A47CFC5}" type="pres">
      <dgm:prSet presAssocID="{D8E0A726-E28A-4760-A28C-A818D5CC9122}" presName="childNode" presStyleLbl="revTx" presStyleIdx="0" presStyleCnt="0">
        <dgm:presLayoutVars>
          <dgm:bulletEnabled val="1"/>
        </dgm:presLayoutVars>
      </dgm:prSet>
      <dgm:spPr/>
    </dgm:pt>
    <dgm:pt modelId="{30F37D23-8E0F-42DC-BBDA-0ACE2F8B2E5A}" type="pres">
      <dgm:prSet presAssocID="{3B1AC0B1-8804-48EB-8B9C-8A6239F949DA}" presName="Name25" presStyleLbl="parChTrans1D1" presStyleIdx="3" presStyleCnt="5"/>
      <dgm:spPr/>
    </dgm:pt>
    <dgm:pt modelId="{3BA8DE58-6BDA-4822-9F0A-102388882124}" type="pres">
      <dgm:prSet presAssocID="{6F7F144D-A5A0-4B43-81A2-70C69C6B2F62}" presName="node" presStyleCnt="0"/>
      <dgm:spPr/>
    </dgm:pt>
    <dgm:pt modelId="{53EF522A-354A-460D-BE3A-D5A9F90448A5}" type="pres">
      <dgm:prSet presAssocID="{6F7F144D-A5A0-4B43-81A2-70C69C6B2F62}" presName="parentNode" presStyleLbl="node1" presStyleIdx="4" presStyleCnt="6">
        <dgm:presLayoutVars>
          <dgm:chMax val="1"/>
          <dgm:bulletEnabled val="1"/>
        </dgm:presLayoutVars>
      </dgm:prSet>
      <dgm:spPr/>
    </dgm:pt>
    <dgm:pt modelId="{1B9BEED8-EDED-451E-BAFD-41A5B32A0896}" type="pres">
      <dgm:prSet presAssocID="{6F7F144D-A5A0-4B43-81A2-70C69C6B2F62}" presName="childNode" presStyleLbl="revTx" presStyleIdx="0" presStyleCnt="0">
        <dgm:presLayoutVars>
          <dgm:bulletEnabled val="1"/>
        </dgm:presLayoutVars>
      </dgm:prSet>
      <dgm:spPr/>
    </dgm:pt>
    <dgm:pt modelId="{71CFEBE3-1A04-4EDA-AA08-538F6AC9F4FE}" type="pres">
      <dgm:prSet presAssocID="{D79E9372-F337-4611-A3B4-299787AE6FBD}" presName="Name25" presStyleLbl="parChTrans1D1" presStyleIdx="4" presStyleCnt="5"/>
      <dgm:spPr/>
    </dgm:pt>
    <dgm:pt modelId="{5D58FF1C-8820-4605-A245-8F4D82434E63}" type="pres">
      <dgm:prSet presAssocID="{1830BB3D-7C9C-4EBD-9757-7145C0A317FE}" presName="node" presStyleCnt="0"/>
      <dgm:spPr/>
    </dgm:pt>
    <dgm:pt modelId="{5974EF3E-84E6-4556-92FD-A0E753B254E9}" type="pres">
      <dgm:prSet presAssocID="{1830BB3D-7C9C-4EBD-9757-7145C0A317FE}" presName="parentNode" presStyleLbl="node1" presStyleIdx="5" presStyleCnt="6">
        <dgm:presLayoutVars>
          <dgm:chMax val="1"/>
          <dgm:bulletEnabled val="1"/>
        </dgm:presLayoutVars>
      </dgm:prSet>
      <dgm:spPr/>
    </dgm:pt>
    <dgm:pt modelId="{2243607C-B79D-4A9B-910F-EEBBEE69370A}" type="pres">
      <dgm:prSet presAssocID="{1830BB3D-7C9C-4EBD-9757-7145C0A317FE}" presName="childNode" presStyleLbl="revTx" presStyleIdx="0" presStyleCnt="0">
        <dgm:presLayoutVars>
          <dgm:bulletEnabled val="1"/>
        </dgm:presLayoutVars>
      </dgm:prSet>
      <dgm:spPr/>
    </dgm:pt>
  </dgm:ptLst>
  <dgm:cxnLst>
    <dgm:cxn modelId="{2D83AB11-CDB9-4500-95A0-4D9CE5CE1CE4}" srcId="{A9A7C5C9-7030-47CE-933D-CF22D273FC7F}" destId="{AC5C9657-418C-4224-BE35-BA8C56F60F14}" srcOrd="1" destOrd="0" parTransId="{3ED82D82-3E49-47A4-8306-866CC44AF2EE}" sibTransId="{9192C869-DC5D-448D-92D5-44159F965D8D}"/>
    <dgm:cxn modelId="{9562E11C-91C8-4A38-A7FA-8E368AC19EB6}" type="presOf" srcId="{1830BB3D-7C9C-4EBD-9757-7145C0A317FE}" destId="{5974EF3E-84E6-4556-92FD-A0E753B254E9}" srcOrd="0" destOrd="0" presId="urn:microsoft.com/office/officeart/2005/8/layout/radial2#1"/>
    <dgm:cxn modelId="{48834C33-8EC1-42B2-BF58-A6BA1A6DB754}" type="presOf" srcId="{3B1AC0B1-8804-48EB-8B9C-8A6239F949DA}" destId="{30F37D23-8E0F-42DC-BBDA-0ACE2F8B2E5A}" srcOrd="0" destOrd="0" presId="urn:microsoft.com/office/officeart/2005/8/layout/radial2#1"/>
    <dgm:cxn modelId="{72953A3D-CECC-4D01-986B-107D80B7EB27}" type="presOf" srcId="{A9A7C5C9-7030-47CE-933D-CF22D273FC7F}" destId="{B96D01FF-D07B-4C80-B598-C1C0EC7DB0A9}" srcOrd="0" destOrd="0" presId="urn:microsoft.com/office/officeart/2005/8/layout/radial2#1"/>
    <dgm:cxn modelId="{CF17765B-E98F-4F83-A69B-C98937A633B2}" type="presOf" srcId="{227B60AB-2B33-4AA2-AA82-43755725D440}" destId="{F7A2E184-4E4B-44DD-AB55-F66DEA14A916}" srcOrd="0" destOrd="0" presId="urn:microsoft.com/office/officeart/2005/8/layout/radial2#1"/>
    <dgm:cxn modelId="{5B747668-2373-43F8-ACF6-E68A79318927}" srcId="{A9A7C5C9-7030-47CE-933D-CF22D273FC7F}" destId="{6F7F144D-A5A0-4B43-81A2-70C69C6B2F62}" srcOrd="3" destOrd="0" parTransId="{3B1AC0B1-8804-48EB-8B9C-8A6239F949DA}" sibTransId="{B12C7803-7A7B-4B67-A0B3-7CCE045ED232}"/>
    <dgm:cxn modelId="{07AD4B49-E00E-4E21-94CC-D8FE1A1627DD}" srcId="{A9A7C5C9-7030-47CE-933D-CF22D273FC7F}" destId="{D8E0A726-E28A-4760-A28C-A818D5CC9122}" srcOrd="2" destOrd="0" parTransId="{AAC02679-381D-41C6-AE73-6406B6ECEBFF}" sibTransId="{CD957CFB-789B-425D-B637-06B0A73C000D}"/>
    <dgm:cxn modelId="{54B57269-DCC4-4074-8051-C9C0DC8161DB}" type="presOf" srcId="{D8E0A726-E28A-4760-A28C-A818D5CC9122}" destId="{F88B7040-5F0B-4AC6-AA6D-20CCC62CB426}" srcOrd="0" destOrd="0" presId="urn:microsoft.com/office/officeart/2005/8/layout/radial2#1"/>
    <dgm:cxn modelId="{391E446C-08F5-4FBD-BA09-F67EA007D541}" type="presOf" srcId="{7EE949ED-FCDF-4DA6-A10A-AE57C5305C41}" destId="{E1B0B828-011B-4E6F-940C-695F4CC0BD54}" srcOrd="0" destOrd="0" presId="urn:microsoft.com/office/officeart/2005/8/layout/radial2#1"/>
    <dgm:cxn modelId="{DAA17470-DA80-47C0-8EF8-A535C376D21D}" srcId="{A9A7C5C9-7030-47CE-933D-CF22D273FC7F}" destId="{7EE949ED-FCDF-4DA6-A10A-AE57C5305C41}" srcOrd="0" destOrd="0" parTransId="{227B60AB-2B33-4AA2-AA82-43755725D440}" sibTransId="{8077B0D7-1B6F-499C-859D-28B39AAC6E2B}"/>
    <dgm:cxn modelId="{291DCE54-50D2-4605-B926-F868D4AB4D69}" type="presOf" srcId="{AC5C9657-418C-4224-BE35-BA8C56F60F14}" destId="{A0F202FE-1119-4922-9120-2E52AD081804}" srcOrd="0" destOrd="0" presId="urn:microsoft.com/office/officeart/2005/8/layout/radial2#1"/>
    <dgm:cxn modelId="{71B90F8F-17A7-46FD-A1B7-D4322ED71931}" type="presOf" srcId="{6F7F144D-A5A0-4B43-81A2-70C69C6B2F62}" destId="{53EF522A-354A-460D-BE3A-D5A9F90448A5}" srcOrd="0" destOrd="0" presId="urn:microsoft.com/office/officeart/2005/8/layout/radial2#1"/>
    <dgm:cxn modelId="{9C06DA9D-4703-47E3-8C2C-5DA6125233BE}" srcId="{A9A7C5C9-7030-47CE-933D-CF22D273FC7F}" destId="{1830BB3D-7C9C-4EBD-9757-7145C0A317FE}" srcOrd="4" destOrd="0" parTransId="{D79E9372-F337-4611-A3B4-299787AE6FBD}" sibTransId="{8DB0685B-473B-4DC3-A173-12D340A212CE}"/>
    <dgm:cxn modelId="{1FC2E9CD-828D-4CC8-8022-532F3C85969D}" type="presOf" srcId="{D79E9372-F337-4611-A3B4-299787AE6FBD}" destId="{71CFEBE3-1A04-4EDA-AA08-538F6AC9F4FE}" srcOrd="0" destOrd="0" presId="urn:microsoft.com/office/officeart/2005/8/layout/radial2#1"/>
    <dgm:cxn modelId="{911EB4D6-1CA1-4B77-A324-DC1B207781AE}" type="presOf" srcId="{3ED82D82-3E49-47A4-8306-866CC44AF2EE}" destId="{F1D921AD-83EE-4110-A200-1A5C692C8D79}" srcOrd="0" destOrd="0" presId="urn:microsoft.com/office/officeart/2005/8/layout/radial2#1"/>
    <dgm:cxn modelId="{69D463E5-B49B-422B-B0E3-3C23DC0E2609}" type="presOf" srcId="{AAC02679-381D-41C6-AE73-6406B6ECEBFF}" destId="{F3C5C80E-92A5-424A-9D26-BF5FDCA310C0}" srcOrd="0" destOrd="0" presId="urn:microsoft.com/office/officeart/2005/8/layout/radial2#1"/>
    <dgm:cxn modelId="{1A955580-F2A7-4BF1-9DE1-112E31C362B5}" type="presParOf" srcId="{B96D01FF-D07B-4C80-B598-C1C0EC7DB0A9}" destId="{FF43B122-377F-4593-883C-8EEE0549AB31}" srcOrd="0" destOrd="0" presId="urn:microsoft.com/office/officeart/2005/8/layout/radial2#1"/>
    <dgm:cxn modelId="{BF61A167-C1E4-478A-A282-D849A228EB3A}" type="presParOf" srcId="{FF43B122-377F-4593-883C-8EEE0549AB31}" destId="{B17E94F3-2403-49AE-8482-925AC7BFE4C3}" srcOrd="0" destOrd="0" presId="urn:microsoft.com/office/officeart/2005/8/layout/radial2#1"/>
    <dgm:cxn modelId="{11C0705A-BAD5-4747-9B4C-42B3BB12AB28}" type="presParOf" srcId="{B17E94F3-2403-49AE-8482-925AC7BFE4C3}" destId="{A5A5AC97-2F43-4EAE-B9F4-7DD7CFE06231}" srcOrd="0" destOrd="0" presId="urn:microsoft.com/office/officeart/2005/8/layout/radial2#1"/>
    <dgm:cxn modelId="{D60D7994-A735-45F7-B048-91B9BCC2339D}" type="presParOf" srcId="{B17E94F3-2403-49AE-8482-925AC7BFE4C3}" destId="{A962AF57-0B5D-4C72-8ECE-F87B7CEDA432}" srcOrd="1" destOrd="0" presId="urn:microsoft.com/office/officeart/2005/8/layout/radial2#1"/>
    <dgm:cxn modelId="{D1D591C0-1E33-417C-8B5E-E9BC9EAFFE6A}" type="presParOf" srcId="{FF43B122-377F-4593-883C-8EEE0549AB31}" destId="{F7A2E184-4E4B-44DD-AB55-F66DEA14A916}" srcOrd="1" destOrd="0" presId="urn:microsoft.com/office/officeart/2005/8/layout/radial2#1"/>
    <dgm:cxn modelId="{1FAC5442-E707-4BE5-8D08-7A76F9CA7CE9}" type="presParOf" srcId="{FF43B122-377F-4593-883C-8EEE0549AB31}" destId="{3679C983-4BF8-419A-A225-3EDE95310DB9}" srcOrd="2" destOrd="0" presId="urn:microsoft.com/office/officeart/2005/8/layout/radial2#1"/>
    <dgm:cxn modelId="{75776CCE-D500-4790-AAAA-4E6284E86EF5}" type="presParOf" srcId="{3679C983-4BF8-419A-A225-3EDE95310DB9}" destId="{E1B0B828-011B-4E6F-940C-695F4CC0BD54}" srcOrd="0" destOrd="0" presId="urn:microsoft.com/office/officeart/2005/8/layout/radial2#1"/>
    <dgm:cxn modelId="{79ED5EE1-40B2-49F6-BB35-A1D7656B2567}" type="presParOf" srcId="{3679C983-4BF8-419A-A225-3EDE95310DB9}" destId="{C404B1CA-150D-4641-933B-94A0AD0428F3}" srcOrd="1" destOrd="0" presId="urn:microsoft.com/office/officeart/2005/8/layout/radial2#1"/>
    <dgm:cxn modelId="{52D92153-1198-4B31-8AB9-633EE614109B}" type="presParOf" srcId="{FF43B122-377F-4593-883C-8EEE0549AB31}" destId="{F1D921AD-83EE-4110-A200-1A5C692C8D79}" srcOrd="3" destOrd="0" presId="urn:microsoft.com/office/officeart/2005/8/layout/radial2#1"/>
    <dgm:cxn modelId="{4D68A4A3-7A3A-47F1-B807-5CFCD73839FE}" type="presParOf" srcId="{FF43B122-377F-4593-883C-8EEE0549AB31}" destId="{0B92D074-CE04-45AA-A8C8-A717E9BC3F80}" srcOrd="4" destOrd="0" presId="urn:microsoft.com/office/officeart/2005/8/layout/radial2#1"/>
    <dgm:cxn modelId="{6029246F-E53D-4C95-91EB-9492CCA1BD6B}" type="presParOf" srcId="{0B92D074-CE04-45AA-A8C8-A717E9BC3F80}" destId="{A0F202FE-1119-4922-9120-2E52AD081804}" srcOrd="0" destOrd="0" presId="urn:microsoft.com/office/officeart/2005/8/layout/radial2#1"/>
    <dgm:cxn modelId="{4595CF9F-674F-4DA0-B3BC-EFBE8E90213C}" type="presParOf" srcId="{0B92D074-CE04-45AA-A8C8-A717E9BC3F80}" destId="{8F8917B2-76F3-429F-ABA0-98D4B3D2CC37}" srcOrd="1" destOrd="0" presId="urn:microsoft.com/office/officeart/2005/8/layout/radial2#1"/>
    <dgm:cxn modelId="{F5B5418C-6C6F-42EC-BCEE-A48C6C1AAAD4}" type="presParOf" srcId="{FF43B122-377F-4593-883C-8EEE0549AB31}" destId="{F3C5C80E-92A5-424A-9D26-BF5FDCA310C0}" srcOrd="5" destOrd="0" presId="urn:microsoft.com/office/officeart/2005/8/layout/radial2#1"/>
    <dgm:cxn modelId="{7E873D9C-9E2C-4D4F-806C-D20D5800C120}" type="presParOf" srcId="{FF43B122-377F-4593-883C-8EEE0549AB31}" destId="{CF800B2E-DC43-451C-B705-354EE7892BCE}" srcOrd="6" destOrd="0" presId="urn:microsoft.com/office/officeart/2005/8/layout/radial2#1"/>
    <dgm:cxn modelId="{2D4B38B8-179B-4EE6-A500-167A09EAE14F}" type="presParOf" srcId="{CF800B2E-DC43-451C-B705-354EE7892BCE}" destId="{F88B7040-5F0B-4AC6-AA6D-20CCC62CB426}" srcOrd="0" destOrd="0" presId="urn:microsoft.com/office/officeart/2005/8/layout/radial2#1"/>
    <dgm:cxn modelId="{D097DDD0-493D-4C7E-9323-9DF1433C41CE}" type="presParOf" srcId="{CF800B2E-DC43-451C-B705-354EE7892BCE}" destId="{8B7B5247-EC18-4253-B237-87C07A47CFC5}" srcOrd="1" destOrd="0" presId="urn:microsoft.com/office/officeart/2005/8/layout/radial2#1"/>
    <dgm:cxn modelId="{632A946C-E016-4E09-9C36-4AA44CCE2C21}" type="presParOf" srcId="{FF43B122-377F-4593-883C-8EEE0549AB31}" destId="{30F37D23-8E0F-42DC-BBDA-0ACE2F8B2E5A}" srcOrd="7" destOrd="0" presId="urn:microsoft.com/office/officeart/2005/8/layout/radial2#1"/>
    <dgm:cxn modelId="{8C862C7B-FC95-402D-AEAB-58747B40DA03}" type="presParOf" srcId="{FF43B122-377F-4593-883C-8EEE0549AB31}" destId="{3BA8DE58-6BDA-4822-9F0A-102388882124}" srcOrd="8" destOrd="0" presId="urn:microsoft.com/office/officeart/2005/8/layout/radial2#1"/>
    <dgm:cxn modelId="{B4B14B8E-AC9B-43B2-A1D9-AACB1E8B766B}" type="presParOf" srcId="{3BA8DE58-6BDA-4822-9F0A-102388882124}" destId="{53EF522A-354A-460D-BE3A-D5A9F90448A5}" srcOrd="0" destOrd="0" presId="urn:microsoft.com/office/officeart/2005/8/layout/radial2#1"/>
    <dgm:cxn modelId="{B3F5A139-6027-4476-BFF6-D57A909EF0AF}" type="presParOf" srcId="{3BA8DE58-6BDA-4822-9F0A-102388882124}" destId="{1B9BEED8-EDED-451E-BAFD-41A5B32A0896}" srcOrd="1" destOrd="0" presId="urn:microsoft.com/office/officeart/2005/8/layout/radial2#1"/>
    <dgm:cxn modelId="{7F4E5179-E1BA-45C5-9235-ECD21CD3DD24}" type="presParOf" srcId="{FF43B122-377F-4593-883C-8EEE0549AB31}" destId="{71CFEBE3-1A04-4EDA-AA08-538F6AC9F4FE}" srcOrd="9" destOrd="0" presId="urn:microsoft.com/office/officeart/2005/8/layout/radial2#1"/>
    <dgm:cxn modelId="{AF04BB9C-B4FC-466B-91B3-75DE0B54FF72}" type="presParOf" srcId="{FF43B122-377F-4593-883C-8EEE0549AB31}" destId="{5D58FF1C-8820-4605-A245-8F4D82434E63}" srcOrd="10" destOrd="0" presId="urn:microsoft.com/office/officeart/2005/8/layout/radial2#1"/>
    <dgm:cxn modelId="{8C22DE0E-1F74-4145-9F53-E3D4F770A181}" type="presParOf" srcId="{5D58FF1C-8820-4605-A245-8F4D82434E63}" destId="{5974EF3E-84E6-4556-92FD-A0E753B254E9}" srcOrd="0" destOrd="0" presId="urn:microsoft.com/office/officeart/2005/8/layout/radial2#1"/>
    <dgm:cxn modelId="{CAE394AE-4F33-4738-A089-5C4278A3CCF9}" type="presParOf" srcId="{5D58FF1C-8820-4605-A245-8F4D82434E63}" destId="{2243607C-B79D-4A9B-910F-EEBBEE69370A}" srcOrd="1" destOrd="0" presId="urn:microsoft.com/office/officeart/2005/8/layout/radial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FEBE3-1A04-4EDA-AA08-538F6AC9F4FE}">
      <dsp:nvSpPr>
        <dsp:cNvPr id="0" name=""/>
        <dsp:cNvSpPr/>
      </dsp:nvSpPr>
      <dsp:spPr>
        <a:xfrm rot="3370164">
          <a:off x="2591472" y="4006673"/>
          <a:ext cx="1636427" cy="35156"/>
        </a:xfrm>
        <a:custGeom>
          <a:avLst/>
          <a:gdLst/>
          <a:ahLst/>
          <a:cxnLst/>
          <a:rect l="0" t="0" r="0" b="0"/>
          <a:pathLst>
            <a:path>
              <a:moveTo>
                <a:pt x="0" y="17578"/>
              </a:moveTo>
              <a:lnTo>
                <a:pt x="1636427" y="17578"/>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0F37D23-8E0F-42DC-BBDA-0ACE2F8B2E5A}">
      <dsp:nvSpPr>
        <dsp:cNvPr id="0" name=""/>
        <dsp:cNvSpPr/>
      </dsp:nvSpPr>
      <dsp:spPr>
        <a:xfrm rot="1739351">
          <a:off x="3045381" y="3435132"/>
          <a:ext cx="1468756" cy="35156"/>
        </a:xfrm>
        <a:custGeom>
          <a:avLst/>
          <a:gdLst/>
          <a:ahLst/>
          <a:cxnLst/>
          <a:rect l="0" t="0" r="0" b="0"/>
          <a:pathLst>
            <a:path>
              <a:moveTo>
                <a:pt x="0" y="17578"/>
              </a:moveTo>
              <a:lnTo>
                <a:pt x="1468756" y="17578"/>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3C5C80E-92A5-424A-9D26-BF5FDCA310C0}">
      <dsp:nvSpPr>
        <dsp:cNvPr id="0" name=""/>
        <dsp:cNvSpPr/>
      </dsp:nvSpPr>
      <dsp:spPr>
        <a:xfrm>
          <a:off x="3137390" y="2771368"/>
          <a:ext cx="1473806" cy="35156"/>
        </a:xfrm>
        <a:custGeom>
          <a:avLst/>
          <a:gdLst/>
          <a:ahLst/>
          <a:cxnLst/>
          <a:rect l="0" t="0" r="0" b="0"/>
          <a:pathLst>
            <a:path>
              <a:moveTo>
                <a:pt x="0" y="17578"/>
              </a:moveTo>
              <a:lnTo>
                <a:pt x="1473806" y="17578"/>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1D921AD-83EE-4110-A200-1A5C692C8D79}">
      <dsp:nvSpPr>
        <dsp:cNvPr id="0" name=""/>
        <dsp:cNvSpPr/>
      </dsp:nvSpPr>
      <dsp:spPr>
        <a:xfrm rot="19860649">
          <a:off x="3045381" y="2107605"/>
          <a:ext cx="1468756" cy="35156"/>
        </a:xfrm>
        <a:custGeom>
          <a:avLst/>
          <a:gdLst/>
          <a:ahLst/>
          <a:cxnLst/>
          <a:rect l="0" t="0" r="0" b="0"/>
          <a:pathLst>
            <a:path>
              <a:moveTo>
                <a:pt x="0" y="17578"/>
              </a:moveTo>
              <a:lnTo>
                <a:pt x="1468756" y="17578"/>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7A2E184-4E4B-44DD-AB55-F66DEA14A916}">
      <dsp:nvSpPr>
        <dsp:cNvPr id="0" name=""/>
        <dsp:cNvSpPr/>
      </dsp:nvSpPr>
      <dsp:spPr>
        <a:xfrm rot="18228430">
          <a:off x="2591364" y="1536814"/>
          <a:ext cx="1634173" cy="35156"/>
        </a:xfrm>
        <a:custGeom>
          <a:avLst/>
          <a:gdLst/>
          <a:ahLst/>
          <a:cxnLst/>
          <a:rect l="0" t="0" r="0" b="0"/>
          <a:pathLst>
            <a:path>
              <a:moveTo>
                <a:pt x="0" y="17578"/>
              </a:moveTo>
              <a:lnTo>
                <a:pt x="1634173" y="17578"/>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962AF57-0B5D-4C72-8ECE-F87B7CEDA432}">
      <dsp:nvSpPr>
        <dsp:cNvPr id="0" name=""/>
        <dsp:cNvSpPr/>
      </dsp:nvSpPr>
      <dsp:spPr>
        <a:xfrm>
          <a:off x="519190" y="1260208"/>
          <a:ext cx="3082925" cy="285818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E1B0B828-011B-4E6F-940C-695F4CC0BD54}">
      <dsp:nvSpPr>
        <dsp:cNvPr id="0" name=""/>
        <dsp:cNvSpPr/>
      </dsp:nvSpPr>
      <dsp:spPr>
        <a:xfrm>
          <a:off x="3647269" y="2097"/>
          <a:ext cx="963453" cy="952499"/>
        </a:xfrm>
        <a:prstGeom prst="ellipse">
          <a:avLst/>
        </a:prstGeom>
        <a:gradFill rotWithShape="0">
          <a:gsLst>
            <a:gs pos="0">
              <a:schemeClr val="accent1">
                <a:shade val="80000"/>
                <a:hueOff val="0"/>
                <a:satOff val="-6856"/>
                <a:lumOff val="6567"/>
                <a:alphaOff val="0"/>
                <a:tint val="96000"/>
                <a:lumMod val="102000"/>
              </a:schemeClr>
            </a:gs>
            <a:gs pos="100000">
              <a:schemeClr val="accent1">
                <a:shade val="80000"/>
                <a:hueOff val="0"/>
                <a:satOff val="-6856"/>
                <a:lumOff val="6567"/>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latin typeface="Algerian" panose="04020705040A02060702" pitchFamily="82" charset="0"/>
            </a:rPr>
            <a:t>1</a:t>
          </a:r>
          <a:endParaRPr lang="en-IN" sz="4100" kern="1200" dirty="0">
            <a:latin typeface="Algerian" panose="04020705040A02060702" pitchFamily="82" charset="0"/>
          </a:endParaRPr>
        </a:p>
      </dsp:txBody>
      <dsp:txXfrm>
        <a:off x="3788363" y="141587"/>
        <a:ext cx="681265" cy="673519"/>
      </dsp:txXfrm>
    </dsp:sp>
    <dsp:sp modelId="{A0F202FE-1119-4922-9120-2E52AD081804}">
      <dsp:nvSpPr>
        <dsp:cNvPr id="0" name=""/>
        <dsp:cNvSpPr/>
      </dsp:nvSpPr>
      <dsp:spPr>
        <a:xfrm>
          <a:off x="4362459" y="1062209"/>
          <a:ext cx="952499" cy="952499"/>
        </a:xfrm>
        <a:prstGeom prst="ellipse">
          <a:avLst/>
        </a:prstGeom>
        <a:gradFill rotWithShape="0">
          <a:gsLst>
            <a:gs pos="0">
              <a:schemeClr val="accent1">
                <a:shade val="80000"/>
                <a:hueOff val="0"/>
                <a:satOff val="-13712"/>
                <a:lumOff val="13134"/>
                <a:alphaOff val="0"/>
                <a:tint val="96000"/>
                <a:lumMod val="102000"/>
              </a:schemeClr>
            </a:gs>
            <a:gs pos="100000">
              <a:schemeClr val="accent1">
                <a:shade val="80000"/>
                <a:hueOff val="0"/>
                <a:satOff val="-13712"/>
                <a:lumOff val="13134"/>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latin typeface="Algerian" panose="04020705040A02060702" pitchFamily="82" charset="0"/>
            </a:rPr>
            <a:t>2</a:t>
          </a:r>
          <a:endParaRPr lang="en-IN" sz="4100" kern="1200" dirty="0">
            <a:latin typeface="Algerian" panose="04020705040A02060702" pitchFamily="82" charset="0"/>
          </a:endParaRPr>
        </a:p>
      </dsp:txBody>
      <dsp:txXfrm>
        <a:off x="4501949" y="1201699"/>
        <a:ext cx="673519" cy="673519"/>
      </dsp:txXfrm>
    </dsp:sp>
    <dsp:sp modelId="{F88B7040-5F0B-4AC6-AA6D-20CCC62CB426}">
      <dsp:nvSpPr>
        <dsp:cNvPr id="0" name=""/>
        <dsp:cNvSpPr/>
      </dsp:nvSpPr>
      <dsp:spPr>
        <a:xfrm>
          <a:off x="4611196" y="2312696"/>
          <a:ext cx="952499" cy="952499"/>
        </a:xfrm>
        <a:prstGeom prst="ellipse">
          <a:avLst/>
        </a:prstGeom>
        <a:gradFill rotWithShape="0">
          <a:gsLst>
            <a:gs pos="0">
              <a:schemeClr val="accent1">
                <a:shade val="80000"/>
                <a:hueOff val="0"/>
                <a:satOff val="-20567"/>
                <a:lumOff val="19701"/>
                <a:alphaOff val="0"/>
                <a:tint val="96000"/>
                <a:lumMod val="102000"/>
              </a:schemeClr>
            </a:gs>
            <a:gs pos="100000">
              <a:schemeClr val="accent1">
                <a:shade val="80000"/>
                <a:hueOff val="0"/>
                <a:satOff val="-20567"/>
                <a:lumOff val="19701"/>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latin typeface="Algerian" panose="04020705040A02060702" pitchFamily="82" charset="0"/>
            </a:rPr>
            <a:t>3</a:t>
          </a:r>
          <a:endParaRPr lang="en-IN" sz="4100" kern="1200" dirty="0">
            <a:latin typeface="Algerian" panose="04020705040A02060702" pitchFamily="82" charset="0"/>
          </a:endParaRPr>
        </a:p>
      </dsp:txBody>
      <dsp:txXfrm>
        <a:off x="4750686" y="2452186"/>
        <a:ext cx="673519" cy="673519"/>
      </dsp:txXfrm>
    </dsp:sp>
    <dsp:sp modelId="{53EF522A-354A-460D-BE3A-D5A9F90448A5}">
      <dsp:nvSpPr>
        <dsp:cNvPr id="0" name=""/>
        <dsp:cNvSpPr/>
      </dsp:nvSpPr>
      <dsp:spPr>
        <a:xfrm>
          <a:off x="4362459" y="3563184"/>
          <a:ext cx="952499" cy="952499"/>
        </a:xfrm>
        <a:prstGeom prst="ellipse">
          <a:avLst/>
        </a:prstGeom>
        <a:gradFill rotWithShape="0">
          <a:gsLst>
            <a:gs pos="0">
              <a:schemeClr val="accent1">
                <a:shade val="80000"/>
                <a:hueOff val="0"/>
                <a:satOff val="-27423"/>
                <a:lumOff val="26268"/>
                <a:alphaOff val="0"/>
                <a:tint val="96000"/>
                <a:lumMod val="102000"/>
              </a:schemeClr>
            </a:gs>
            <a:gs pos="100000">
              <a:schemeClr val="accent1">
                <a:shade val="80000"/>
                <a:hueOff val="0"/>
                <a:satOff val="-27423"/>
                <a:lumOff val="26268"/>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latin typeface="Algerian" panose="04020705040A02060702" pitchFamily="82" charset="0"/>
            </a:rPr>
            <a:t>4</a:t>
          </a:r>
          <a:endParaRPr lang="en-IN" sz="4100" kern="1200" dirty="0">
            <a:latin typeface="Algerian" panose="04020705040A02060702" pitchFamily="82" charset="0"/>
          </a:endParaRPr>
        </a:p>
      </dsp:txBody>
      <dsp:txXfrm>
        <a:off x="4501949" y="3702674"/>
        <a:ext cx="673519" cy="673519"/>
      </dsp:txXfrm>
    </dsp:sp>
    <dsp:sp modelId="{5974EF3E-84E6-4556-92FD-A0E753B254E9}">
      <dsp:nvSpPr>
        <dsp:cNvPr id="0" name=""/>
        <dsp:cNvSpPr/>
      </dsp:nvSpPr>
      <dsp:spPr>
        <a:xfrm>
          <a:off x="3654115" y="4623296"/>
          <a:ext cx="952499" cy="952499"/>
        </a:xfrm>
        <a:prstGeom prst="ellipse">
          <a:avLst/>
        </a:prstGeom>
        <a:gradFill rotWithShape="0">
          <a:gsLst>
            <a:gs pos="0">
              <a:schemeClr val="accent1">
                <a:shade val="80000"/>
                <a:hueOff val="0"/>
                <a:satOff val="-34279"/>
                <a:lumOff val="32835"/>
                <a:alphaOff val="0"/>
                <a:tint val="96000"/>
                <a:lumMod val="102000"/>
              </a:schemeClr>
            </a:gs>
            <a:gs pos="100000">
              <a:schemeClr val="accent1">
                <a:shade val="80000"/>
                <a:hueOff val="0"/>
                <a:satOff val="-34279"/>
                <a:lumOff val="32835"/>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latin typeface="Algerian" panose="04020705040A02060702" pitchFamily="82" charset="0"/>
            </a:rPr>
            <a:t>5</a:t>
          </a:r>
          <a:endParaRPr lang="en-IN" sz="4100" kern="1200" dirty="0">
            <a:latin typeface="Algerian" panose="04020705040A02060702" pitchFamily="82" charset="0"/>
          </a:endParaRPr>
        </a:p>
      </dsp:txBody>
      <dsp:txXfrm>
        <a:off x="3793605" y="4762786"/>
        <a:ext cx="673519" cy="673519"/>
      </dsp:txXfrm>
    </dsp:sp>
  </dsp:spTree>
</dsp:drawing>
</file>

<file path=ppt/diagrams/layout1.xml><?xml version="1.0" encoding="utf-8"?>
<dgm:layoutDef xmlns:dgm="http://schemas.openxmlformats.org/drawingml/2006/diagram" xmlns:a="http://schemas.openxmlformats.org/drawingml/2006/main" uniqueId="urn:microsoft.com/office/officeart/2005/8/layout/radial2#1">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19F909-8ACE-41B9-95C1-841FFFAF5765}" type="datetimeFigureOut">
              <a:rPr lang="en-IN" smtClean="0"/>
              <a:t>18-11-2024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19F909-8ACE-41B9-95C1-841FFFAF5765}"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9F909-8ACE-41B9-95C1-841FFFAF576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9F909-8ACE-41B9-95C1-841FFFAF576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9F909-8ACE-41B9-95C1-841FFFAF576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9F909-8ACE-41B9-95C1-841FFFAF576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9F909-8ACE-41B9-95C1-841FFFAF576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9F909-8ACE-41B9-95C1-841FFFAF576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9F909-8ACE-41B9-95C1-841FFFAF576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19F909-8ACE-41B9-95C1-841FFFAF576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4D0E3A6-D25C-4075-82A3-9F8AEDBF9A8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19F909-8ACE-41B9-95C1-841FFFAF5765}" type="datetimeFigureOut">
              <a:rPr lang="en-IN" smtClean="0"/>
              <a:t>18-11-2024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19F909-8ACE-41B9-95C1-841FFFAF5765}"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19F909-8ACE-41B9-95C1-841FFFAF5765}" type="datetimeFigureOut">
              <a:rPr lang="en-IN" smtClean="0"/>
              <a:t>18-11-2024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19F909-8ACE-41B9-95C1-841FFFAF5765}" type="datetimeFigureOut">
              <a:rPr lang="en-IN" smtClean="0"/>
              <a:t>18-11-2024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19F909-8ACE-41B9-95C1-841FFFAF5765}" type="datetimeFigureOut">
              <a:rPr lang="en-IN" smtClean="0"/>
              <a:t>18-11-2024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19F909-8ACE-41B9-95C1-841FFFAF5765}"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19F909-8ACE-41B9-95C1-841FFFAF5765}" type="datetimeFigureOut">
              <a:rPr lang="en-IN" smtClean="0"/>
              <a:t>18-11-2024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D0E3A6-D25C-4075-82A3-9F8AEDBF9A8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19F909-8ACE-41B9-95C1-841FFFAF5765}" type="datetimeFigureOut">
              <a:rPr lang="en-IN" smtClean="0"/>
              <a:t>18-11-2024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D0E3A6-D25C-4075-82A3-9F8AEDBF9A8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Algerian" panose="04020705040A02060702" pitchFamily="82" charset="0"/>
              </a:rPr>
              <a:t>BLOOD BANKING VIA CLOUD COMPUTING</a:t>
            </a:r>
            <a:endParaRPr lang="en-IN" dirty="0">
              <a:latin typeface="Algerian" panose="04020705040A02060702" pitchFamily="82" charset="0"/>
            </a:endParaRPr>
          </a:p>
        </p:txBody>
      </p:sp>
      <p:sp>
        <p:nvSpPr>
          <p:cNvPr id="3" name="Subtitle 2"/>
          <p:cNvSpPr>
            <a:spLocks noGrp="1"/>
          </p:cNvSpPr>
          <p:nvPr>
            <p:ph type="subTitle" idx="1"/>
          </p:nvPr>
        </p:nvSpPr>
        <p:spPr>
          <a:xfrm>
            <a:off x="4515378" y="5195802"/>
            <a:ext cx="6987645" cy="1388534"/>
          </a:xfrm>
        </p:spPr>
        <p:txBody>
          <a:bodyPr/>
          <a:lstStyle/>
          <a:p>
            <a:r>
              <a:rPr lang="en-US" i="1" dirty="0">
                <a:latin typeface="Times New Roman" panose="02020603050405020304" pitchFamily="18" charset="0"/>
                <a:cs typeface="Times New Roman" panose="02020603050405020304" pitchFamily="18" charset="0"/>
              </a:rPr>
              <a:t>Shaik Yasmin</a:t>
            </a:r>
          </a:p>
          <a:p>
            <a:r>
              <a:rPr lang="en-US" i="1" dirty="0">
                <a:latin typeface="Times New Roman" panose="02020603050405020304" pitchFamily="18" charset="0"/>
                <a:cs typeface="Times New Roman" panose="02020603050405020304" pitchFamily="18" charset="0"/>
              </a:rPr>
              <a:t>Sharon Lugun</a:t>
            </a:r>
          </a:p>
          <a:p>
            <a:r>
              <a:rPr lang="en-US" i="1" dirty="0">
                <a:latin typeface="Times New Roman" panose="02020603050405020304" pitchFamily="18" charset="0"/>
                <a:cs typeface="Times New Roman" panose="02020603050405020304" pitchFamily="18" charset="0"/>
              </a:rPr>
              <a:t>Josephine Elizah M</a:t>
            </a:r>
            <a:endParaRPr lang="en-IN" i="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32C22E7-555F-5FA5-63C4-342BC532A8C9}"/>
              </a:ext>
            </a:extLst>
          </p:cNvPr>
          <p:cNvSpPr txBox="1"/>
          <p:nvPr/>
        </p:nvSpPr>
        <p:spPr>
          <a:xfrm>
            <a:off x="11267049" y="42033"/>
            <a:ext cx="1318241" cy="276999"/>
          </a:xfrm>
          <a:prstGeom prst="rect">
            <a:avLst/>
          </a:prstGeom>
          <a:noFill/>
        </p:spPr>
        <p:txBody>
          <a:bodyPr wrap="square" rtlCol="0">
            <a:spAutoFit/>
          </a:bodyPr>
          <a:lstStyle/>
          <a:p>
            <a:r>
              <a:rPr lang="en-GB" sz="1200" i="1" dirty="0">
                <a:latin typeface="Times New Roman" panose="02020603050405020304" pitchFamily="18" charset="0"/>
                <a:cs typeface="Times New Roman" panose="02020603050405020304" pitchFamily="18" charset="0"/>
              </a:rPr>
              <a:t>18/11/2024</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001" y="2552700"/>
            <a:ext cx="10018713" cy="1752599"/>
          </a:xfrm>
        </p:spPr>
        <p:txBody>
          <a:bodyPr>
            <a:normAutofit/>
          </a:bodyPr>
          <a:lstStyle/>
          <a:p>
            <a:r>
              <a:rPr lang="en-US" sz="10000" dirty="0">
                <a:latin typeface="Algerian" panose="04020705040A02060702" pitchFamily="82" charset="0"/>
              </a:rPr>
              <a:t>THANK YOU!</a:t>
            </a:r>
            <a:endParaRPr lang="en-IN" sz="100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45026"/>
            <a:ext cx="10018713" cy="1752599"/>
          </a:xfrm>
        </p:spPr>
        <p:txBody>
          <a:bodyPr/>
          <a:lstStyle/>
          <a:p>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Content Placeholder 2"/>
          <p:cNvSpPr>
            <a:spLocks noGrp="1"/>
          </p:cNvSpPr>
          <p:nvPr>
            <p:ph idx="1"/>
          </p:nvPr>
        </p:nvSpPr>
        <p:spPr>
          <a:xfrm>
            <a:off x="1484309" y="1897625"/>
            <a:ext cx="10018713" cy="4608870"/>
          </a:xfrm>
        </p:spPr>
        <p:txBody>
          <a:bodyPr>
            <a:normAutofit/>
          </a:bodyPr>
          <a:lstStyle/>
          <a:p>
            <a:pPr marL="0" indent="0">
              <a:buNone/>
            </a:pPr>
            <a:r>
              <a:rPr lang="en-GB" sz="1600" kern="1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A blood bank is a centre where blood gathered as a result of </a:t>
            </a: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blood donation</a:t>
            </a:r>
            <a:r>
              <a:rPr lang="en-GB" sz="1600" kern="100" dirty="0">
                <a:solidFill>
                  <a:srgbClr val="202122"/>
                </a:solidFill>
                <a:effectLst/>
                <a:latin typeface="Times New Roman" panose="02020603050405020304" pitchFamily="18" charset="0"/>
                <a:ea typeface="Calibri" panose="020F0502020204030204" pitchFamily="34" charset="0"/>
                <a:cs typeface="Times New Roman" panose="02020603050405020304" pitchFamily="18" charset="0"/>
              </a:rPr>
              <a:t> is stored and preserved for later use in </a:t>
            </a: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blood transfusion. Traditional blood banking systems, often reliant on manual processes and local data storage, may face challenges with real-time updates, especially in emergencies. </a:t>
            </a:r>
          </a:p>
          <a:p>
            <a:pPr marL="0" indent="0">
              <a:buNone/>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In such cases, c</a:t>
            </a:r>
            <a:r>
              <a:rPr lang="en-GB"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loud computing is useful as it</a:t>
            </a: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 has become a powerful tool for improving the efficiency of blood banks through the use of web applications, </a:t>
            </a:r>
            <a:r>
              <a:rPr lang="en-GB"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enabling blood banks and hospitals to establish a centralized collection for essential information concerning blood supplies.</a:t>
            </a:r>
          </a:p>
          <a:p>
            <a:pPr marL="0" indent="0">
              <a:spcAft>
                <a:spcPts val="800"/>
              </a:spcAft>
              <a:buNone/>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The main objective behind Blood banking via cloud computing is to provide improved access to blood, ensured blood typing and safety from infectious blood diseases. Specifically, objectives can be highlighted as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            1. Centralized Data Management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            2. Real-Time Inventory Tracking</a:t>
            </a:r>
          </a:p>
          <a:p>
            <a:pPr marL="0" indent="0">
              <a:spcAft>
                <a:spcPts val="800"/>
              </a:spcAft>
              <a:buNone/>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            3. Advanced Analytics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r>
              <a:rPr lang="en-GB" sz="1600" kern="100" dirty="0">
                <a:latin typeface="Times New Roman" panose="02020603050405020304" pitchFamily="18" charset="0"/>
                <a:ea typeface="Calibri" panose="020F0502020204030204" pitchFamily="34" charset="0"/>
                <a:cs typeface="Times New Roman" panose="02020603050405020304" pitchFamily="18" charset="0"/>
              </a:rPr>
              <a:t>            4.</a:t>
            </a: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Data Protection and Compliance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PROBLEM STATEMENT</a:t>
            </a:r>
          </a:p>
        </p:txBody>
      </p:sp>
      <p:sp>
        <p:nvSpPr>
          <p:cNvPr id="3" name="Content Placeholder 2"/>
          <p:cNvSpPr>
            <a:spLocks noGrp="1"/>
          </p:cNvSpPr>
          <p:nvPr>
            <p:ph idx="1"/>
          </p:nvPr>
        </p:nvSpPr>
        <p:spPr>
          <a:xfrm>
            <a:off x="1484310" y="2666999"/>
            <a:ext cx="10018713" cy="3330678"/>
          </a:xfrm>
        </p:spPr>
        <p:txBody>
          <a:bodyPr>
            <a:normAutofit/>
          </a:bodyPr>
          <a:lstStyle/>
          <a:p>
            <a:r>
              <a:rPr lang="en-US" sz="1700" b="1" dirty="0">
                <a:effectLst/>
                <a:latin typeface="Times New Roman" panose="02020603050405020304" pitchFamily="18" charset="0"/>
                <a:ea typeface="Times New Roman" panose="02020603050405020304" pitchFamily="18" charset="0"/>
              </a:rPr>
              <a:t>Inventory Management</a:t>
            </a:r>
            <a:r>
              <a:rPr lang="en-US" sz="1700" dirty="0">
                <a:effectLst/>
                <a:latin typeface="Times New Roman" panose="02020603050405020304" pitchFamily="18" charset="0"/>
                <a:ea typeface="Times New Roman" panose="02020603050405020304" pitchFamily="18" charset="0"/>
              </a:rPr>
              <a:t>: Traditional blood banks struggle with accurately tracking inventory across multiple locations, leading to wastage from expired products or shortages in emergencies.</a:t>
            </a:r>
            <a:endParaRPr lang="en-IN" sz="1700" dirty="0">
              <a:effectLst/>
              <a:latin typeface="Times New Roman" panose="02020603050405020304" pitchFamily="18" charset="0"/>
              <a:ea typeface="Times New Roman" panose="02020603050405020304" pitchFamily="18" charset="0"/>
            </a:endParaRPr>
          </a:p>
          <a:p>
            <a:r>
              <a:rPr lang="en-US" sz="1700" b="1" dirty="0">
                <a:effectLst/>
                <a:latin typeface="Times New Roman" panose="02020603050405020304" pitchFamily="18" charset="0"/>
                <a:ea typeface="Times New Roman" panose="02020603050405020304" pitchFamily="18" charset="0"/>
              </a:rPr>
              <a:t>Real-Time Data Access:</a:t>
            </a:r>
            <a:r>
              <a:rPr lang="en-US" sz="1700" dirty="0">
                <a:effectLst/>
                <a:latin typeface="Times New Roman" panose="02020603050405020304" pitchFamily="18" charset="0"/>
                <a:ea typeface="Times New Roman" panose="02020603050405020304" pitchFamily="18" charset="0"/>
              </a:rPr>
              <a:t> Blood banks and healthcare providers often lack real-time visibility into blood stocks, making it difficult to respond swiftly to urgent needs.</a:t>
            </a:r>
            <a:endParaRPr lang="en-IN" sz="1700" dirty="0">
              <a:effectLst/>
              <a:latin typeface="Times New Roman" panose="02020603050405020304" pitchFamily="18" charset="0"/>
              <a:ea typeface="Times New Roman" panose="02020603050405020304" pitchFamily="18" charset="0"/>
            </a:endParaRPr>
          </a:p>
          <a:p>
            <a:r>
              <a:rPr lang="en-US" sz="1700" b="1" dirty="0">
                <a:effectLst/>
                <a:latin typeface="Times New Roman" panose="02020603050405020304" pitchFamily="18" charset="0"/>
                <a:ea typeface="Times New Roman" panose="02020603050405020304" pitchFamily="18" charset="0"/>
              </a:rPr>
              <a:t>Donor Engagement and Retention</a:t>
            </a:r>
            <a:r>
              <a:rPr lang="en-US" sz="1700" dirty="0">
                <a:effectLst/>
                <a:latin typeface="Times New Roman" panose="02020603050405020304" pitchFamily="18" charset="0"/>
                <a:ea typeface="Times New Roman" panose="02020603050405020304" pitchFamily="18" charset="0"/>
              </a:rPr>
              <a:t>: Maintaining consistent donor engagement and tracking donation histories is challenging, hindering a steady blood supply.</a:t>
            </a:r>
            <a:endParaRPr lang="en-IN" sz="1700" dirty="0">
              <a:effectLst/>
              <a:latin typeface="Times New Roman" panose="02020603050405020304" pitchFamily="18" charset="0"/>
              <a:ea typeface="Times New Roman" panose="02020603050405020304" pitchFamily="18" charset="0"/>
            </a:endParaRPr>
          </a:p>
          <a:p>
            <a:r>
              <a:rPr lang="en-US" sz="1700" b="1" dirty="0">
                <a:effectLst/>
                <a:latin typeface="Times New Roman" panose="02020603050405020304" pitchFamily="18" charset="0"/>
                <a:ea typeface="Times New Roman" panose="02020603050405020304" pitchFamily="18" charset="0"/>
              </a:rPr>
              <a:t>Data Security and Compliance</a:t>
            </a:r>
            <a:r>
              <a:rPr lang="en-US" sz="1700" dirty="0">
                <a:effectLst/>
                <a:latin typeface="Times New Roman" panose="02020603050405020304" pitchFamily="18" charset="0"/>
                <a:ea typeface="Times New Roman" panose="02020603050405020304" pitchFamily="18" charset="0"/>
              </a:rPr>
              <a:t>: Securing sensitive donor and patient data while complying with healthcare regulations is an ongoing challenge.</a:t>
            </a:r>
            <a:endParaRPr lang="en-IN" sz="1700" dirty="0">
              <a:effectLst/>
              <a:latin typeface="Times New Roman" panose="02020603050405020304" pitchFamily="18" charset="0"/>
              <a:ea typeface="Times New Roman" panose="02020603050405020304" pitchFamily="18" charset="0"/>
            </a:endParaRPr>
          </a:p>
          <a:p>
            <a:r>
              <a:rPr lang="en-US" sz="1700" b="1" dirty="0">
                <a:effectLst/>
                <a:latin typeface="Times New Roman" panose="02020603050405020304" pitchFamily="18" charset="0"/>
                <a:ea typeface="Times New Roman" panose="02020603050405020304" pitchFamily="18" charset="0"/>
              </a:rPr>
              <a:t>Disaster Recovery and Backup</a:t>
            </a:r>
            <a:r>
              <a:rPr lang="en-US" sz="1700" dirty="0">
                <a:effectLst/>
                <a:latin typeface="Times New Roman" panose="02020603050405020304" pitchFamily="18" charset="0"/>
                <a:ea typeface="Times New Roman" panose="02020603050405020304" pitchFamily="18" charset="0"/>
              </a:rPr>
              <a:t>: Insufficient disaster recovery mechanisms put blood bank data at risk during system failures, natural disasters, or cyber-attacks.</a:t>
            </a:r>
            <a:endParaRPr lang="en-IN" sz="1700" dirty="0">
              <a:effectLst/>
              <a:latin typeface="Times New Roman" panose="02020603050405020304" pitchFamily="18" charset="0"/>
              <a:ea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351505"/>
            <a:ext cx="10018713" cy="1752599"/>
          </a:xfrm>
        </p:spPr>
        <p:txBody>
          <a:bodyPr/>
          <a:lstStyle/>
          <a:p>
            <a:r>
              <a:rPr lang="en-US" dirty="0">
                <a:latin typeface="Algerian" panose="04020705040A02060702" pitchFamily="82" charset="0"/>
              </a:rPr>
              <a:t>KEY FEATURES</a:t>
            </a:r>
            <a:endParaRPr lang="en-IN" dirty="0">
              <a:latin typeface="Algerian" panose="04020705040A02060702" pitchFamily="82" charset="0"/>
            </a:endParaRPr>
          </a:p>
        </p:txBody>
      </p:sp>
      <p:sp>
        <p:nvSpPr>
          <p:cNvPr id="3" name="Content Placeholder 2"/>
          <p:cNvSpPr>
            <a:spLocks noGrp="1"/>
          </p:cNvSpPr>
          <p:nvPr>
            <p:ph idx="1"/>
          </p:nvPr>
        </p:nvSpPr>
        <p:spPr>
          <a:xfrm>
            <a:off x="1484311" y="1809135"/>
            <a:ext cx="10018713" cy="4444181"/>
          </a:xfrm>
        </p:spPr>
        <p:txBody>
          <a:bodyPr>
            <a:normAutofit/>
          </a:bodyPr>
          <a:lstStyle/>
          <a:p>
            <a:pPr marL="0" indent="0">
              <a:buNone/>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Cloud computing offers blood banks real-time data access, improved inventory management, and seamless coordination across locations. It enables faster responses to emergencies, reduces waste, and ensures a steady, reliable blood supply, ultimately enhancing patient care and saving lives.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600" kern="100" dirty="0">
                <a:effectLst/>
                <a:latin typeface="Times New Roman" panose="02020603050405020304" pitchFamily="18" charset="0"/>
                <a:ea typeface="Calibri" panose="020F0502020204030204" pitchFamily="34" charset="0"/>
                <a:cs typeface="Times New Roman" panose="02020603050405020304" pitchFamily="18" charset="0"/>
              </a:rPr>
              <a:t>Cloud computing offers several advanced features that can significantly enhance the efficiency, scalability, and security of blood banking systems, such as,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1. Predictive Analytics and Demand Forecasting</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2. Collaboration and Data Sharing</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3. Disaster Recovery and Backup</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4. Cost Efficiency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5. Mobile Access and Apps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nSpc>
                <a:spcPct val="107000"/>
              </a:lnSpc>
              <a:spcAft>
                <a:spcPts val="800"/>
              </a:spcAft>
              <a:buNone/>
            </a:pPr>
            <a:r>
              <a:rPr lang="en-GB" sz="1600" kern="0" dirty="0">
                <a:effectLst/>
                <a:latin typeface="Times New Roman" panose="02020603050405020304" pitchFamily="18" charset="0"/>
                <a:ea typeface="Times New Roman" panose="02020603050405020304" pitchFamily="18" charset="0"/>
                <a:cs typeface="Times New Roman" panose="02020603050405020304" pitchFamily="18" charset="0"/>
              </a:rPr>
              <a:t>6. Interoperability with Other Health Systems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3795250"/>
            <a:ext cx="2330605" cy="23306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651819" y="528799"/>
          <a:ext cx="8128000" cy="55778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6263148" y="827434"/>
            <a:ext cx="3749368" cy="400110"/>
          </a:xfrm>
          <a:prstGeom prst="rect">
            <a:avLst/>
          </a:prstGeom>
          <a:noFill/>
        </p:spPr>
        <p:txBody>
          <a:bodyPr wrap="square" rtlCol="0">
            <a:spAutoFit/>
          </a:bodyPr>
          <a:lstStyle/>
          <a:p>
            <a:r>
              <a:rPr lang="en-US" dirty="0"/>
              <a:t>     </a:t>
            </a:r>
            <a:r>
              <a:rPr lang="en-US" sz="2000" dirty="0">
                <a:latin typeface="Times New Roman" panose="02020603050405020304" pitchFamily="18" charset="0"/>
                <a:cs typeface="Times New Roman" panose="02020603050405020304" pitchFamily="18" charset="0"/>
              </a:rPr>
              <a:t>Centralized Data Repository</a:t>
            </a:r>
            <a:endParaRPr lang="en-IN"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039897" y="1799303"/>
            <a:ext cx="403122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Real-time Communication and Alerts</a:t>
            </a:r>
            <a:endParaRPr lang="en-IN"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321755" y="2963803"/>
            <a:ext cx="412299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Collaboration Across Geographical      Boundaries</a:t>
            </a:r>
            <a:endParaRPr lang="en-IN"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508955" y="5476568"/>
            <a:ext cx="403122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Privacy and Security Considerations</a:t>
            </a:r>
            <a:endParaRPr lang="en-IN" sz="2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223434" y="4389462"/>
            <a:ext cx="3392128"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Scalability and Disaster Recovery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064341"/>
          </a:xfrm>
        </p:spPr>
        <p:txBody>
          <a:bodyPr/>
          <a:lstStyle/>
          <a:p>
            <a:r>
              <a:rPr lang="en-US" dirty="0">
                <a:latin typeface="Algerian" panose="04020705040A02060702" pitchFamily="82" charset="0"/>
              </a:rPr>
              <a:t>TARGET AUDIENCE</a:t>
            </a:r>
          </a:p>
        </p:txBody>
      </p:sp>
      <p:sp>
        <p:nvSpPr>
          <p:cNvPr id="3" name="Content Placeholder 2"/>
          <p:cNvSpPr>
            <a:spLocks noGrp="1"/>
          </p:cNvSpPr>
          <p:nvPr>
            <p:ph idx="1"/>
          </p:nvPr>
        </p:nvSpPr>
        <p:spPr>
          <a:xfrm>
            <a:off x="1562968" y="904568"/>
            <a:ext cx="10018713" cy="6096000"/>
          </a:xfrm>
        </p:spPr>
        <p:txBody>
          <a:bodyPr>
            <a:normAutofit/>
          </a:bodyPr>
          <a:lstStyle/>
          <a:p>
            <a:r>
              <a:rPr lang="en-US" sz="1700" b="1" dirty="0">
                <a:latin typeface="Times New Roman" panose="02020603050405020304" pitchFamily="18" charset="0"/>
                <a:cs typeface="Times New Roman" panose="02020603050405020304" pitchFamily="18" charset="0"/>
              </a:rPr>
              <a:t>Blood Banks and Transfusion Centers</a:t>
            </a:r>
          </a:p>
          <a:p>
            <a:pPr marL="0" indent="0">
              <a:buNone/>
            </a:pPr>
            <a:r>
              <a:rPr lang="en-US" sz="1700" dirty="0">
                <a:latin typeface="Times New Roman" panose="02020603050405020304" pitchFamily="18" charset="0"/>
                <a:cs typeface="Times New Roman" panose="02020603050405020304" pitchFamily="18" charset="0"/>
              </a:rPr>
              <a:t>Organizations responsible for the collection, testing, processing, storage, and distribution of blood and blood products. This includes both public and private blood banks, regional blood centers, and hospital-based blood banks.</a:t>
            </a:r>
          </a:p>
          <a:p>
            <a:r>
              <a:rPr lang="en-US" sz="1700" b="1" dirty="0">
                <a:latin typeface="Times New Roman" panose="02020603050405020304" pitchFamily="18" charset="0"/>
                <a:cs typeface="Times New Roman" panose="02020603050405020304" pitchFamily="18" charset="0"/>
              </a:rPr>
              <a:t>Healthcare Providers (Hospitals, Clinics, and Emergency Care Centers)</a:t>
            </a:r>
          </a:p>
          <a:p>
            <a:pPr marL="0" indent="0">
              <a:buNone/>
            </a:pPr>
            <a:r>
              <a:rPr lang="en-US" sz="1700" dirty="0">
                <a:latin typeface="Times New Roman" panose="02020603050405020304" pitchFamily="18" charset="0"/>
                <a:cs typeface="Times New Roman" panose="02020603050405020304" pitchFamily="18" charset="0"/>
              </a:rPr>
              <a:t>Hospitals, clinics, and emergency services that rely on blood products for patient care, including surgeries, trauma care, cancer treatments, and more.</a:t>
            </a:r>
          </a:p>
          <a:p>
            <a:r>
              <a:rPr lang="en-US" sz="1700" b="1" dirty="0">
                <a:latin typeface="Times New Roman" panose="02020603050405020304" pitchFamily="18" charset="0"/>
                <a:cs typeface="Times New Roman" panose="02020603050405020304" pitchFamily="18" charset="0"/>
              </a:rPr>
              <a:t>Blood Donors (Individuals and Donor Communities)</a:t>
            </a:r>
          </a:p>
          <a:p>
            <a:pPr marL="0" indent="0">
              <a:buNone/>
            </a:pPr>
            <a:r>
              <a:rPr lang="en-US" sz="1700" dirty="0">
                <a:latin typeface="Times New Roman" panose="02020603050405020304" pitchFamily="18" charset="0"/>
                <a:cs typeface="Times New Roman" panose="02020603050405020304" pitchFamily="18" charset="0"/>
              </a:rPr>
              <a:t>People who voluntarily donate blood to ensure that hospitals have an adequate supply. This includes regular donors as well as first-time or emergency donors.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825910"/>
            <a:ext cx="10018713" cy="865238"/>
          </a:xfrm>
        </p:spPr>
        <p:txBody>
          <a:bodyPr>
            <a:normAutofit fontScale="90000"/>
          </a:bodyPr>
          <a:lstStyle/>
          <a:p>
            <a:r>
              <a:rPr lang="en-US" dirty="0">
                <a:latin typeface="Algerian" panose="04020705040A02060702" pitchFamily="82" charset="0"/>
                <a:cs typeface="Times New Roman" panose="02020603050405020304" pitchFamily="18" charset="0"/>
              </a:rPr>
              <a:t>POTENTIAL CHALLENGES</a:t>
            </a:r>
            <a:br>
              <a:rPr lang="en-US" dirty="0">
                <a:latin typeface="Algerian" panose="04020705040A02060702" pitchFamily="82" charset="0"/>
                <a:cs typeface="Times New Roman" panose="02020603050405020304" pitchFamily="18" charset="0"/>
              </a:rPr>
            </a:br>
            <a:endParaRPr lang="en-US"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1484310" y="1976284"/>
            <a:ext cx="10018713" cy="5181600"/>
          </a:xfrm>
        </p:spPr>
        <p:txBody>
          <a:bodyPr>
            <a:normAutofit fontScale="70000" lnSpcReduction="20000"/>
          </a:bodyPr>
          <a:lstStyle/>
          <a:p>
            <a:pPr marL="0" indent="0">
              <a:buNone/>
            </a:pPr>
            <a:r>
              <a:rPr lang="en-US" b="1" dirty="0"/>
              <a:t>1)</a:t>
            </a:r>
            <a:r>
              <a:rPr lang="en-US" b="1" dirty="0">
                <a:latin typeface="Times New Roman" panose="02020603050405020304" pitchFamily="18" charset="0"/>
                <a:cs typeface="Times New Roman" panose="02020603050405020304" pitchFamily="18" charset="0"/>
              </a:rPr>
              <a:t>Data Security and Privacy Concerns</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Issue</a:t>
            </a:r>
            <a:r>
              <a:rPr lang="en-US" dirty="0">
                <a:latin typeface="Times New Roman" panose="02020603050405020304" pitchFamily="18" charset="0"/>
                <a:cs typeface="Times New Roman" panose="02020603050405020304" pitchFamily="18" charset="0"/>
              </a:rPr>
              <a:t>: Blood banks handle sensitive patient and donor data (such as personal identification, medical history, and blood types). Storing this data on the cloud raises concerns about data breaches, unauthorized access, and compliance with privacy regulations</a:t>
            </a:r>
          </a:p>
          <a:p>
            <a:pPr marL="0" indent="0">
              <a:buNone/>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Use end-to-end encryption to protect data during transmission and at rest.</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Choose cloud providers with certifications for compliance with healthcare regulations</a:t>
            </a: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2)Cost and Resource Constraints</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Issue</a:t>
            </a:r>
            <a:r>
              <a:rPr lang="en-US" dirty="0">
                <a:latin typeface="Times New Roman" panose="02020603050405020304" pitchFamily="18" charset="0"/>
                <a:cs typeface="Times New Roman" panose="02020603050405020304" pitchFamily="18" charset="0"/>
              </a:rPr>
              <a:t>: For many blood banks, especially smaller or resource-limited organizations, the initial cost of cloud infrastructure and ongoing operational costs can be a concern. Additionally, there might be a lack of internal expertise in managing cloud systems.</a:t>
            </a:r>
          </a:p>
          <a:p>
            <a:pPr marL="0" indent="0">
              <a:buNone/>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Start with a hybrid cloud model, combining on-premise infrastructure with cloud services to balance cost and flexibility.</a:t>
            </a:r>
          </a:p>
          <a:p>
            <a:pPr marL="742950" lvl="1" indent="-28575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Explore cloud solutions with scalable pricing models, such as pay-as-you-go options, so blood banks only pay for what they use.</a:t>
            </a:r>
          </a:p>
          <a:p>
            <a:pPr marL="742950" lvl="1" indent="-285750">
              <a:buFont typeface="Arial" panose="020B0604020202020204" pitchFamily="34" charset="0"/>
              <a:buChar char="•"/>
            </a:pPr>
            <a:endParaRPr lang="en-US" sz="2300" dirty="0"/>
          </a:p>
          <a:p>
            <a:pPr marL="457200" lvl="1" indent="0">
              <a:buNone/>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4912-1EFD-8273-CF34-79B025410073}"/>
              </a:ext>
            </a:extLst>
          </p:cNvPr>
          <p:cNvSpPr>
            <a:spLocks noGrp="1"/>
          </p:cNvSpPr>
          <p:nvPr>
            <p:ph type="title"/>
          </p:nvPr>
        </p:nvSpPr>
        <p:spPr>
          <a:xfrm>
            <a:off x="1484311" y="334297"/>
            <a:ext cx="10018713" cy="1179871"/>
          </a:xfrm>
        </p:spPr>
        <p:txBody>
          <a:bodyPr/>
          <a:lstStyle/>
          <a:p>
            <a:r>
              <a:rPr lang="en-US" dirty="0">
                <a:latin typeface="Algerian" panose="04020705040A02060702" pitchFamily="82" charset="0"/>
              </a:rPr>
              <a:t>BENEFITS AND IMPACTS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DBD973A3-80A7-01EC-6516-CDCBB21DB117}"/>
              </a:ext>
            </a:extLst>
          </p:cNvPr>
          <p:cNvSpPr>
            <a:spLocks noGrp="1"/>
          </p:cNvSpPr>
          <p:nvPr>
            <p:ph sz="half" idx="1"/>
          </p:nvPr>
        </p:nvSpPr>
        <p:spPr>
          <a:xfrm>
            <a:off x="1307331" y="1435510"/>
            <a:ext cx="4424875" cy="5260258"/>
          </a:xfrm>
        </p:spPr>
        <p:txBody>
          <a:bodyPr>
            <a:normAutofit/>
          </a:bodyPr>
          <a:lstStyle/>
          <a:p>
            <a:pPr marL="0" indent="0">
              <a:buNone/>
            </a:pPr>
            <a:r>
              <a:rPr lang="en-US" sz="3300" dirty="0">
                <a:latin typeface="Algerian" panose="04020705040A02060702" pitchFamily="82" charset="0"/>
              </a:rPr>
              <a:t>          </a:t>
            </a:r>
            <a:r>
              <a:rPr lang="en-US" sz="3200" dirty="0">
                <a:latin typeface="Algerian" panose="04020705040A02060702" pitchFamily="82" charset="0"/>
              </a:rPr>
              <a:t>BENEFITS</a:t>
            </a:r>
            <a:endParaRPr lang="en-US" sz="3400" dirty="0">
              <a:latin typeface="Algerian" panose="04020705040A02060702" pitchFamily="82" charset="0"/>
            </a:endParaRPr>
          </a:p>
          <a:p>
            <a:r>
              <a:rPr lang="en-US" sz="2000" dirty="0">
                <a:latin typeface="Times New Roman" panose="02020603050405020304" pitchFamily="18" charset="0"/>
                <a:cs typeface="Times New Roman" panose="02020603050405020304" pitchFamily="18" charset="0"/>
              </a:rPr>
              <a:t>Better Blood Inventory Management</a:t>
            </a:r>
          </a:p>
          <a:p>
            <a:r>
              <a:rPr lang="en-US" sz="2000" dirty="0">
                <a:latin typeface="Times New Roman" panose="02020603050405020304" pitchFamily="18" charset="0"/>
                <a:cs typeface="Times New Roman" panose="02020603050405020304" pitchFamily="18" charset="0"/>
              </a:rPr>
              <a:t>Enhanced Disaster Recovery and Business Continuity</a:t>
            </a:r>
          </a:p>
          <a:p>
            <a:r>
              <a:rPr lang="en-US" sz="2000" dirty="0">
                <a:latin typeface="Times New Roman" panose="02020603050405020304" pitchFamily="18" charset="0"/>
                <a:cs typeface="Times New Roman" panose="02020603050405020304" pitchFamily="18" charset="0"/>
              </a:rPr>
              <a:t>Faster Decision Making and Response</a:t>
            </a:r>
          </a:p>
          <a:p>
            <a:pPr marL="0" indent="0">
              <a:buNone/>
            </a:pPr>
            <a:r>
              <a:rPr lang="en-US" sz="2000" b="1" dirty="0">
                <a:latin typeface="Times New Roman" panose="02020603050405020304" pitchFamily="18" charset="0"/>
                <a:cs typeface="Times New Roman" panose="02020603050405020304" pitchFamily="18" charset="0"/>
              </a:rPr>
              <a:t>       </a:t>
            </a:r>
            <a:endParaRPr lang="en-IN" dirty="0"/>
          </a:p>
        </p:txBody>
      </p:sp>
      <p:sp>
        <p:nvSpPr>
          <p:cNvPr id="4" name="Content Placeholder 3">
            <a:extLst>
              <a:ext uri="{FF2B5EF4-FFF2-40B4-BE49-F238E27FC236}">
                <a16:creationId xmlns:a16="http://schemas.microsoft.com/office/drawing/2014/main" id="{E4891B3A-EB3F-B27B-1678-F9767DBD35BC}"/>
              </a:ext>
            </a:extLst>
          </p:cNvPr>
          <p:cNvSpPr>
            <a:spLocks noGrp="1"/>
          </p:cNvSpPr>
          <p:nvPr>
            <p:ph sz="half" idx="2"/>
          </p:nvPr>
        </p:nvSpPr>
        <p:spPr>
          <a:xfrm>
            <a:off x="6872749" y="1877962"/>
            <a:ext cx="4630275" cy="5329084"/>
          </a:xfrm>
        </p:spPr>
        <p:txBody>
          <a:bodyPr>
            <a:normAutofit/>
          </a:bodyPr>
          <a:lstStyle/>
          <a:p>
            <a:pPr marL="0" indent="0">
              <a:buNone/>
            </a:pPr>
            <a:r>
              <a:rPr lang="en-US" sz="3400" dirty="0">
                <a:latin typeface="Algerian" panose="04020705040A02060702" pitchFamily="82" charset="0"/>
              </a:rPr>
              <a:t>             </a:t>
            </a:r>
            <a:r>
              <a:rPr lang="en-US" sz="3200" dirty="0">
                <a:latin typeface="Algerian" panose="04020705040A02060702" pitchFamily="82" charset="0"/>
              </a:rPr>
              <a:t>IMPACTS</a:t>
            </a:r>
            <a:endParaRPr lang="en-US" sz="3400" dirty="0">
              <a:latin typeface="Algerian" panose="04020705040A02060702" pitchFamily="82"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Healthcare Outcomes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Global connectivity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Public health benefits</a:t>
            </a:r>
          </a:p>
          <a:p>
            <a:pPr>
              <a:buFont typeface="Arial" panose="020B0604020202020204" pitchFamily="34" charset="0"/>
              <a:buChar char="•"/>
            </a:pPr>
            <a:endParaRPr lang="en-US" sz="2000" dirty="0">
              <a:latin typeface="Algerian" panose="04020705040A02060702" pitchFamily="82" charset="0"/>
            </a:endParaRPr>
          </a:p>
          <a:p>
            <a:endParaRPr lang="en-US" sz="2800" dirty="0">
              <a:latin typeface="Algerian" panose="04020705040A02060702" pitchFamily="82" charset="0"/>
            </a:endParaRPr>
          </a:p>
          <a:p>
            <a:endParaRPr lang="en-IN" sz="2800" dirty="0">
              <a:latin typeface="Algerian" panose="04020705040A02060702" pitchFamily="82" charset="0"/>
            </a:endParaRPr>
          </a:p>
        </p:txBody>
      </p:sp>
    </p:spTree>
    <p:extLst>
      <p:ext uri="{BB962C8B-B14F-4D97-AF65-F5344CB8AC3E}">
        <p14:creationId xmlns:p14="http://schemas.microsoft.com/office/powerpoint/2010/main" val="100767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643" y="715297"/>
            <a:ext cx="10018713" cy="1752599"/>
          </a:xfrm>
        </p:spPr>
        <p:txBody>
          <a:bodyPr/>
          <a:lstStyle/>
          <a:p>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p:cNvSpPr>
            <a:spLocks noGrp="1"/>
          </p:cNvSpPr>
          <p:nvPr>
            <p:ph idx="1"/>
          </p:nvPr>
        </p:nvSpPr>
        <p:spPr>
          <a:xfrm>
            <a:off x="1484310" y="2349911"/>
            <a:ext cx="10018713" cy="274319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Cloud computing has the potential to revolutionize the way blood banks operate, improving the management of blood resources and increasing the speed and efficiency of blood distribution to hospitals and patients. By providing a centralized, accessible, and secure platform for managing blood data, cloud solutions can help blood banks meet growing demands, minimize waste, and improve overall service delivery. As technology advances and cloud adoption increases in healthcare, the integration of cloud computing into blood banking will become even more essential in ensuring timely access to life-saving blood products.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81</TotalTime>
  <Words>850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Corbel</vt:lpstr>
      <vt:lpstr>Times New Roman</vt:lpstr>
      <vt:lpstr>Parallax</vt:lpstr>
      <vt:lpstr>BLOOD BANKING VIA CLOUD COMPUTING</vt:lpstr>
      <vt:lpstr>INTRODUCTION</vt:lpstr>
      <vt:lpstr>PROBLEM STATEMENT</vt:lpstr>
      <vt:lpstr>KEY FEATURES</vt:lpstr>
      <vt:lpstr>PowerPoint Presentation</vt:lpstr>
      <vt:lpstr>TARGET AUDIENCE</vt:lpstr>
      <vt:lpstr>POTENTIAL CHALLENGES </vt:lpstr>
      <vt:lpstr>BENEFITS AND IMPACTS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BANKING VIA CLOUD COMPUTING</dc:title>
  <dc:creator>Sharon Lugun</dc:creator>
  <cp:lastModifiedBy>Josephine</cp:lastModifiedBy>
  <cp:revision>9</cp:revision>
  <dcterms:created xsi:type="dcterms:W3CDTF">2024-11-15T16:15:00Z</dcterms:created>
  <dcterms:modified xsi:type="dcterms:W3CDTF">2024-11-18T08:29:51Z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9DBB00591F4F4AE693A4C46CDACDC7A2_13</vt:lpwstr>
  </property>
  <property fmtid="{D5CDD505-2E9C-101B-9397-08002B2CF9AE}" pid="3" name="KSOProductBuildVer">
    <vt:lpwstr>1033-12.2.0.13472</vt:lpwstr>
  </property>
</Properties>
</file>