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16"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EDEBC5-C6E0-4EF0-9140-3FA342D613F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7C681-C8E4-42D6-86B4-0C6D61C2D0C3}" type="slidenum">
              <a:rPr lang="en-US" smtClean="0"/>
              <a:t>‹#›</a:t>
            </a:fld>
            <a:endParaRPr lang="en-US"/>
          </a:p>
        </p:txBody>
      </p:sp>
    </p:spTree>
    <p:extLst>
      <p:ext uri="{BB962C8B-B14F-4D97-AF65-F5344CB8AC3E}">
        <p14:creationId xmlns:p14="http://schemas.microsoft.com/office/powerpoint/2010/main" val="273938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DEBC5-C6E0-4EF0-9140-3FA342D613F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7C681-C8E4-42D6-86B4-0C6D61C2D0C3}" type="slidenum">
              <a:rPr lang="en-US" smtClean="0"/>
              <a:t>‹#›</a:t>
            </a:fld>
            <a:endParaRPr lang="en-US"/>
          </a:p>
        </p:txBody>
      </p:sp>
    </p:spTree>
    <p:extLst>
      <p:ext uri="{BB962C8B-B14F-4D97-AF65-F5344CB8AC3E}">
        <p14:creationId xmlns:p14="http://schemas.microsoft.com/office/powerpoint/2010/main" val="326910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DEBC5-C6E0-4EF0-9140-3FA342D613F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7C681-C8E4-42D6-86B4-0C6D61C2D0C3}" type="slidenum">
              <a:rPr lang="en-US" smtClean="0"/>
              <a:t>‹#›</a:t>
            </a:fld>
            <a:endParaRPr lang="en-US"/>
          </a:p>
        </p:txBody>
      </p:sp>
    </p:spTree>
    <p:extLst>
      <p:ext uri="{BB962C8B-B14F-4D97-AF65-F5344CB8AC3E}">
        <p14:creationId xmlns:p14="http://schemas.microsoft.com/office/powerpoint/2010/main" val="277187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DEBC5-C6E0-4EF0-9140-3FA342D613F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7C681-C8E4-42D6-86B4-0C6D61C2D0C3}" type="slidenum">
              <a:rPr lang="en-US" smtClean="0"/>
              <a:t>‹#›</a:t>
            </a:fld>
            <a:endParaRPr lang="en-US"/>
          </a:p>
        </p:txBody>
      </p:sp>
    </p:spTree>
    <p:extLst>
      <p:ext uri="{BB962C8B-B14F-4D97-AF65-F5344CB8AC3E}">
        <p14:creationId xmlns:p14="http://schemas.microsoft.com/office/powerpoint/2010/main" val="16269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DEBC5-C6E0-4EF0-9140-3FA342D613FC}"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7C681-C8E4-42D6-86B4-0C6D61C2D0C3}" type="slidenum">
              <a:rPr lang="en-US" smtClean="0"/>
              <a:t>‹#›</a:t>
            </a:fld>
            <a:endParaRPr lang="en-US"/>
          </a:p>
        </p:txBody>
      </p:sp>
    </p:spTree>
    <p:extLst>
      <p:ext uri="{BB962C8B-B14F-4D97-AF65-F5344CB8AC3E}">
        <p14:creationId xmlns:p14="http://schemas.microsoft.com/office/powerpoint/2010/main" val="400109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EDEBC5-C6E0-4EF0-9140-3FA342D613F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7C681-C8E4-42D6-86B4-0C6D61C2D0C3}" type="slidenum">
              <a:rPr lang="en-US" smtClean="0"/>
              <a:t>‹#›</a:t>
            </a:fld>
            <a:endParaRPr lang="en-US"/>
          </a:p>
        </p:txBody>
      </p:sp>
    </p:spTree>
    <p:extLst>
      <p:ext uri="{BB962C8B-B14F-4D97-AF65-F5344CB8AC3E}">
        <p14:creationId xmlns:p14="http://schemas.microsoft.com/office/powerpoint/2010/main" val="169047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EDEBC5-C6E0-4EF0-9140-3FA342D613FC}"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7C681-C8E4-42D6-86B4-0C6D61C2D0C3}" type="slidenum">
              <a:rPr lang="en-US" smtClean="0"/>
              <a:t>‹#›</a:t>
            </a:fld>
            <a:endParaRPr lang="en-US"/>
          </a:p>
        </p:txBody>
      </p:sp>
    </p:spTree>
    <p:extLst>
      <p:ext uri="{BB962C8B-B14F-4D97-AF65-F5344CB8AC3E}">
        <p14:creationId xmlns:p14="http://schemas.microsoft.com/office/powerpoint/2010/main" val="416186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EDEBC5-C6E0-4EF0-9140-3FA342D613FC}"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7C681-C8E4-42D6-86B4-0C6D61C2D0C3}" type="slidenum">
              <a:rPr lang="en-US" smtClean="0"/>
              <a:t>‹#›</a:t>
            </a:fld>
            <a:endParaRPr lang="en-US"/>
          </a:p>
        </p:txBody>
      </p:sp>
    </p:spTree>
    <p:extLst>
      <p:ext uri="{BB962C8B-B14F-4D97-AF65-F5344CB8AC3E}">
        <p14:creationId xmlns:p14="http://schemas.microsoft.com/office/powerpoint/2010/main" val="88007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DEBC5-C6E0-4EF0-9140-3FA342D613FC}"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7C681-C8E4-42D6-86B4-0C6D61C2D0C3}" type="slidenum">
              <a:rPr lang="en-US" smtClean="0"/>
              <a:t>‹#›</a:t>
            </a:fld>
            <a:endParaRPr lang="en-US"/>
          </a:p>
        </p:txBody>
      </p:sp>
    </p:spTree>
    <p:extLst>
      <p:ext uri="{BB962C8B-B14F-4D97-AF65-F5344CB8AC3E}">
        <p14:creationId xmlns:p14="http://schemas.microsoft.com/office/powerpoint/2010/main" val="397016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DEBC5-C6E0-4EF0-9140-3FA342D613F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7C681-C8E4-42D6-86B4-0C6D61C2D0C3}" type="slidenum">
              <a:rPr lang="en-US" smtClean="0"/>
              <a:t>‹#›</a:t>
            </a:fld>
            <a:endParaRPr lang="en-US"/>
          </a:p>
        </p:txBody>
      </p:sp>
    </p:spTree>
    <p:extLst>
      <p:ext uri="{BB962C8B-B14F-4D97-AF65-F5344CB8AC3E}">
        <p14:creationId xmlns:p14="http://schemas.microsoft.com/office/powerpoint/2010/main" val="198158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DEBC5-C6E0-4EF0-9140-3FA342D613FC}"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7C681-C8E4-42D6-86B4-0C6D61C2D0C3}" type="slidenum">
              <a:rPr lang="en-US" smtClean="0"/>
              <a:t>‹#›</a:t>
            </a:fld>
            <a:endParaRPr lang="en-US"/>
          </a:p>
        </p:txBody>
      </p:sp>
    </p:spTree>
    <p:extLst>
      <p:ext uri="{BB962C8B-B14F-4D97-AF65-F5344CB8AC3E}">
        <p14:creationId xmlns:p14="http://schemas.microsoft.com/office/powerpoint/2010/main" val="210286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DEBC5-C6E0-4EF0-9140-3FA342D613FC}" type="datetimeFigureOut">
              <a:rPr lang="en-US" smtClean="0"/>
              <a:t>7/27/2023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7C681-C8E4-42D6-86B4-0C6D61C2D0C3}" type="slidenum">
              <a:rPr lang="en-US" smtClean="0"/>
              <a:t>‹#›</a:t>
            </a:fld>
            <a:endParaRPr lang="en-US"/>
          </a:p>
        </p:txBody>
      </p:sp>
    </p:spTree>
    <p:extLst>
      <p:ext uri="{BB962C8B-B14F-4D97-AF65-F5344CB8AC3E}">
        <p14:creationId xmlns:p14="http://schemas.microsoft.com/office/powerpoint/2010/main" val="337582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INFORMATIKA</a:t>
            </a:r>
            <a:endParaRPr lang="en-US" dirty="0"/>
          </a:p>
        </p:txBody>
      </p:sp>
      <p:sp>
        <p:nvSpPr>
          <p:cNvPr id="3" name="Subtitle 2"/>
          <p:cNvSpPr>
            <a:spLocks noGrp="1"/>
          </p:cNvSpPr>
          <p:nvPr>
            <p:ph type="subTitle" idx="1"/>
          </p:nvPr>
        </p:nvSpPr>
        <p:spPr/>
        <p:txBody>
          <a:bodyPr/>
          <a:lstStyle/>
          <a:p>
            <a:r>
              <a:rPr lang="en-US" dirty="0" err="1" smtClean="0">
                <a:solidFill>
                  <a:srgbClr val="FF0000"/>
                </a:solidFill>
              </a:rPr>
              <a:t>Apa</a:t>
            </a:r>
            <a:r>
              <a:rPr lang="en-US" dirty="0" smtClean="0">
                <a:solidFill>
                  <a:srgbClr val="FF0000"/>
                </a:solidFill>
              </a:rPr>
              <a:t> </a:t>
            </a:r>
            <a:r>
              <a:rPr lang="en-US" dirty="0" err="1" smtClean="0">
                <a:solidFill>
                  <a:srgbClr val="FF0000"/>
                </a:solidFill>
              </a:rPr>
              <a:t>itu</a:t>
            </a:r>
            <a:r>
              <a:rPr lang="en-US" dirty="0" smtClean="0">
                <a:solidFill>
                  <a:srgbClr val="FF0000"/>
                </a:solidFill>
              </a:rPr>
              <a:t> </a:t>
            </a:r>
            <a:r>
              <a:rPr lang="en-US" dirty="0" err="1" smtClean="0">
                <a:solidFill>
                  <a:srgbClr val="FF0000"/>
                </a:solidFill>
              </a:rPr>
              <a:t>logika</a:t>
            </a:r>
            <a:r>
              <a:rPr lang="en-US" dirty="0" smtClean="0">
                <a:solidFill>
                  <a:srgbClr val="FF0000"/>
                </a:solidFill>
              </a:rPr>
              <a:t> </a:t>
            </a:r>
            <a:r>
              <a:rPr lang="en-US" dirty="0" err="1" smtClean="0">
                <a:solidFill>
                  <a:srgbClr val="FF0000"/>
                </a:solidFill>
              </a:rPr>
              <a:t>proposisi</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228728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Proposisi</a:t>
            </a:r>
            <a:r>
              <a:rPr lang="en-US" dirty="0" smtClean="0"/>
              <a:t> </a:t>
            </a:r>
            <a:r>
              <a:rPr lang="en-US" dirty="0" err="1" smtClean="0"/>
              <a:t>Konjungsi</a:t>
            </a:r>
            <a:r>
              <a:rPr lang="en-US" dirty="0" smtClean="0"/>
              <a:t> </a:t>
            </a:r>
            <a:endParaRPr lang="en-US"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9331"/>
          <a:stretch/>
        </p:blipFill>
        <p:spPr bwMode="auto">
          <a:xfrm>
            <a:off x="1524000" y="2286000"/>
            <a:ext cx="640135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6450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Proposisi</a:t>
            </a:r>
            <a:r>
              <a:rPr lang="en-US" dirty="0" smtClean="0"/>
              <a:t> </a:t>
            </a:r>
            <a:r>
              <a:rPr lang="en-US" dirty="0" err="1" smtClean="0"/>
              <a:t>Disjungsi</a:t>
            </a:r>
            <a:endParaRPr lang="en-US" dirty="0"/>
          </a:p>
        </p:txBody>
      </p:sp>
      <p:sp>
        <p:nvSpPr>
          <p:cNvPr id="3" name="Content Placeholder 2"/>
          <p:cNvSpPr>
            <a:spLocks noGrp="1"/>
          </p:cNvSpPr>
          <p:nvPr>
            <p:ph idx="1"/>
          </p:nvPr>
        </p:nvSpPr>
        <p:spPr/>
        <p:txBody>
          <a:bodyPr/>
          <a:lstStyle/>
          <a:p>
            <a:endParaRPr lang="en-US"/>
          </a:p>
        </p:txBody>
      </p:sp>
      <p:sp>
        <p:nvSpPr>
          <p:cNvPr id="4" name="Rounded Rectangle 3"/>
          <p:cNvSpPr/>
          <p:nvPr/>
        </p:nvSpPr>
        <p:spPr>
          <a:xfrm>
            <a:off x="1524000" y="2286000"/>
            <a:ext cx="6477000" cy="2895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solidFill>
                  <a:schemeClr val="tx1"/>
                </a:solidFill>
              </a:rPr>
              <a:t>HARI INI CERAH</a:t>
            </a:r>
            <a:endParaRPr lang="en-US" dirty="0">
              <a:solidFill>
                <a:schemeClr val="tx1"/>
              </a:solidFill>
            </a:endParaRPr>
          </a:p>
          <a:p>
            <a:pPr algn="ctr"/>
            <a:endParaRPr lang="en-US" dirty="0" smtClean="0"/>
          </a:p>
          <a:p>
            <a:pPr algn="ctr"/>
            <a:r>
              <a:rPr lang="en-US" dirty="0" smtClean="0">
                <a:solidFill>
                  <a:srgbClr val="FF0000"/>
                </a:solidFill>
              </a:rPr>
              <a:t>ATAU</a:t>
            </a:r>
          </a:p>
          <a:p>
            <a:pPr algn="ctr"/>
            <a:endParaRPr lang="en-US" dirty="0">
              <a:solidFill>
                <a:srgbClr val="FF0000"/>
              </a:solidFill>
            </a:endParaRPr>
          </a:p>
          <a:p>
            <a:pPr algn="ctr"/>
            <a:r>
              <a:rPr lang="en-US" dirty="0" smtClean="0">
                <a:solidFill>
                  <a:schemeClr val="tx1"/>
                </a:solidFill>
              </a:rPr>
              <a:t>HARI INI MENDUNG</a:t>
            </a:r>
            <a:endParaRPr lang="en-US" dirty="0">
              <a:solidFill>
                <a:schemeClr val="tx1"/>
              </a:solidFill>
            </a:endParaRPr>
          </a:p>
        </p:txBody>
      </p:sp>
    </p:spTree>
    <p:extLst>
      <p:ext uri="{BB962C8B-B14F-4D97-AF65-F5344CB8AC3E}">
        <p14:creationId xmlns:p14="http://schemas.microsoft.com/office/powerpoint/2010/main" val="3683705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Proposisi</a:t>
            </a:r>
            <a:r>
              <a:rPr lang="en-US" dirty="0" smtClean="0"/>
              <a:t> </a:t>
            </a:r>
            <a:r>
              <a:rPr lang="en-US" dirty="0" err="1" smtClean="0"/>
              <a:t>implikasi</a:t>
            </a:r>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1295400" y="2400300"/>
            <a:ext cx="6400800" cy="2743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solidFill>
                  <a:srgbClr val="FF0000"/>
                </a:solidFill>
              </a:rPr>
              <a:t>JIKA</a:t>
            </a:r>
            <a:r>
              <a:rPr lang="en-US" dirty="0" smtClean="0"/>
              <a:t>  </a:t>
            </a:r>
            <a:r>
              <a:rPr lang="en-US" dirty="0" err="1" smtClean="0"/>
              <a:t>Jika</a:t>
            </a:r>
            <a:r>
              <a:rPr lang="en-US" dirty="0" smtClean="0"/>
              <a:t> </a:t>
            </a:r>
            <a:r>
              <a:rPr lang="en-US" dirty="0" err="1" smtClean="0"/>
              <a:t>lampu</a:t>
            </a:r>
            <a:r>
              <a:rPr lang="en-US" dirty="0" smtClean="0"/>
              <a:t> </a:t>
            </a:r>
            <a:r>
              <a:rPr lang="en-US" dirty="0" err="1" smtClean="0"/>
              <a:t>merah</a:t>
            </a:r>
            <a:r>
              <a:rPr lang="en-US" dirty="0" smtClean="0"/>
              <a:t> </a:t>
            </a:r>
            <a:r>
              <a:rPr lang="en-US" dirty="0" err="1" smtClean="0"/>
              <a:t>menyala</a:t>
            </a:r>
            <a:r>
              <a:rPr lang="en-US" dirty="0" smtClean="0"/>
              <a:t>   </a:t>
            </a:r>
          </a:p>
          <a:p>
            <a:pPr algn="ctr"/>
            <a:endParaRPr lang="en-US" dirty="0"/>
          </a:p>
          <a:p>
            <a:pPr algn="ctr"/>
            <a:endParaRPr lang="en-US" dirty="0" smtClean="0"/>
          </a:p>
          <a:p>
            <a:pPr algn="ctr"/>
            <a:r>
              <a:rPr lang="en-US" dirty="0" smtClean="0">
                <a:solidFill>
                  <a:srgbClr val="FF0000"/>
                </a:solidFill>
              </a:rPr>
              <a:t>MAKA</a:t>
            </a:r>
            <a:r>
              <a:rPr lang="en-US" dirty="0" smtClean="0"/>
              <a:t> </a:t>
            </a:r>
            <a:r>
              <a:rPr lang="en-US" dirty="0" err="1" smtClean="0"/>
              <a:t>kendaraan</a:t>
            </a:r>
            <a:r>
              <a:rPr lang="en-US" dirty="0" smtClean="0"/>
              <a:t> </a:t>
            </a:r>
            <a:r>
              <a:rPr lang="en-US" dirty="0" err="1" smtClean="0"/>
              <a:t>harus</a:t>
            </a:r>
            <a:r>
              <a:rPr lang="en-US" dirty="0" smtClean="0"/>
              <a:t> </a:t>
            </a:r>
            <a:r>
              <a:rPr lang="en-US" dirty="0" err="1" smtClean="0"/>
              <a:t>berhenti</a:t>
            </a:r>
            <a:r>
              <a:rPr lang="en-US" dirty="0" smtClean="0"/>
              <a:t>.</a:t>
            </a:r>
            <a:endParaRPr lang="en-US" dirty="0"/>
          </a:p>
        </p:txBody>
      </p:sp>
    </p:spTree>
    <p:extLst>
      <p:ext uri="{BB962C8B-B14F-4D97-AF65-F5344CB8AC3E}">
        <p14:creationId xmlns:p14="http://schemas.microsoft.com/office/powerpoint/2010/main" val="2791080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Proposisi</a:t>
            </a:r>
            <a:r>
              <a:rPr lang="en-US" dirty="0" smtClean="0"/>
              <a:t> </a:t>
            </a:r>
            <a:r>
              <a:rPr lang="en-US" dirty="0" err="1" smtClean="0"/>
              <a:t>Biconditional</a:t>
            </a:r>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1295400" y="2438400"/>
            <a:ext cx="6629400" cy="2971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dirty="0" err="1" smtClean="0"/>
              <a:t>Saya</a:t>
            </a:r>
            <a:r>
              <a:rPr lang="en-US" sz="2800" dirty="0" smtClean="0"/>
              <a:t> </a:t>
            </a:r>
            <a:r>
              <a:rPr lang="en-US" sz="2800" dirty="0" err="1" smtClean="0"/>
              <a:t>akan</a:t>
            </a:r>
            <a:r>
              <a:rPr lang="en-US" sz="2800" dirty="0" smtClean="0"/>
              <a:t> </a:t>
            </a:r>
            <a:r>
              <a:rPr lang="en-US" sz="2800" dirty="0" err="1" smtClean="0"/>
              <a:t>membawa</a:t>
            </a:r>
            <a:r>
              <a:rPr lang="en-US" sz="2800" dirty="0" smtClean="0"/>
              <a:t> </a:t>
            </a:r>
            <a:r>
              <a:rPr lang="en-US" sz="2800" dirty="0" err="1" smtClean="0"/>
              <a:t>payung</a:t>
            </a:r>
            <a:r>
              <a:rPr lang="en-US" sz="2800" dirty="0" smtClean="0"/>
              <a:t> </a:t>
            </a:r>
            <a:r>
              <a:rPr lang="en-US" sz="2800" dirty="0" err="1" smtClean="0">
                <a:solidFill>
                  <a:srgbClr val="FF0000"/>
                </a:solidFill>
              </a:rPr>
              <a:t>jika</a:t>
            </a:r>
            <a:r>
              <a:rPr lang="en-US" sz="2800" dirty="0" smtClean="0">
                <a:solidFill>
                  <a:srgbClr val="FF0000"/>
                </a:solidFill>
              </a:rPr>
              <a:t> </a:t>
            </a:r>
            <a:r>
              <a:rPr lang="en-US" sz="2800" dirty="0" err="1" smtClean="0">
                <a:solidFill>
                  <a:srgbClr val="FF0000"/>
                </a:solidFill>
              </a:rPr>
              <a:t>dan</a:t>
            </a:r>
            <a:r>
              <a:rPr lang="en-US" sz="2800" dirty="0" smtClean="0">
                <a:solidFill>
                  <a:srgbClr val="FF0000"/>
                </a:solidFill>
              </a:rPr>
              <a:t> </a:t>
            </a:r>
            <a:r>
              <a:rPr lang="en-US" sz="2800" dirty="0" err="1" smtClean="0">
                <a:solidFill>
                  <a:srgbClr val="FF0000"/>
                </a:solidFill>
              </a:rPr>
              <a:t>hanya</a:t>
            </a:r>
            <a:r>
              <a:rPr lang="en-US" sz="2800" dirty="0" smtClean="0">
                <a:solidFill>
                  <a:srgbClr val="FF0000"/>
                </a:solidFill>
              </a:rPr>
              <a:t> </a:t>
            </a:r>
            <a:r>
              <a:rPr lang="en-US" sz="2800" dirty="0" err="1" smtClean="0">
                <a:solidFill>
                  <a:srgbClr val="FF0000"/>
                </a:solidFill>
              </a:rPr>
              <a:t>jika</a:t>
            </a:r>
            <a:r>
              <a:rPr lang="en-US" sz="2800" dirty="0">
                <a:solidFill>
                  <a:srgbClr val="FF0000"/>
                </a:solidFill>
              </a:rPr>
              <a:t> </a:t>
            </a:r>
            <a:r>
              <a:rPr lang="en-US" sz="2800" dirty="0" err="1" smtClean="0">
                <a:solidFill>
                  <a:schemeClr val="bg1"/>
                </a:solidFill>
              </a:rPr>
              <a:t>cuaca</a:t>
            </a:r>
            <a:r>
              <a:rPr lang="en-US" sz="2800" dirty="0" smtClean="0">
                <a:solidFill>
                  <a:schemeClr val="bg1"/>
                </a:solidFill>
              </a:rPr>
              <a:t> </a:t>
            </a:r>
            <a:r>
              <a:rPr lang="en-US" sz="2800" dirty="0" err="1" smtClean="0">
                <a:solidFill>
                  <a:schemeClr val="bg1"/>
                </a:solidFill>
              </a:rPr>
              <a:t>hujan</a:t>
            </a:r>
            <a:r>
              <a:rPr lang="en-US" sz="2800" dirty="0" smtClean="0">
                <a:solidFill>
                  <a:schemeClr val="bg1"/>
                </a:solidFill>
              </a:rPr>
              <a:t>.</a:t>
            </a:r>
          </a:p>
          <a:p>
            <a:endParaRPr lang="en-US" sz="2800" dirty="0">
              <a:solidFill>
                <a:schemeClr val="bg1"/>
              </a:solidFill>
            </a:endParaRPr>
          </a:p>
          <a:p>
            <a:r>
              <a:rPr lang="en-US" sz="2800" dirty="0" err="1" smtClean="0">
                <a:solidFill>
                  <a:schemeClr val="bg1"/>
                </a:solidFill>
              </a:rPr>
              <a:t>Anda</a:t>
            </a:r>
            <a:r>
              <a:rPr lang="en-US" sz="2800" dirty="0" smtClean="0">
                <a:solidFill>
                  <a:schemeClr val="bg1"/>
                </a:solidFill>
              </a:rPr>
              <a:t> </a:t>
            </a:r>
            <a:r>
              <a:rPr lang="en-US" sz="2800" dirty="0" err="1" smtClean="0">
                <a:solidFill>
                  <a:schemeClr val="bg1"/>
                </a:solidFill>
              </a:rPr>
              <a:t>akan</a:t>
            </a:r>
            <a:r>
              <a:rPr lang="en-US" sz="2800" dirty="0" smtClean="0">
                <a:solidFill>
                  <a:schemeClr val="bg1"/>
                </a:solidFill>
              </a:rPr>
              <a:t> </a:t>
            </a:r>
            <a:r>
              <a:rPr lang="en-US" sz="2800" dirty="0" err="1" smtClean="0">
                <a:solidFill>
                  <a:schemeClr val="bg1"/>
                </a:solidFill>
              </a:rPr>
              <a:t>diterima</a:t>
            </a:r>
            <a:r>
              <a:rPr lang="en-US" sz="2800" dirty="0" smtClean="0">
                <a:solidFill>
                  <a:schemeClr val="bg1"/>
                </a:solidFill>
              </a:rPr>
              <a:t> di </a:t>
            </a:r>
            <a:r>
              <a:rPr lang="en-US" sz="2800" dirty="0" err="1" smtClean="0">
                <a:solidFill>
                  <a:schemeClr val="bg1"/>
                </a:solidFill>
              </a:rPr>
              <a:t>Sekolah</a:t>
            </a:r>
            <a:r>
              <a:rPr lang="en-US" sz="2800" dirty="0" smtClean="0">
                <a:solidFill>
                  <a:schemeClr val="bg1"/>
                </a:solidFill>
              </a:rPr>
              <a:t> </a:t>
            </a:r>
            <a:r>
              <a:rPr lang="en-US" sz="2800" dirty="0" err="1" smtClean="0">
                <a:solidFill>
                  <a:schemeClr val="bg1"/>
                </a:solidFill>
              </a:rPr>
              <a:t>tersebut</a:t>
            </a:r>
            <a:r>
              <a:rPr lang="en-US" sz="2800" dirty="0" smtClean="0">
                <a:solidFill>
                  <a:schemeClr val="bg1"/>
                </a:solidFill>
              </a:rPr>
              <a:t> </a:t>
            </a:r>
            <a:r>
              <a:rPr lang="en-US" sz="2800" dirty="0" err="1" smtClean="0">
                <a:solidFill>
                  <a:srgbClr val="FF0000"/>
                </a:solidFill>
              </a:rPr>
              <a:t>jika</a:t>
            </a:r>
            <a:r>
              <a:rPr lang="en-US" sz="2800" dirty="0" smtClean="0">
                <a:solidFill>
                  <a:srgbClr val="FF0000"/>
                </a:solidFill>
              </a:rPr>
              <a:t> </a:t>
            </a:r>
            <a:r>
              <a:rPr lang="en-US" sz="2800" dirty="0" err="1" smtClean="0">
                <a:solidFill>
                  <a:srgbClr val="FF0000"/>
                </a:solidFill>
              </a:rPr>
              <a:t>dan</a:t>
            </a:r>
            <a:r>
              <a:rPr lang="en-US" sz="2800" dirty="0" smtClean="0">
                <a:solidFill>
                  <a:srgbClr val="FF0000"/>
                </a:solidFill>
              </a:rPr>
              <a:t> </a:t>
            </a:r>
            <a:r>
              <a:rPr lang="en-US" sz="2800" dirty="0" err="1" smtClean="0">
                <a:solidFill>
                  <a:srgbClr val="FF0000"/>
                </a:solidFill>
              </a:rPr>
              <a:t>hanya</a:t>
            </a:r>
            <a:r>
              <a:rPr lang="en-US" sz="2800" dirty="0" smtClean="0">
                <a:solidFill>
                  <a:srgbClr val="FF0000"/>
                </a:solidFill>
              </a:rPr>
              <a:t> </a:t>
            </a:r>
            <a:r>
              <a:rPr lang="en-US" sz="2800" dirty="0" err="1" smtClean="0">
                <a:solidFill>
                  <a:srgbClr val="FF0000"/>
                </a:solidFill>
              </a:rPr>
              <a:t>jika</a:t>
            </a:r>
            <a:r>
              <a:rPr lang="en-US" sz="2800" dirty="0" smtClean="0">
                <a:solidFill>
                  <a:schemeClr val="bg1"/>
                </a:solidFill>
              </a:rPr>
              <a:t> </a:t>
            </a:r>
            <a:r>
              <a:rPr lang="en-US" sz="2800" dirty="0" err="1" smtClean="0">
                <a:solidFill>
                  <a:schemeClr val="bg1"/>
                </a:solidFill>
              </a:rPr>
              <a:t>Anda</a:t>
            </a:r>
            <a:r>
              <a:rPr lang="en-US" sz="2800" dirty="0" smtClean="0">
                <a:solidFill>
                  <a:schemeClr val="bg1"/>
                </a:solidFill>
              </a:rPr>
              <a:t> lulus </a:t>
            </a:r>
            <a:r>
              <a:rPr lang="en-US" sz="2800" dirty="0" err="1" smtClean="0">
                <a:solidFill>
                  <a:schemeClr val="bg1"/>
                </a:solidFill>
              </a:rPr>
              <a:t>ujian</a:t>
            </a:r>
            <a:r>
              <a:rPr lang="en-US" sz="2800" dirty="0" smtClean="0">
                <a:solidFill>
                  <a:schemeClr val="bg1"/>
                </a:solidFill>
              </a:rPr>
              <a:t> </a:t>
            </a:r>
            <a:r>
              <a:rPr lang="en-US" sz="2800" dirty="0" err="1" smtClean="0">
                <a:solidFill>
                  <a:schemeClr val="bg1"/>
                </a:solidFill>
              </a:rPr>
              <a:t>masuk</a:t>
            </a:r>
            <a:r>
              <a:rPr lang="en-US" sz="2800" dirty="0" smtClean="0">
                <a:solidFill>
                  <a:schemeClr val="bg1"/>
                </a:solidFill>
              </a:rPr>
              <a:t>.</a:t>
            </a:r>
          </a:p>
          <a:p>
            <a:endParaRPr lang="en-US" sz="2800" dirty="0">
              <a:solidFill>
                <a:srgbClr val="FF0000"/>
              </a:solidFill>
            </a:endParaRPr>
          </a:p>
          <a:p>
            <a:endParaRPr lang="en-US" sz="2800" dirty="0">
              <a:solidFill>
                <a:srgbClr val="FF0000"/>
              </a:solidFill>
            </a:endParaRPr>
          </a:p>
        </p:txBody>
      </p:sp>
    </p:spTree>
    <p:extLst>
      <p:ext uri="{BB962C8B-B14F-4D97-AF65-F5344CB8AC3E}">
        <p14:creationId xmlns:p14="http://schemas.microsoft.com/office/powerpoint/2010/main" val="1252080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YUU…KITA COBA LATIHAN LOGIKA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981200"/>
            <a:ext cx="4257675" cy="2644240"/>
          </a:xfrm>
        </p:spPr>
      </p:pic>
    </p:spTree>
    <p:extLst>
      <p:ext uri="{BB962C8B-B14F-4D97-AF65-F5344CB8AC3E}">
        <p14:creationId xmlns:p14="http://schemas.microsoft.com/office/powerpoint/2010/main" val="261146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3687762"/>
          </a:xfrm>
        </p:spPr>
        <p:txBody>
          <a:bodyPr anchor="t">
            <a:normAutofit fontScale="90000"/>
          </a:bodyPr>
          <a:lstStyle/>
          <a:p>
            <a:pPr algn="l"/>
            <a:r>
              <a:rPr lang="en-US" sz="2800" dirty="0" err="1"/>
              <a:t>Penggunaan</a:t>
            </a:r>
            <a:r>
              <a:rPr lang="en-US" sz="2800" dirty="0"/>
              <a:t> </a:t>
            </a:r>
            <a:r>
              <a:rPr lang="en-US" sz="2800" dirty="0" err="1"/>
              <a:t>Komputer</a:t>
            </a:r>
            <a:r>
              <a:rPr lang="en-US" sz="2800" dirty="0"/>
              <a:t> </a:t>
            </a:r>
            <a:r>
              <a:rPr lang="en-US" sz="2800" dirty="0" err="1"/>
              <a:t>untuk</a:t>
            </a:r>
            <a:r>
              <a:rPr lang="en-US" sz="2800" dirty="0"/>
              <a:t> </a:t>
            </a:r>
            <a:r>
              <a:rPr lang="en-US" sz="2800" dirty="0" err="1"/>
              <a:t>Mengerjakan</a:t>
            </a:r>
            <a:r>
              <a:rPr lang="en-US" sz="2800" dirty="0"/>
              <a:t> </a:t>
            </a:r>
            <a:r>
              <a:rPr lang="en-US" sz="2800" dirty="0" err="1" smtClean="0"/>
              <a:t>Tugas</a:t>
            </a:r>
            <a:r>
              <a:rPr lang="en-US" sz="2800" dirty="0" smtClean="0"/>
              <a:t> </a:t>
            </a:r>
            <a:r>
              <a:rPr lang="en-US" sz="2800" dirty="0" err="1" smtClean="0"/>
              <a:t>Sekolah</a:t>
            </a:r>
            <a:r>
              <a:rPr lang="en-US" dirty="0" smtClean="0"/>
              <a:t/>
            </a:r>
            <a:br>
              <a:rPr lang="en-US" dirty="0" smtClean="0"/>
            </a:br>
            <a:r>
              <a:rPr lang="en-US" sz="2400" dirty="0"/>
              <a:t/>
            </a:r>
            <a:br>
              <a:rPr lang="en-US" sz="2400" dirty="0"/>
            </a:br>
            <a:r>
              <a:rPr lang="en-US" sz="2400" dirty="0" smtClean="0"/>
              <a:t>1.</a:t>
            </a:r>
            <a:r>
              <a:rPr lang="en-US" sz="2700" dirty="0" smtClean="0"/>
              <a:t>Hari </a:t>
            </a:r>
            <a:r>
              <a:rPr lang="en-US" sz="2700" dirty="0" err="1" smtClean="0"/>
              <a:t>ini</a:t>
            </a:r>
            <a:r>
              <a:rPr lang="en-US" sz="2700" dirty="0" smtClean="0"/>
              <a:t>, Sarah </a:t>
            </a:r>
            <a:r>
              <a:rPr lang="en-US" sz="2700" dirty="0" err="1" smtClean="0"/>
              <a:t>menerima</a:t>
            </a:r>
            <a:r>
              <a:rPr lang="en-US" sz="2700" dirty="0" smtClean="0"/>
              <a:t> </a:t>
            </a:r>
            <a:r>
              <a:rPr lang="en-US" sz="2700" dirty="0" err="1" smtClean="0"/>
              <a:t>tugas</a:t>
            </a:r>
            <a:r>
              <a:rPr lang="en-US" sz="2700" dirty="0" smtClean="0"/>
              <a:t> </a:t>
            </a:r>
            <a:r>
              <a:rPr lang="en-US" sz="2700" dirty="0" err="1" smtClean="0"/>
              <a:t>dari</a:t>
            </a:r>
            <a:r>
              <a:rPr lang="en-US" sz="2700" dirty="0" smtClean="0"/>
              <a:t> </a:t>
            </a:r>
            <a:r>
              <a:rPr lang="en-US" sz="2700" dirty="0" err="1" smtClean="0"/>
              <a:t>gurunya</a:t>
            </a:r>
            <a:r>
              <a:rPr lang="en-US" sz="2700" dirty="0" smtClean="0"/>
              <a:t> </a:t>
            </a:r>
            <a:r>
              <a:rPr lang="en-US" sz="2700" dirty="0" err="1" smtClean="0"/>
              <a:t>untuk</a:t>
            </a:r>
            <a:r>
              <a:rPr lang="en-US" sz="2700" dirty="0" smtClean="0"/>
              <a:t> </a:t>
            </a:r>
            <a:r>
              <a:rPr lang="en-US" sz="2700" dirty="0" err="1" smtClean="0"/>
              <a:t>membuat</a:t>
            </a:r>
            <a:r>
              <a:rPr lang="en-US" sz="2700" dirty="0" smtClean="0"/>
              <a:t> </a:t>
            </a:r>
            <a:r>
              <a:rPr lang="en-US" sz="2700" dirty="0" err="1" smtClean="0"/>
              <a:t>presentasi</a:t>
            </a:r>
            <a:r>
              <a:rPr lang="en-US" sz="2700" dirty="0" smtClean="0"/>
              <a:t> </a:t>
            </a:r>
            <a:r>
              <a:rPr lang="en-US" sz="2700" dirty="0" err="1" smtClean="0"/>
              <a:t>tentang</a:t>
            </a:r>
            <a:r>
              <a:rPr lang="en-US" sz="2700" dirty="0" smtClean="0"/>
              <a:t> </a:t>
            </a:r>
            <a:r>
              <a:rPr lang="en-US" sz="2700" dirty="0" err="1" smtClean="0"/>
              <a:t>proyek</a:t>
            </a:r>
            <a:r>
              <a:rPr lang="en-US" sz="2700" dirty="0" smtClean="0"/>
              <a:t> </a:t>
            </a:r>
            <a:r>
              <a:rPr lang="en-US" sz="2700" dirty="0" err="1" smtClean="0"/>
              <a:t>tugas</a:t>
            </a:r>
            <a:r>
              <a:rPr lang="en-US" sz="2700" dirty="0" smtClean="0"/>
              <a:t> </a:t>
            </a:r>
            <a:r>
              <a:rPr lang="en-US" sz="2700" dirty="0" err="1" smtClean="0"/>
              <a:t>terbaru</a:t>
            </a:r>
            <a:r>
              <a:rPr lang="en-US" sz="2700" dirty="0" smtClean="0"/>
              <a:t>.</a:t>
            </a:r>
            <a:br>
              <a:rPr lang="en-US" sz="2700" dirty="0" smtClean="0"/>
            </a:br>
            <a:r>
              <a:rPr lang="en-US" sz="2700" dirty="0" smtClean="0"/>
              <a:t>2. </a:t>
            </a:r>
            <a:r>
              <a:rPr lang="en-US" sz="2700" dirty="0" err="1" smtClean="0"/>
              <a:t>Dia</a:t>
            </a:r>
            <a:r>
              <a:rPr lang="en-US" sz="2700" dirty="0" smtClean="0"/>
              <a:t> </a:t>
            </a:r>
            <a:r>
              <a:rPr lang="en-US" sz="2700" dirty="0" err="1" smtClean="0"/>
              <a:t>mencari</a:t>
            </a:r>
            <a:r>
              <a:rPr lang="en-US" sz="2700" dirty="0" smtClean="0"/>
              <a:t> </a:t>
            </a:r>
            <a:r>
              <a:rPr lang="en-US" sz="2700" dirty="0" err="1" smtClean="0"/>
              <a:t>dan</a:t>
            </a:r>
            <a:r>
              <a:rPr lang="en-US" sz="2700" dirty="0" smtClean="0"/>
              <a:t> </a:t>
            </a:r>
            <a:r>
              <a:rPr lang="en-US" sz="2700" dirty="0" err="1" smtClean="0"/>
              <a:t>menambahkan</a:t>
            </a:r>
            <a:r>
              <a:rPr lang="en-US" sz="2700" dirty="0" smtClean="0"/>
              <a:t> </a:t>
            </a:r>
            <a:r>
              <a:rPr lang="en-US" sz="2700" dirty="0" err="1" smtClean="0"/>
              <a:t>gambar</a:t>
            </a:r>
            <a:r>
              <a:rPr lang="en-US" sz="2700" dirty="0" smtClean="0"/>
              <a:t> </a:t>
            </a:r>
            <a:r>
              <a:rPr lang="en-US" sz="2700" dirty="0" err="1" smtClean="0"/>
              <a:t>serta</a:t>
            </a:r>
            <a:r>
              <a:rPr lang="en-US" sz="2700" dirty="0" smtClean="0"/>
              <a:t> </a:t>
            </a:r>
            <a:r>
              <a:rPr lang="en-US" sz="2700" dirty="0" err="1" smtClean="0"/>
              <a:t>grafik</a:t>
            </a:r>
            <a:r>
              <a:rPr lang="en-US" sz="2700" dirty="0" smtClean="0"/>
              <a:t> yang </a:t>
            </a:r>
            <a:r>
              <a:rPr lang="en-US" sz="2700" dirty="0" err="1" smtClean="0"/>
              <a:t>relevan</a:t>
            </a:r>
            <a:r>
              <a:rPr lang="en-US" sz="2700" dirty="0" smtClean="0"/>
              <a:t> </a:t>
            </a:r>
            <a:r>
              <a:rPr lang="en-US" sz="2700" dirty="0" err="1" smtClean="0"/>
              <a:t>untuk</a:t>
            </a:r>
            <a:r>
              <a:rPr lang="en-US" sz="2700" dirty="0" smtClean="0"/>
              <a:t> </a:t>
            </a:r>
            <a:r>
              <a:rPr lang="en-US" sz="2700" dirty="0" err="1" smtClean="0"/>
              <a:t>mengilustrasikan</a:t>
            </a:r>
            <a:r>
              <a:rPr lang="en-US" sz="2700" dirty="0" smtClean="0"/>
              <a:t> </a:t>
            </a:r>
            <a:r>
              <a:rPr lang="en-US" sz="2700" dirty="0" err="1" smtClean="0"/>
              <a:t>poin-poin</a:t>
            </a:r>
            <a:r>
              <a:rPr lang="en-US" sz="2700" dirty="0" smtClean="0"/>
              <a:t> </a:t>
            </a:r>
            <a:r>
              <a:rPr lang="en-US" sz="2700" dirty="0" err="1" smtClean="0"/>
              <a:t>penting</a:t>
            </a:r>
            <a:r>
              <a:rPr lang="en-US" sz="2700" dirty="0" smtClean="0"/>
              <a:t> </a:t>
            </a:r>
            <a:r>
              <a:rPr lang="en-US" sz="2700" dirty="0" err="1" smtClean="0"/>
              <a:t>dalam</a:t>
            </a:r>
            <a:r>
              <a:rPr lang="en-US" sz="2700" dirty="0" smtClean="0"/>
              <a:t> </a:t>
            </a:r>
            <a:r>
              <a:rPr lang="en-US" sz="2700" dirty="0" err="1" smtClean="0"/>
              <a:t>proyek</a:t>
            </a:r>
            <a:r>
              <a:rPr lang="en-US" sz="2700" dirty="0" smtClean="0"/>
              <a:t>.</a:t>
            </a:r>
            <a:r>
              <a:rPr lang="en-US" sz="2400" dirty="0" smtClean="0"/>
              <a:t/>
            </a:r>
            <a:br>
              <a:rPr lang="en-US" sz="2400" dirty="0" smtClean="0"/>
            </a:br>
            <a:r>
              <a:rPr lang="en-US" sz="2400" dirty="0" smtClean="0"/>
              <a:t>3. Sarah </a:t>
            </a:r>
            <a:r>
              <a:rPr lang="en-US" sz="2400" dirty="0" err="1" smtClean="0"/>
              <a:t>langsung</a:t>
            </a:r>
            <a:r>
              <a:rPr lang="en-US" sz="2400" dirty="0" smtClean="0"/>
              <a:t> </a:t>
            </a:r>
            <a:r>
              <a:rPr lang="en-US" sz="2400" dirty="0" err="1" smtClean="0"/>
              <a:t>duduk</a:t>
            </a:r>
            <a:r>
              <a:rPr lang="en-US" sz="2400" dirty="0" smtClean="0"/>
              <a:t> di </a:t>
            </a:r>
            <a:r>
              <a:rPr lang="en-US" sz="2400" dirty="0" err="1" smtClean="0"/>
              <a:t>depan</a:t>
            </a:r>
            <a:r>
              <a:rPr lang="en-US" sz="2400" dirty="0" smtClean="0"/>
              <a:t> </a:t>
            </a:r>
            <a:r>
              <a:rPr lang="en-US" sz="2400" dirty="0" err="1" smtClean="0"/>
              <a:t>komputernya</a:t>
            </a:r>
            <a:r>
              <a:rPr lang="en-US" sz="2400" dirty="0" smtClean="0"/>
              <a:t> </a:t>
            </a:r>
            <a:r>
              <a:rPr lang="en-US" sz="2400" dirty="0" err="1" smtClean="0"/>
              <a:t>dan</a:t>
            </a:r>
            <a:r>
              <a:rPr lang="en-US" sz="2400" dirty="0" smtClean="0"/>
              <a:t> </a:t>
            </a:r>
            <a:r>
              <a:rPr lang="en-US" sz="2400" dirty="0" err="1" smtClean="0"/>
              <a:t>menyalakan</a:t>
            </a:r>
            <a:r>
              <a:rPr lang="en-US" sz="2400" dirty="0" smtClean="0"/>
              <a:t> laptop.</a:t>
            </a:r>
            <a:r>
              <a:rPr lang="en-US" sz="2000" dirty="0"/>
              <a:t> </a:t>
            </a:r>
            <a:r>
              <a:rPr lang="en-US" sz="2000" dirty="0" smtClean="0"/>
              <a:t/>
            </a:r>
            <a:br>
              <a:rPr lang="en-US" sz="2000" dirty="0" smtClean="0"/>
            </a:br>
            <a:r>
              <a:rPr lang="en-US" sz="2700" dirty="0" smtClean="0"/>
              <a:t>4.Sarah </a:t>
            </a:r>
            <a:r>
              <a:rPr lang="en-US" sz="2700" dirty="0" err="1"/>
              <a:t>menyimpan</a:t>
            </a:r>
            <a:r>
              <a:rPr lang="en-US" sz="2700" dirty="0"/>
              <a:t> </a:t>
            </a:r>
            <a:r>
              <a:rPr lang="en-US" sz="2700" dirty="0" err="1"/>
              <a:t>presentasi</a:t>
            </a:r>
            <a:r>
              <a:rPr lang="en-US" sz="2700" dirty="0"/>
              <a:t> </a:t>
            </a:r>
            <a:r>
              <a:rPr lang="en-US" sz="2700" dirty="0" err="1"/>
              <a:t>secara</a:t>
            </a:r>
            <a:r>
              <a:rPr lang="en-US" sz="2700" dirty="0"/>
              <a:t> </a:t>
            </a:r>
            <a:r>
              <a:rPr lang="en-US" sz="2700" dirty="0" err="1"/>
              <a:t>berkala</a:t>
            </a:r>
            <a:r>
              <a:rPr lang="en-US" sz="2700" dirty="0"/>
              <a:t> </a:t>
            </a:r>
            <a:r>
              <a:rPr lang="en-US" sz="2700" dirty="0" err="1"/>
              <a:t>untuk</a:t>
            </a:r>
            <a:r>
              <a:rPr lang="en-US" sz="2700" dirty="0"/>
              <a:t> </a:t>
            </a:r>
            <a:r>
              <a:rPr lang="en-US" sz="2700" dirty="0" err="1"/>
              <a:t>menghindari</a:t>
            </a:r>
            <a:r>
              <a:rPr lang="en-US" sz="2700" dirty="0"/>
              <a:t> </a:t>
            </a:r>
            <a:r>
              <a:rPr lang="en-US" sz="2700" dirty="0" err="1"/>
              <a:t>kehilangan</a:t>
            </a:r>
            <a:r>
              <a:rPr lang="en-US" sz="2700" dirty="0"/>
              <a:t> </a:t>
            </a:r>
            <a:r>
              <a:rPr lang="en-US" sz="2700" dirty="0" smtClean="0"/>
              <a:t>data.</a:t>
            </a:r>
            <a:r>
              <a:rPr lang="en-US" sz="2400" dirty="0" smtClean="0"/>
              <a:t/>
            </a:r>
            <a:br>
              <a:rPr lang="en-US" sz="2400" dirty="0" smtClean="0"/>
            </a:br>
            <a:r>
              <a:rPr lang="en-US" dirty="0" smtClean="0"/>
              <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6586490"/>
              </p:ext>
            </p:extLst>
          </p:nvPr>
        </p:nvGraphicFramePr>
        <p:xfrm>
          <a:off x="304800" y="4191000"/>
          <a:ext cx="8229600" cy="1940560"/>
        </p:xfrm>
        <a:graphic>
          <a:graphicData uri="http://schemas.openxmlformats.org/drawingml/2006/table">
            <a:tbl>
              <a:tblPr firstRow="1" bandRow="1">
                <a:tableStyleId>{3C2FFA5D-87B4-456A-9821-1D502468CF0F}</a:tableStyleId>
              </a:tblPr>
              <a:tblGrid>
                <a:gridCol w="2743200"/>
                <a:gridCol w="2743200"/>
                <a:gridCol w="2743200"/>
              </a:tblGrid>
              <a:tr h="370840">
                <a:tc>
                  <a:txBody>
                    <a:bodyPr/>
                    <a:lstStyle/>
                    <a:p>
                      <a:pPr algn="ctr"/>
                      <a:r>
                        <a:rPr lang="en-US" sz="2400" b="1" dirty="0" err="1" smtClean="0"/>
                        <a:t>Urutan</a:t>
                      </a:r>
                      <a:r>
                        <a:rPr lang="en-US" sz="2400" b="1" dirty="0" smtClean="0"/>
                        <a:t> ide</a:t>
                      </a:r>
                      <a:endParaRPr lang="en-US" sz="2400" b="1" dirty="0"/>
                    </a:p>
                  </a:txBody>
                  <a:tcPr/>
                </a:tc>
                <a:tc>
                  <a:txBody>
                    <a:bodyPr/>
                    <a:lstStyle/>
                    <a:p>
                      <a:pPr algn="ctr"/>
                      <a:r>
                        <a:rPr lang="en-US" sz="2400" b="1" dirty="0" err="1" smtClean="0"/>
                        <a:t>Tepat</a:t>
                      </a:r>
                      <a:endParaRPr lang="en-US" sz="2400" b="1" dirty="0"/>
                    </a:p>
                  </a:txBody>
                  <a:tcPr/>
                </a:tc>
                <a:tc>
                  <a:txBody>
                    <a:bodyPr/>
                    <a:lstStyle/>
                    <a:p>
                      <a:pPr algn="ctr"/>
                      <a:r>
                        <a:rPr lang="en-US" sz="2400" b="1" dirty="0" err="1" smtClean="0"/>
                        <a:t>Kurang</a:t>
                      </a:r>
                      <a:r>
                        <a:rPr lang="en-US" sz="2400" b="1" dirty="0" smtClean="0"/>
                        <a:t> </a:t>
                      </a:r>
                      <a:r>
                        <a:rPr lang="en-US" sz="2400" b="1" dirty="0" err="1" smtClean="0"/>
                        <a:t>Tepat</a:t>
                      </a:r>
                      <a:endParaRPr lang="en-US" sz="2400" b="1" dirty="0"/>
                    </a:p>
                  </a:txBody>
                  <a:tcPr/>
                </a:tc>
              </a:tr>
              <a:tr h="370840">
                <a:tc>
                  <a:txBody>
                    <a:bodyPr/>
                    <a:lstStyle/>
                    <a:p>
                      <a:r>
                        <a:rPr lang="en-US" dirty="0" smtClean="0"/>
                        <a:t>(1), (2), (4),(3)</a:t>
                      </a:r>
                      <a:endParaRPr lang="en-US" dirty="0"/>
                    </a:p>
                  </a:txBody>
                  <a:tcPr/>
                </a:tc>
                <a:tc>
                  <a:txBody>
                    <a:bodyPr/>
                    <a:lstStyle/>
                    <a:p>
                      <a:endParaRPr lang="en-US" dirty="0"/>
                    </a:p>
                  </a:txBody>
                  <a:tcPr/>
                </a:tc>
                <a:tc>
                  <a:txBody>
                    <a:bodyPr/>
                    <a:lstStyle/>
                    <a:p>
                      <a:endParaRPr lang="en-US"/>
                    </a:p>
                  </a:txBody>
                  <a:tcPr/>
                </a:tc>
              </a:tr>
              <a:tr h="370840">
                <a:tc>
                  <a:txBody>
                    <a:bodyPr/>
                    <a:lstStyle/>
                    <a:p>
                      <a:r>
                        <a:rPr lang="en-US" dirty="0" smtClean="0"/>
                        <a:t>(1),(3),</a:t>
                      </a:r>
                      <a:r>
                        <a:rPr lang="en-US" baseline="0" dirty="0" smtClean="0"/>
                        <a:t> (2),(4)</a:t>
                      </a:r>
                      <a:endParaRPr lang="en-US" dirty="0"/>
                    </a:p>
                  </a:txBody>
                  <a:tcPr/>
                </a:tc>
                <a:tc>
                  <a:txBody>
                    <a:bodyPr/>
                    <a:lstStyle/>
                    <a:p>
                      <a:endParaRPr lang="en-US"/>
                    </a:p>
                  </a:txBody>
                  <a:tcPr/>
                </a:tc>
                <a:tc>
                  <a:txBody>
                    <a:bodyPr/>
                    <a:lstStyle/>
                    <a:p>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a:t>
                      </a:r>
                      <a:r>
                        <a:rPr lang="en-US" baseline="0" dirty="0" smtClean="0"/>
                        <a:t> (3),(4)</a:t>
                      </a:r>
                      <a:endParaRPr lang="en-US" dirty="0" smtClean="0"/>
                    </a:p>
                  </a:txBody>
                  <a:tcPr/>
                </a:tc>
                <a:tc>
                  <a:txBody>
                    <a:bodyPr/>
                    <a:lstStyle/>
                    <a:p>
                      <a:endParaRPr lang="en-US" dirty="0"/>
                    </a:p>
                  </a:txBody>
                  <a:tcPr/>
                </a:tc>
                <a:tc>
                  <a:txBody>
                    <a:bodyPr/>
                    <a:lstStyle/>
                    <a:p>
                      <a:endParaRPr 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(4), (2),(3)</a:t>
                      </a:r>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63289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just">
              <a:buNone/>
            </a:pPr>
            <a:r>
              <a:rPr lang="en-US" dirty="0" err="1" smtClean="0"/>
              <a:t>Logika</a:t>
            </a:r>
            <a:r>
              <a:rPr lang="en-US" dirty="0" smtClean="0"/>
              <a:t> </a:t>
            </a:r>
            <a:r>
              <a:rPr lang="en-US" dirty="0" err="1" smtClean="0"/>
              <a:t>proposisi</a:t>
            </a:r>
            <a:r>
              <a:rPr lang="en-US" dirty="0" smtClean="0"/>
              <a:t> </a:t>
            </a:r>
            <a:r>
              <a:rPr lang="en-US" dirty="0" err="1" smtClean="0"/>
              <a:t>adalah</a:t>
            </a:r>
            <a:r>
              <a:rPr lang="en-US" dirty="0" smtClean="0"/>
              <a:t> </a:t>
            </a:r>
            <a:r>
              <a:rPr lang="en-US" dirty="0" err="1" smtClean="0"/>
              <a:t>cabang</a:t>
            </a:r>
            <a:r>
              <a:rPr lang="en-US" dirty="0" smtClean="0"/>
              <a:t> </a:t>
            </a:r>
            <a:r>
              <a:rPr lang="en-US" dirty="0" err="1" smtClean="0"/>
              <a:t>dari</a:t>
            </a:r>
            <a:r>
              <a:rPr lang="en-US" dirty="0" smtClean="0"/>
              <a:t> </a:t>
            </a:r>
            <a:r>
              <a:rPr lang="en-US" dirty="0" err="1" smtClean="0"/>
              <a:t>ilmu</a:t>
            </a:r>
            <a:r>
              <a:rPr lang="en-US" dirty="0" smtClean="0"/>
              <a:t> </a:t>
            </a:r>
            <a:r>
              <a:rPr lang="en-US" dirty="0" err="1" smtClean="0"/>
              <a:t>logika</a:t>
            </a:r>
            <a:r>
              <a:rPr lang="en-US" dirty="0" smtClean="0"/>
              <a:t> yang </a:t>
            </a:r>
            <a:r>
              <a:rPr lang="en-US" dirty="0" err="1" smtClean="0"/>
              <a:t>berkaitan</a:t>
            </a:r>
            <a:r>
              <a:rPr lang="en-US" dirty="0" smtClean="0"/>
              <a:t> </a:t>
            </a:r>
            <a:r>
              <a:rPr lang="en-US" dirty="0" err="1" smtClean="0"/>
              <a:t>dengan</a:t>
            </a:r>
            <a:r>
              <a:rPr lang="en-US" dirty="0" smtClean="0"/>
              <a:t> </a:t>
            </a:r>
            <a:r>
              <a:rPr lang="en-US" dirty="0" err="1" smtClean="0"/>
              <a:t>analisis</a:t>
            </a:r>
            <a:r>
              <a:rPr lang="en-US" dirty="0" smtClean="0"/>
              <a:t> </a:t>
            </a:r>
            <a:r>
              <a:rPr lang="en-US" dirty="0" err="1" smtClean="0"/>
              <a:t>dan</a:t>
            </a:r>
            <a:r>
              <a:rPr lang="en-US" dirty="0" smtClean="0"/>
              <a:t> </a:t>
            </a:r>
            <a:r>
              <a:rPr lang="en-US" dirty="0" err="1" smtClean="0"/>
              <a:t>manipulasi</a:t>
            </a:r>
            <a:r>
              <a:rPr lang="en-US" dirty="0" smtClean="0"/>
              <a:t> </a:t>
            </a:r>
            <a:r>
              <a:rPr lang="en-US" dirty="0" err="1" smtClean="0"/>
              <a:t>pernyataan</a:t>
            </a:r>
            <a:r>
              <a:rPr lang="en-US" dirty="0" smtClean="0"/>
              <a:t> </a:t>
            </a:r>
            <a:r>
              <a:rPr lang="en-US" dirty="0" err="1" smtClean="0"/>
              <a:t>atau</a:t>
            </a:r>
            <a:r>
              <a:rPr lang="en-US" dirty="0" smtClean="0"/>
              <a:t> </a:t>
            </a:r>
            <a:r>
              <a:rPr lang="en-US" dirty="0" err="1" smtClean="0"/>
              <a:t>proposisi</a:t>
            </a:r>
            <a:r>
              <a:rPr lang="en-US" dirty="0" smtClean="0"/>
              <a:t>. </a:t>
            </a:r>
            <a:r>
              <a:rPr lang="en-US" dirty="0" err="1" smtClean="0"/>
              <a:t>Proposisi</a:t>
            </a:r>
            <a:r>
              <a:rPr lang="en-US" dirty="0" smtClean="0"/>
              <a:t> </a:t>
            </a:r>
            <a:r>
              <a:rPr lang="en-US" dirty="0" err="1" smtClean="0"/>
              <a:t>adalah</a:t>
            </a:r>
            <a:r>
              <a:rPr lang="en-US" dirty="0" smtClean="0"/>
              <a:t> </a:t>
            </a:r>
            <a:r>
              <a:rPr lang="en-US" dirty="0" err="1" smtClean="0"/>
              <a:t>pernyataan</a:t>
            </a:r>
            <a:r>
              <a:rPr lang="en-US" dirty="0" smtClean="0"/>
              <a:t> yang </a:t>
            </a:r>
            <a:r>
              <a:rPr lang="en-US" dirty="0" err="1" smtClean="0"/>
              <a:t>bisa</a:t>
            </a:r>
            <a:r>
              <a:rPr lang="en-US" dirty="0" smtClean="0"/>
              <a:t> </a:t>
            </a:r>
            <a:r>
              <a:rPr lang="en-US" dirty="0" err="1" smtClean="0"/>
              <a:t>benar</a:t>
            </a:r>
            <a:r>
              <a:rPr lang="en-US" dirty="0" smtClean="0"/>
              <a:t> (true) </a:t>
            </a:r>
            <a:r>
              <a:rPr lang="en-US" dirty="0" err="1" smtClean="0"/>
              <a:t>atau</a:t>
            </a:r>
            <a:r>
              <a:rPr lang="en-US" dirty="0" smtClean="0"/>
              <a:t> </a:t>
            </a:r>
            <a:r>
              <a:rPr lang="en-US" dirty="0" err="1" smtClean="0"/>
              <a:t>salah</a:t>
            </a:r>
            <a:r>
              <a:rPr lang="en-US" dirty="0" smtClean="0"/>
              <a:t> (false), </a:t>
            </a:r>
            <a:r>
              <a:rPr lang="en-US" dirty="0" err="1" smtClean="0"/>
              <a:t>tetapi</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bersifat</a:t>
            </a:r>
            <a:r>
              <a:rPr lang="en-US" dirty="0" smtClean="0"/>
              <a:t> </a:t>
            </a:r>
            <a:r>
              <a:rPr lang="en-US" dirty="0" err="1" smtClean="0"/>
              <a:t>ambigu</a:t>
            </a:r>
            <a:r>
              <a:rPr lang="en-US" dirty="0" smtClean="0"/>
              <a:t> </a:t>
            </a:r>
            <a:r>
              <a:rPr lang="en-US" dirty="0" err="1" smtClean="0"/>
              <a:t>atau</a:t>
            </a:r>
            <a:r>
              <a:rPr lang="en-US" dirty="0" smtClean="0"/>
              <a:t> </a:t>
            </a:r>
            <a:r>
              <a:rPr lang="en-US" dirty="0" err="1" smtClean="0"/>
              <a:t>tidak</a:t>
            </a:r>
            <a:r>
              <a:rPr lang="en-US" dirty="0" smtClean="0"/>
              <a:t> </a:t>
            </a:r>
            <a:r>
              <a:rPr lang="en-US" dirty="0" err="1" smtClean="0"/>
              <a:t>jelas</a:t>
            </a:r>
            <a:r>
              <a:rPr lang="en-US" dirty="0" smtClean="0"/>
              <a:t>.</a:t>
            </a:r>
          </a:p>
          <a:p>
            <a:pPr marL="0" indent="0" algn="just">
              <a:buNone/>
            </a:pPr>
            <a:endParaRPr lang="en-US" dirty="0"/>
          </a:p>
        </p:txBody>
      </p:sp>
    </p:spTree>
    <p:extLst>
      <p:ext uri="{BB962C8B-B14F-4D97-AF65-F5344CB8AC3E}">
        <p14:creationId xmlns:p14="http://schemas.microsoft.com/office/powerpoint/2010/main" val="1710984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smtClean="0"/>
              <a:t>Simbol-simbol</a:t>
            </a:r>
            <a:r>
              <a:rPr lang="en-US" dirty="0" smtClean="0"/>
              <a:t> </a:t>
            </a:r>
            <a:r>
              <a:rPr lang="en-US" dirty="0" err="1" smtClean="0"/>
              <a:t>dasar</a:t>
            </a:r>
            <a:r>
              <a:rPr lang="en-US" dirty="0" smtClean="0"/>
              <a:t> </a:t>
            </a:r>
            <a:r>
              <a:rPr lang="en-US" dirty="0" err="1" smtClean="0"/>
              <a:t>dalam</a:t>
            </a:r>
            <a:r>
              <a:rPr lang="en-US" dirty="0" smtClean="0"/>
              <a:t> </a:t>
            </a:r>
            <a:r>
              <a:rPr lang="en-US" dirty="0" err="1" smtClean="0"/>
              <a:t>logika</a:t>
            </a:r>
            <a:r>
              <a:rPr lang="en-US" dirty="0" smtClean="0"/>
              <a:t> </a:t>
            </a:r>
            <a:r>
              <a:rPr lang="en-US" dirty="0" err="1" smtClean="0"/>
              <a:t>proposisi</a:t>
            </a:r>
            <a:r>
              <a:rPr lang="en-US" dirty="0" smtClean="0"/>
              <a:t> </a:t>
            </a:r>
            <a:r>
              <a:rPr lang="en-US" dirty="0" err="1" smtClean="0"/>
              <a:t>meliputi</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err="1" smtClean="0"/>
              <a:t>Proposisi</a:t>
            </a:r>
            <a:r>
              <a:rPr lang="en-US" dirty="0" smtClean="0"/>
              <a:t> atom: </a:t>
            </a:r>
            <a:r>
              <a:rPr lang="en-US" dirty="0" err="1" smtClean="0"/>
              <a:t>Biasanya</a:t>
            </a:r>
            <a:r>
              <a:rPr lang="en-US" dirty="0" smtClean="0"/>
              <a:t> </a:t>
            </a:r>
            <a:r>
              <a:rPr lang="en-US" dirty="0" err="1" smtClean="0"/>
              <a:t>dilambangkan</a:t>
            </a:r>
            <a:r>
              <a:rPr lang="en-US" dirty="0" smtClean="0"/>
              <a:t> </a:t>
            </a:r>
            <a:r>
              <a:rPr lang="en-US" dirty="0" err="1" smtClean="0"/>
              <a:t>dengan</a:t>
            </a:r>
            <a:r>
              <a:rPr lang="en-US" dirty="0" smtClean="0"/>
              <a:t> </a:t>
            </a:r>
            <a:r>
              <a:rPr lang="en-US" dirty="0" err="1" smtClean="0"/>
              <a:t>huruf-huruf</a:t>
            </a:r>
            <a:r>
              <a:rPr lang="en-US" dirty="0" smtClean="0"/>
              <a:t> </a:t>
            </a:r>
            <a:r>
              <a:rPr lang="en-US" dirty="0" err="1" smtClean="0"/>
              <a:t>proposisi</a:t>
            </a:r>
            <a:r>
              <a:rPr lang="en-US" dirty="0" smtClean="0"/>
              <a:t> </a:t>
            </a:r>
            <a:r>
              <a:rPr lang="en-US" dirty="0" err="1" smtClean="0"/>
              <a:t>seperti</a:t>
            </a:r>
            <a:r>
              <a:rPr lang="en-US" dirty="0" smtClean="0"/>
              <a:t> p, q, r, </a:t>
            </a:r>
            <a:r>
              <a:rPr lang="en-US" dirty="0" err="1" smtClean="0"/>
              <a:t>dan</a:t>
            </a:r>
            <a:r>
              <a:rPr lang="en-US" dirty="0" smtClean="0"/>
              <a:t> </a:t>
            </a:r>
            <a:r>
              <a:rPr lang="en-US" dirty="0" err="1" smtClean="0"/>
              <a:t>seterusnya</a:t>
            </a:r>
            <a:r>
              <a:rPr lang="en-US" dirty="0" smtClean="0"/>
              <a:t>. </a:t>
            </a:r>
          </a:p>
          <a:p>
            <a:pPr marL="0" indent="0">
              <a:buNone/>
            </a:pPr>
            <a:endParaRPr lang="en-US" dirty="0" smtClean="0"/>
          </a:p>
          <a:p>
            <a:pPr marL="0" indent="0">
              <a:buNone/>
            </a:pPr>
            <a:r>
              <a:rPr lang="en-US" dirty="0" err="1" smtClean="0"/>
              <a:t>Misalnya</a:t>
            </a:r>
            <a:r>
              <a:rPr lang="en-US" dirty="0" smtClean="0"/>
              <a:t>, p </a:t>
            </a:r>
            <a:r>
              <a:rPr lang="en-US" dirty="0" err="1" smtClean="0"/>
              <a:t>dapat</a:t>
            </a:r>
            <a:r>
              <a:rPr lang="en-US" dirty="0" smtClean="0"/>
              <a:t> </a:t>
            </a:r>
            <a:r>
              <a:rPr lang="en-US" dirty="0" err="1" smtClean="0"/>
              <a:t>mewakili</a:t>
            </a:r>
            <a:r>
              <a:rPr lang="en-US" dirty="0" smtClean="0"/>
              <a:t> </a:t>
            </a:r>
            <a:r>
              <a:rPr lang="en-US" dirty="0" err="1" smtClean="0"/>
              <a:t>pernyataan</a:t>
            </a:r>
            <a:r>
              <a:rPr lang="en-US" dirty="0" smtClean="0"/>
              <a:t> "</a:t>
            </a:r>
            <a:r>
              <a:rPr lang="en-US" dirty="0" err="1" smtClean="0"/>
              <a:t>Hari</a:t>
            </a:r>
            <a:r>
              <a:rPr lang="en-US" dirty="0" smtClean="0"/>
              <a:t> </a:t>
            </a:r>
            <a:r>
              <a:rPr lang="en-US" dirty="0" err="1" smtClean="0"/>
              <a:t>ini</a:t>
            </a:r>
            <a:r>
              <a:rPr lang="en-US" dirty="0" smtClean="0"/>
              <a:t> </a:t>
            </a:r>
            <a:r>
              <a:rPr lang="en-US" dirty="0" err="1" smtClean="0"/>
              <a:t>hujan</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029090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Konjungsi</a:t>
            </a:r>
            <a:r>
              <a:rPr lang="en-US" dirty="0" smtClean="0"/>
              <a:t> (∧): </a:t>
            </a:r>
            <a:r>
              <a:rPr lang="en-US" dirty="0" err="1" smtClean="0"/>
              <a:t>Digunakan</a:t>
            </a:r>
            <a:r>
              <a:rPr lang="en-US" dirty="0" smtClean="0"/>
              <a:t> </a:t>
            </a:r>
            <a:r>
              <a:rPr lang="en-US" dirty="0" err="1" smtClean="0"/>
              <a:t>untuk</a:t>
            </a:r>
            <a:r>
              <a:rPr lang="en-US" dirty="0" smtClean="0"/>
              <a:t> </a:t>
            </a:r>
            <a:r>
              <a:rPr lang="en-US" dirty="0" err="1" smtClean="0"/>
              <a:t>menggabungkan</a:t>
            </a:r>
            <a:r>
              <a:rPr lang="en-US" dirty="0" smtClean="0"/>
              <a:t> </a:t>
            </a:r>
            <a:r>
              <a:rPr lang="en-US" dirty="0" err="1" smtClean="0"/>
              <a:t>dua</a:t>
            </a:r>
            <a:r>
              <a:rPr lang="en-US" dirty="0" smtClean="0"/>
              <a:t> </a:t>
            </a:r>
            <a:r>
              <a:rPr lang="en-US" dirty="0" err="1" smtClean="0"/>
              <a:t>proposisi</a:t>
            </a:r>
            <a:r>
              <a:rPr lang="en-US" dirty="0" smtClean="0"/>
              <a:t> </a:t>
            </a:r>
            <a:r>
              <a:rPr lang="en-US" dirty="0" err="1" smtClean="0"/>
              <a:t>dan</a:t>
            </a:r>
            <a:r>
              <a:rPr lang="en-US" dirty="0" smtClean="0"/>
              <a:t> </a:t>
            </a:r>
            <a:r>
              <a:rPr lang="en-US" dirty="0" err="1" smtClean="0"/>
              <a:t>akan</a:t>
            </a:r>
            <a:r>
              <a:rPr lang="en-US" dirty="0" smtClean="0"/>
              <a:t> </a:t>
            </a:r>
            <a:r>
              <a:rPr lang="en-US" dirty="0" err="1" smtClean="0"/>
              <a:t>menjadi</a:t>
            </a:r>
            <a:r>
              <a:rPr lang="en-US" dirty="0" smtClean="0"/>
              <a:t> </a:t>
            </a:r>
            <a:r>
              <a:rPr lang="en-US" dirty="0" err="1" smtClean="0"/>
              <a:t>benar</a:t>
            </a:r>
            <a:r>
              <a:rPr lang="en-US" dirty="0" smtClean="0"/>
              <a:t> </a:t>
            </a:r>
            <a:r>
              <a:rPr lang="en-US" dirty="0" err="1" smtClean="0"/>
              <a:t>hanya</a:t>
            </a:r>
            <a:r>
              <a:rPr lang="en-US" dirty="0" smtClean="0"/>
              <a:t> </a:t>
            </a:r>
            <a:r>
              <a:rPr lang="en-US" dirty="0" err="1" smtClean="0"/>
              <a:t>jika</a:t>
            </a:r>
            <a:r>
              <a:rPr lang="en-US" dirty="0" smtClean="0"/>
              <a:t> </a:t>
            </a:r>
            <a:r>
              <a:rPr lang="en-US" dirty="0" err="1" smtClean="0"/>
              <a:t>keduanya</a:t>
            </a:r>
            <a:r>
              <a:rPr lang="en-US" dirty="0" smtClean="0"/>
              <a:t> </a:t>
            </a:r>
            <a:r>
              <a:rPr lang="en-US" dirty="0" err="1" smtClean="0"/>
              <a:t>benar</a:t>
            </a:r>
            <a:r>
              <a:rPr lang="en-US" dirty="0" smtClean="0"/>
              <a:t>. </a:t>
            </a:r>
          </a:p>
          <a:p>
            <a:pPr marL="0" indent="0">
              <a:buNone/>
            </a:pPr>
            <a:endParaRPr lang="en-US" dirty="0"/>
          </a:p>
          <a:p>
            <a:pPr marL="0" indent="0">
              <a:buNone/>
            </a:pPr>
            <a:r>
              <a:rPr lang="en-US" dirty="0" err="1" smtClean="0"/>
              <a:t>Misalnya</a:t>
            </a:r>
            <a:r>
              <a:rPr lang="en-US" dirty="0" smtClean="0"/>
              <a:t>, p ∧ q </a:t>
            </a:r>
            <a:r>
              <a:rPr lang="en-US" dirty="0" err="1" smtClean="0"/>
              <a:t>dapat</a:t>
            </a:r>
            <a:r>
              <a:rPr lang="en-US" dirty="0" smtClean="0"/>
              <a:t> </a:t>
            </a:r>
            <a:r>
              <a:rPr lang="en-US" dirty="0" err="1" smtClean="0"/>
              <a:t>mewakili</a:t>
            </a:r>
            <a:r>
              <a:rPr lang="en-US" dirty="0" smtClean="0"/>
              <a:t> </a:t>
            </a:r>
            <a:r>
              <a:rPr lang="en-US" dirty="0" err="1" smtClean="0"/>
              <a:t>pernyataan</a:t>
            </a:r>
            <a:r>
              <a:rPr lang="en-US" dirty="0" smtClean="0"/>
              <a:t> "</a:t>
            </a:r>
            <a:r>
              <a:rPr lang="en-US" dirty="0" err="1" smtClean="0"/>
              <a:t>Hari</a:t>
            </a:r>
            <a:r>
              <a:rPr lang="en-US" dirty="0" smtClean="0"/>
              <a:t> </a:t>
            </a:r>
            <a:r>
              <a:rPr lang="en-US" dirty="0" err="1" smtClean="0"/>
              <a:t>ini</a:t>
            </a:r>
            <a:r>
              <a:rPr lang="en-US" dirty="0" smtClean="0"/>
              <a:t> </a:t>
            </a:r>
            <a:r>
              <a:rPr lang="en-US" dirty="0" err="1" smtClean="0"/>
              <a:t>hujan</a:t>
            </a:r>
            <a:r>
              <a:rPr lang="en-US" dirty="0" smtClean="0"/>
              <a:t> </a:t>
            </a:r>
            <a:r>
              <a:rPr lang="en-US" dirty="0" err="1" smtClean="0"/>
              <a:t>dan</a:t>
            </a:r>
            <a:r>
              <a:rPr lang="en-US" dirty="0" smtClean="0"/>
              <a:t> </a:t>
            </a:r>
            <a:r>
              <a:rPr lang="en-US" dirty="0" err="1" smtClean="0"/>
              <a:t>angin</a:t>
            </a:r>
            <a:r>
              <a:rPr lang="en-US" dirty="0" smtClean="0"/>
              <a:t> </a:t>
            </a:r>
            <a:r>
              <a:rPr lang="en-US" dirty="0" err="1" smtClean="0"/>
              <a:t>kencang</a:t>
            </a:r>
            <a:r>
              <a:rPr lang="en-US"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24692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Disjungsi</a:t>
            </a:r>
            <a:r>
              <a:rPr lang="en-US" dirty="0" smtClean="0"/>
              <a:t> (∨): </a:t>
            </a:r>
            <a:r>
              <a:rPr lang="en-US" dirty="0" err="1" smtClean="0"/>
              <a:t>Digunakan</a:t>
            </a:r>
            <a:r>
              <a:rPr lang="en-US" dirty="0" smtClean="0"/>
              <a:t> </a:t>
            </a:r>
            <a:r>
              <a:rPr lang="en-US" dirty="0" err="1" smtClean="0"/>
              <a:t>untuk</a:t>
            </a:r>
            <a:r>
              <a:rPr lang="en-US" dirty="0" smtClean="0"/>
              <a:t> </a:t>
            </a:r>
            <a:r>
              <a:rPr lang="en-US" dirty="0" err="1" smtClean="0"/>
              <a:t>menggabungkan</a:t>
            </a:r>
            <a:r>
              <a:rPr lang="en-US" dirty="0" smtClean="0"/>
              <a:t> </a:t>
            </a:r>
            <a:r>
              <a:rPr lang="en-US" dirty="0" err="1" smtClean="0"/>
              <a:t>dua</a:t>
            </a:r>
            <a:r>
              <a:rPr lang="en-US" dirty="0" smtClean="0"/>
              <a:t> </a:t>
            </a:r>
            <a:r>
              <a:rPr lang="en-US" dirty="0" err="1" smtClean="0"/>
              <a:t>proposisi</a:t>
            </a:r>
            <a:r>
              <a:rPr lang="en-US" dirty="0" smtClean="0"/>
              <a:t> </a:t>
            </a:r>
            <a:r>
              <a:rPr lang="en-US" dirty="0" err="1" smtClean="0"/>
              <a:t>dan</a:t>
            </a:r>
            <a:r>
              <a:rPr lang="en-US" dirty="0" smtClean="0"/>
              <a:t> </a:t>
            </a:r>
            <a:r>
              <a:rPr lang="en-US" dirty="0" err="1" smtClean="0"/>
              <a:t>akan</a:t>
            </a:r>
            <a:r>
              <a:rPr lang="en-US" dirty="0" smtClean="0"/>
              <a:t> </a:t>
            </a:r>
            <a:r>
              <a:rPr lang="en-US" dirty="0" err="1" smtClean="0"/>
              <a:t>menjadi</a:t>
            </a:r>
            <a:r>
              <a:rPr lang="en-US" dirty="0" smtClean="0"/>
              <a:t> </a:t>
            </a:r>
            <a:r>
              <a:rPr lang="en-US" dirty="0" err="1" smtClean="0"/>
              <a:t>benar</a:t>
            </a:r>
            <a:r>
              <a:rPr lang="en-US" dirty="0" smtClean="0"/>
              <a:t> </a:t>
            </a:r>
            <a:r>
              <a:rPr lang="en-US" dirty="0" err="1" smtClean="0"/>
              <a:t>jika</a:t>
            </a:r>
            <a:r>
              <a:rPr lang="en-US" dirty="0" smtClean="0"/>
              <a:t> </a:t>
            </a:r>
            <a:r>
              <a:rPr lang="en-US" dirty="0" err="1" smtClean="0"/>
              <a:t>salah</a:t>
            </a:r>
            <a:r>
              <a:rPr lang="en-US" dirty="0" smtClean="0"/>
              <a:t> </a:t>
            </a:r>
            <a:r>
              <a:rPr lang="en-US" dirty="0" err="1" smtClean="0"/>
              <a:t>satu</a:t>
            </a:r>
            <a:r>
              <a:rPr lang="en-US" dirty="0" smtClean="0"/>
              <a:t> </a:t>
            </a:r>
            <a:r>
              <a:rPr lang="en-US" dirty="0" err="1" smtClean="0"/>
              <a:t>atau</a:t>
            </a:r>
            <a:r>
              <a:rPr lang="en-US" dirty="0" smtClean="0"/>
              <a:t> </a:t>
            </a:r>
            <a:r>
              <a:rPr lang="en-US" dirty="0" err="1" smtClean="0"/>
              <a:t>keduanya</a:t>
            </a:r>
            <a:r>
              <a:rPr lang="en-US" dirty="0" smtClean="0"/>
              <a:t> </a:t>
            </a:r>
            <a:r>
              <a:rPr lang="en-US" dirty="0" err="1" smtClean="0"/>
              <a:t>benar</a:t>
            </a:r>
            <a:r>
              <a:rPr lang="en-US" dirty="0" smtClean="0"/>
              <a:t>. </a:t>
            </a:r>
          </a:p>
          <a:p>
            <a:pPr marL="0" indent="0">
              <a:buNone/>
            </a:pPr>
            <a:endParaRPr lang="en-US" dirty="0"/>
          </a:p>
          <a:p>
            <a:pPr marL="0" indent="0">
              <a:buNone/>
            </a:pPr>
            <a:r>
              <a:rPr lang="en-US" dirty="0" err="1" smtClean="0"/>
              <a:t>Misalnya</a:t>
            </a:r>
            <a:r>
              <a:rPr lang="en-US" dirty="0" smtClean="0"/>
              <a:t>, p ∨ q </a:t>
            </a:r>
            <a:r>
              <a:rPr lang="en-US" dirty="0" err="1" smtClean="0"/>
              <a:t>dapat</a:t>
            </a:r>
            <a:r>
              <a:rPr lang="en-US" dirty="0" smtClean="0"/>
              <a:t> </a:t>
            </a:r>
            <a:r>
              <a:rPr lang="en-US" dirty="0" err="1" smtClean="0"/>
              <a:t>mewakili</a:t>
            </a:r>
            <a:r>
              <a:rPr lang="en-US" dirty="0" smtClean="0"/>
              <a:t> </a:t>
            </a:r>
            <a:r>
              <a:rPr lang="en-US" dirty="0" err="1" smtClean="0"/>
              <a:t>pernyataan</a:t>
            </a:r>
            <a:r>
              <a:rPr lang="en-US" dirty="0" smtClean="0"/>
              <a:t> "</a:t>
            </a:r>
            <a:r>
              <a:rPr lang="en-US" dirty="0" err="1" smtClean="0"/>
              <a:t>Hari</a:t>
            </a:r>
            <a:r>
              <a:rPr lang="en-US" dirty="0" smtClean="0"/>
              <a:t> </a:t>
            </a:r>
            <a:r>
              <a:rPr lang="en-US" dirty="0" err="1" smtClean="0"/>
              <a:t>ini</a:t>
            </a:r>
            <a:r>
              <a:rPr lang="en-US" dirty="0" smtClean="0"/>
              <a:t> </a:t>
            </a:r>
            <a:r>
              <a:rPr lang="en-US" dirty="0" err="1" smtClean="0"/>
              <a:t>hujan</a:t>
            </a:r>
            <a:r>
              <a:rPr lang="en-US" dirty="0" smtClean="0"/>
              <a:t> </a:t>
            </a:r>
            <a:r>
              <a:rPr lang="en-US" dirty="0" err="1" smtClean="0"/>
              <a:t>atau</a:t>
            </a:r>
            <a:r>
              <a:rPr lang="en-US" dirty="0" smtClean="0"/>
              <a:t> </a:t>
            </a:r>
            <a:r>
              <a:rPr lang="en-US" dirty="0" err="1" smtClean="0"/>
              <a:t>angin</a:t>
            </a:r>
            <a:r>
              <a:rPr lang="en-US" dirty="0" smtClean="0"/>
              <a:t> </a:t>
            </a:r>
            <a:r>
              <a:rPr lang="en-US" dirty="0" err="1" smtClean="0"/>
              <a:t>kencang</a:t>
            </a:r>
            <a:r>
              <a:rPr lang="en-US" dirty="0" smtClean="0"/>
              <a:t>."</a:t>
            </a:r>
            <a:endParaRPr lang="en-US" dirty="0"/>
          </a:p>
        </p:txBody>
      </p:sp>
    </p:spTree>
    <p:extLst>
      <p:ext uri="{BB962C8B-B14F-4D97-AF65-F5344CB8AC3E}">
        <p14:creationId xmlns:p14="http://schemas.microsoft.com/office/powerpoint/2010/main" val="3227671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Implikasi</a:t>
            </a:r>
            <a:r>
              <a:rPr lang="en-US" dirty="0" smtClean="0"/>
              <a:t> (→): </a:t>
            </a:r>
            <a:r>
              <a:rPr lang="en-US" dirty="0" err="1" smtClean="0"/>
              <a:t>Menyatakan</a:t>
            </a:r>
            <a:r>
              <a:rPr lang="en-US" dirty="0" smtClean="0"/>
              <a:t> </a:t>
            </a:r>
            <a:r>
              <a:rPr lang="en-US" dirty="0" err="1" smtClean="0"/>
              <a:t>hubungan</a:t>
            </a:r>
            <a:r>
              <a:rPr lang="en-US" dirty="0" smtClean="0"/>
              <a:t> </a:t>
            </a:r>
            <a:r>
              <a:rPr lang="en-US" dirty="0" err="1" smtClean="0"/>
              <a:t>sebab-akibat</a:t>
            </a:r>
            <a:r>
              <a:rPr lang="en-US" dirty="0" smtClean="0"/>
              <a:t> </a:t>
            </a:r>
            <a:r>
              <a:rPr lang="en-US" dirty="0" err="1" smtClean="0"/>
              <a:t>antara</a:t>
            </a:r>
            <a:r>
              <a:rPr lang="en-US" dirty="0" smtClean="0"/>
              <a:t> </a:t>
            </a:r>
            <a:r>
              <a:rPr lang="en-US" dirty="0" err="1" smtClean="0"/>
              <a:t>dua</a:t>
            </a:r>
            <a:r>
              <a:rPr lang="en-US" dirty="0" smtClean="0"/>
              <a:t> </a:t>
            </a:r>
            <a:r>
              <a:rPr lang="en-US" dirty="0" err="1" smtClean="0"/>
              <a:t>proposisi</a:t>
            </a:r>
            <a:r>
              <a:rPr lang="en-US" dirty="0" smtClean="0"/>
              <a:t>. </a:t>
            </a:r>
            <a:r>
              <a:rPr lang="en-US" dirty="0" err="1" smtClean="0"/>
              <a:t>Jika</a:t>
            </a:r>
            <a:r>
              <a:rPr lang="en-US" dirty="0" smtClean="0"/>
              <a:t> </a:t>
            </a:r>
            <a:r>
              <a:rPr lang="en-US" dirty="0" err="1" smtClean="0"/>
              <a:t>proposisi</a:t>
            </a:r>
            <a:r>
              <a:rPr lang="en-US" dirty="0" smtClean="0"/>
              <a:t> p </a:t>
            </a:r>
            <a:r>
              <a:rPr lang="en-US" dirty="0" err="1" smtClean="0"/>
              <a:t>mengakibatkan</a:t>
            </a:r>
            <a:r>
              <a:rPr lang="en-US" dirty="0" smtClean="0"/>
              <a:t> </a:t>
            </a:r>
            <a:r>
              <a:rPr lang="en-US" dirty="0" err="1" smtClean="0"/>
              <a:t>proposisi</a:t>
            </a:r>
            <a:r>
              <a:rPr lang="en-US" dirty="0" smtClean="0"/>
              <a:t> q, </a:t>
            </a:r>
            <a:r>
              <a:rPr lang="en-US" dirty="0" err="1" smtClean="0"/>
              <a:t>maka</a:t>
            </a:r>
            <a:r>
              <a:rPr lang="en-US" dirty="0" smtClean="0"/>
              <a:t> p → q. </a:t>
            </a:r>
          </a:p>
          <a:p>
            <a:pPr marL="0" indent="0">
              <a:buNone/>
            </a:pPr>
            <a:endParaRPr lang="en-US" dirty="0"/>
          </a:p>
          <a:p>
            <a:pPr marL="0" indent="0">
              <a:buNone/>
            </a:pPr>
            <a:r>
              <a:rPr lang="en-US" dirty="0" err="1" smtClean="0"/>
              <a:t>Misalnya</a:t>
            </a:r>
            <a:r>
              <a:rPr lang="en-US" dirty="0" smtClean="0"/>
              <a:t>, "</a:t>
            </a:r>
            <a:r>
              <a:rPr lang="en-US" dirty="0" err="1" smtClean="0"/>
              <a:t>Jika</a:t>
            </a:r>
            <a:r>
              <a:rPr lang="en-US" dirty="0" smtClean="0"/>
              <a:t> </a:t>
            </a:r>
            <a:r>
              <a:rPr lang="en-US" dirty="0" err="1" smtClean="0"/>
              <a:t>hujan</a:t>
            </a:r>
            <a:r>
              <a:rPr lang="en-US" dirty="0" smtClean="0"/>
              <a:t>, </a:t>
            </a:r>
            <a:r>
              <a:rPr lang="en-US" dirty="0" err="1" smtClean="0"/>
              <a:t>maka</a:t>
            </a:r>
            <a:r>
              <a:rPr lang="en-US" dirty="0" smtClean="0"/>
              <a:t> </a:t>
            </a:r>
            <a:r>
              <a:rPr lang="en-US" dirty="0" err="1" smtClean="0"/>
              <a:t>jalanan</a:t>
            </a:r>
            <a:r>
              <a:rPr lang="en-US" dirty="0" smtClean="0"/>
              <a:t> </a:t>
            </a:r>
            <a:r>
              <a:rPr lang="en-US" dirty="0" err="1" smtClean="0"/>
              <a:t>akan</a:t>
            </a:r>
            <a:r>
              <a:rPr lang="en-US" dirty="0" smtClean="0"/>
              <a:t> </a:t>
            </a:r>
            <a:r>
              <a:rPr lang="en-US" dirty="0" err="1" smtClean="0"/>
              <a:t>basah</a:t>
            </a:r>
            <a:r>
              <a:rPr lang="en-US" dirty="0" smtClean="0"/>
              <a:t>."</a:t>
            </a:r>
            <a:endParaRPr lang="en-US" dirty="0"/>
          </a:p>
        </p:txBody>
      </p:sp>
    </p:spTree>
    <p:extLst>
      <p:ext uri="{BB962C8B-B14F-4D97-AF65-F5344CB8AC3E}">
        <p14:creationId xmlns:p14="http://schemas.microsoft.com/office/powerpoint/2010/main" val="1483259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Biconditional</a:t>
            </a:r>
            <a:r>
              <a:rPr lang="en-US" dirty="0" smtClean="0"/>
              <a:t> (↔): </a:t>
            </a:r>
            <a:r>
              <a:rPr lang="en-US" dirty="0" err="1" smtClean="0"/>
              <a:t>Juga</a:t>
            </a:r>
            <a:r>
              <a:rPr lang="en-US" dirty="0" smtClean="0"/>
              <a:t> </a:t>
            </a:r>
            <a:r>
              <a:rPr lang="en-US" dirty="0" err="1" smtClean="0"/>
              <a:t>dikenal</a:t>
            </a:r>
            <a:r>
              <a:rPr lang="en-US" dirty="0" smtClean="0"/>
              <a:t> </a:t>
            </a:r>
            <a:r>
              <a:rPr lang="en-US" dirty="0" err="1" smtClean="0"/>
              <a:t>sebagai</a:t>
            </a:r>
            <a:r>
              <a:rPr lang="en-US" dirty="0" smtClean="0"/>
              <a:t> "if and only if" (</a:t>
            </a:r>
            <a:r>
              <a:rPr lang="en-US" dirty="0" err="1" smtClean="0"/>
              <a:t>jika</a:t>
            </a:r>
            <a:r>
              <a:rPr lang="en-US" dirty="0" smtClean="0"/>
              <a:t> </a:t>
            </a:r>
            <a:r>
              <a:rPr lang="en-US" dirty="0" err="1" smtClean="0"/>
              <a:t>dan</a:t>
            </a:r>
            <a:r>
              <a:rPr lang="en-US" dirty="0" smtClean="0"/>
              <a:t> </a:t>
            </a:r>
            <a:r>
              <a:rPr lang="en-US" dirty="0" err="1" smtClean="0"/>
              <a:t>hanya</a:t>
            </a:r>
            <a:r>
              <a:rPr lang="en-US" dirty="0" smtClean="0"/>
              <a:t> </a:t>
            </a:r>
            <a:r>
              <a:rPr lang="en-US" dirty="0" err="1" smtClean="0"/>
              <a:t>jika</a:t>
            </a:r>
            <a:r>
              <a:rPr lang="en-US" dirty="0" smtClean="0"/>
              <a:t>). </a:t>
            </a:r>
            <a:r>
              <a:rPr lang="en-US" dirty="0" err="1" smtClean="0"/>
              <a:t>Pernyataan</a:t>
            </a:r>
            <a:r>
              <a:rPr lang="en-US" dirty="0" smtClean="0"/>
              <a:t> </a:t>
            </a:r>
            <a:r>
              <a:rPr lang="en-US" dirty="0" err="1" smtClean="0"/>
              <a:t>ini</a:t>
            </a:r>
            <a:r>
              <a:rPr lang="en-US" dirty="0" smtClean="0"/>
              <a:t> </a:t>
            </a:r>
            <a:r>
              <a:rPr lang="en-US" dirty="0" err="1" smtClean="0"/>
              <a:t>benar</a:t>
            </a:r>
            <a:r>
              <a:rPr lang="en-US" dirty="0" smtClean="0"/>
              <a:t> </a:t>
            </a:r>
            <a:r>
              <a:rPr lang="en-US" dirty="0" err="1" smtClean="0"/>
              <a:t>jika</a:t>
            </a:r>
            <a:r>
              <a:rPr lang="en-US" dirty="0" smtClean="0"/>
              <a:t> </a:t>
            </a:r>
            <a:r>
              <a:rPr lang="en-US" dirty="0" err="1" smtClean="0"/>
              <a:t>kedua</a:t>
            </a:r>
            <a:r>
              <a:rPr lang="en-US" dirty="0" smtClean="0"/>
              <a:t> </a:t>
            </a:r>
            <a:r>
              <a:rPr lang="en-US" dirty="0" err="1" smtClean="0"/>
              <a:t>proposisi</a:t>
            </a:r>
            <a:r>
              <a:rPr lang="en-US" dirty="0" smtClean="0"/>
              <a:t> </a:t>
            </a:r>
            <a:r>
              <a:rPr lang="en-US" dirty="0" err="1" smtClean="0"/>
              <a:t>memiliki</a:t>
            </a:r>
            <a:r>
              <a:rPr lang="en-US" dirty="0" smtClean="0"/>
              <a:t> </a:t>
            </a:r>
            <a:r>
              <a:rPr lang="en-US" dirty="0" err="1" smtClean="0"/>
              <a:t>nilai</a:t>
            </a:r>
            <a:r>
              <a:rPr lang="en-US" dirty="0" smtClean="0"/>
              <a:t> </a:t>
            </a:r>
            <a:r>
              <a:rPr lang="en-US" dirty="0" err="1" smtClean="0"/>
              <a:t>kebenaran</a:t>
            </a:r>
            <a:r>
              <a:rPr lang="en-US" dirty="0" smtClean="0"/>
              <a:t> yang </a:t>
            </a:r>
            <a:r>
              <a:rPr lang="en-US" dirty="0" err="1" smtClean="0"/>
              <a:t>sama</a:t>
            </a:r>
            <a:r>
              <a:rPr lang="en-US" dirty="0" smtClean="0"/>
              <a:t>. </a:t>
            </a:r>
          </a:p>
          <a:p>
            <a:pPr marL="0" indent="0">
              <a:buNone/>
            </a:pPr>
            <a:endParaRPr lang="en-US" dirty="0"/>
          </a:p>
          <a:p>
            <a:pPr marL="0" indent="0">
              <a:buNone/>
            </a:pPr>
            <a:r>
              <a:rPr lang="en-US" dirty="0" err="1" smtClean="0"/>
              <a:t>Misalnya</a:t>
            </a:r>
            <a:r>
              <a:rPr lang="en-US" dirty="0" smtClean="0"/>
              <a:t>, p ↔ q </a:t>
            </a:r>
            <a:r>
              <a:rPr lang="en-US" dirty="0" err="1" smtClean="0"/>
              <a:t>dapat</a:t>
            </a:r>
            <a:r>
              <a:rPr lang="en-US" dirty="0" smtClean="0"/>
              <a:t> </a:t>
            </a:r>
            <a:r>
              <a:rPr lang="en-US" dirty="0" err="1" smtClean="0"/>
              <a:t>mewakili</a:t>
            </a:r>
            <a:r>
              <a:rPr lang="en-US" dirty="0" smtClean="0"/>
              <a:t> </a:t>
            </a:r>
            <a:r>
              <a:rPr lang="en-US" dirty="0" err="1" smtClean="0"/>
              <a:t>pernyataan</a:t>
            </a:r>
            <a:r>
              <a:rPr lang="en-US" dirty="0" smtClean="0"/>
              <a:t> "</a:t>
            </a:r>
            <a:r>
              <a:rPr lang="en-US" dirty="0" err="1" smtClean="0"/>
              <a:t>Hari</a:t>
            </a:r>
            <a:r>
              <a:rPr lang="en-US" dirty="0" smtClean="0"/>
              <a:t> </a:t>
            </a:r>
            <a:r>
              <a:rPr lang="en-US" dirty="0" err="1" smtClean="0"/>
              <a:t>ini</a:t>
            </a:r>
            <a:r>
              <a:rPr lang="en-US" dirty="0" smtClean="0"/>
              <a:t> </a:t>
            </a:r>
            <a:r>
              <a:rPr lang="en-US" dirty="0" err="1" smtClean="0"/>
              <a:t>hujan</a:t>
            </a:r>
            <a:r>
              <a:rPr lang="en-US" dirty="0" smtClean="0"/>
              <a:t> </a:t>
            </a:r>
            <a:r>
              <a:rPr lang="en-US" dirty="0" err="1" smtClean="0"/>
              <a:t>jika</a:t>
            </a:r>
            <a:r>
              <a:rPr lang="en-US" dirty="0" smtClean="0"/>
              <a:t> </a:t>
            </a:r>
            <a:r>
              <a:rPr lang="en-US" dirty="0" err="1" smtClean="0"/>
              <a:t>dan</a:t>
            </a:r>
            <a:r>
              <a:rPr lang="en-US" dirty="0" smtClean="0"/>
              <a:t> </a:t>
            </a:r>
            <a:r>
              <a:rPr lang="en-US" dirty="0" err="1" smtClean="0"/>
              <a:t>hanya</a:t>
            </a:r>
            <a:r>
              <a:rPr lang="en-US" dirty="0" smtClean="0"/>
              <a:t> </a:t>
            </a:r>
            <a:r>
              <a:rPr lang="en-US" dirty="0" err="1" smtClean="0"/>
              <a:t>jika</a:t>
            </a:r>
            <a:r>
              <a:rPr lang="en-US" dirty="0" smtClean="0"/>
              <a:t> </a:t>
            </a:r>
            <a:r>
              <a:rPr lang="en-US" dirty="0" err="1" smtClean="0"/>
              <a:t>angin</a:t>
            </a:r>
            <a:r>
              <a:rPr lang="en-US" dirty="0" smtClean="0"/>
              <a:t> </a:t>
            </a:r>
            <a:r>
              <a:rPr lang="en-US" dirty="0" err="1" smtClean="0"/>
              <a:t>kencang</a:t>
            </a:r>
            <a:r>
              <a:rPr lang="en-US" dirty="0" smtClean="0"/>
              <a:t>."</a:t>
            </a:r>
            <a:endParaRPr lang="en-US" dirty="0"/>
          </a:p>
        </p:txBody>
      </p:sp>
    </p:spTree>
    <p:extLst>
      <p:ext uri="{BB962C8B-B14F-4D97-AF65-F5344CB8AC3E}">
        <p14:creationId xmlns:p14="http://schemas.microsoft.com/office/powerpoint/2010/main" val="1167683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lgn="just">
              <a:buNone/>
            </a:pPr>
            <a:r>
              <a:rPr lang="sv-SE" dirty="0" smtClean="0"/>
              <a:t>Dalam logika proposisi, aturan-aturan logika digunakan untuk menyusun argumen-argumen dan membuktikan kebenaran suatu pernyataan berdasarkan proposisi-proposisi yang diberikan.</a:t>
            </a:r>
          </a:p>
          <a:p>
            <a:pPr marL="0" indent="0" algn="just">
              <a:buNone/>
            </a:pPr>
            <a:endParaRPr lang="sv-SE" dirty="0"/>
          </a:p>
          <a:p>
            <a:pPr marL="0" indent="0" algn="just">
              <a:buNone/>
            </a:pPr>
            <a:r>
              <a:rPr lang="sv-SE" dirty="0" smtClean="0"/>
              <a:t>Digunakan </a:t>
            </a:r>
            <a:r>
              <a:rPr lang="sv-SE" smtClean="0"/>
              <a:t>untuk </a:t>
            </a:r>
            <a:r>
              <a:rPr lang="sv-SE" smtClean="0"/>
              <a:t>pengembangan </a:t>
            </a:r>
            <a:r>
              <a:rPr lang="sv-SE" dirty="0" smtClean="0"/>
              <a:t>algoritma dan sistem komputer, serta memainkan peran penting dalam berbagai bidang, seperti matematika, filosofi, dan ilmu komputer.</a:t>
            </a:r>
            <a:endParaRPr lang="en-US" dirty="0"/>
          </a:p>
        </p:txBody>
      </p:sp>
    </p:spTree>
    <p:extLst>
      <p:ext uri="{BB962C8B-B14F-4D97-AF65-F5344CB8AC3E}">
        <p14:creationId xmlns:p14="http://schemas.microsoft.com/office/powerpoint/2010/main" val="149322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Proposisi</a:t>
            </a:r>
            <a:r>
              <a:rPr lang="en-US" dirty="0" smtClean="0"/>
              <a:t> Atom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694276"/>
            <a:ext cx="6400800" cy="4096924"/>
          </a:xfrm>
        </p:spPr>
      </p:pic>
    </p:spTree>
    <p:extLst>
      <p:ext uri="{BB962C8B-B14F-4D97-AF65-F5344CB8AC3E}">
        <p14:creationId xmlns:p14="http://schemas.microsoft.com/office/powerpoint/2010/main" val="827062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391</Words>
  <Application>Microsoft Office PowerPoint</Application>
  <PresentationFormat>On-screen Show (4:3)</PresentationFormat>
  <Paragraphs>53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INFORMATIKA</vt:lpstr>
      <vt:lpstr>PowerPoint Presentation</vt:lpstr>
      <vt:lpstr>Simbol-simbol dasar dalam logika proposisi meliputi:</vt:lpstr>
      <vt:lpstr>PowerPoint Presentation</vt:lpstr>
      <vt:lpstr>PowerPoint Presentation</vt:lpstr>
      <vt:lpstr>PowerPoint Presentation</vt:lpstr>
      <vt:lpstr>PowerPoint Presentation</vt:lpstr>
      <vt:lpstr>PowerPoint Presentation</vt:lpstr>
      <vt:lpstr>Proposisi Atom</vt:lpstr>
      <vt:lpstr>Proposisi Konjungsi </vt:lpstr>
      <vt:lpstr>Proposisi Disjungsi</vt:lpstr>
      <vt:lpstr>Proposisi implikasi</vt:lpstr>
      <vt:lpstr>Proposisi Biconditional</vt:lpstr>
      <vt:lpstr>YUU…KITA COBA LATIHAN LOGIKA</vt:lpstr>
      <vt:lpstr>Penggunaan Komputer untuk Mengerjakan Tugas Sekolah  1.Hari ini, Sarah menerima tugas dari gurunya untuk membuat presentasi tentang proyek tugas terbaru. 2. Dia mencari dan menambahkan gambar serta grafik yang relevan untuk mengilustrasikan poin-poin penting dalam proyek. 3. Sarah langsung duduk di depan komputernya dan menyalakan laptop.  4.Sarah menyimpan presentasi secara berkala untuk menghindari kehilangan data.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INFORMATIKA</dc:title>
  <dc:creator>SapdalTianty_Eka</dc:creator>
  <cp:lastModifiedBy>SapdalTianty_Eka</cp:lastModifiedBy>
  <cp:revision>9</cp:revision>
  <dcterms:created xsi:type="dcterms:W3CDTF">2023-07-27T04:06:17Z</dcterms:created>
  <dcterms:modified xsi:type="dcterms:W3CDTF">2023-07-27T07:15:38Z</dcterms:modified>
</cp:coreProperties>
</file>