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05" r:id="rId5"/>
    <p:sldId id="296" r:id="rId6"/>
    <p:sldId id="306" r:id="rId7"/>
    <p:sldId id="318" r:id="rId8"/>
    <p:sldId id="310" r:id="rId9"/>
    <p:sldId id="317" r:id="rId10"/>
    <p:sldId id="319" r:id="rId11"/>
    <p:sldId id="320" r:id="rId12"/>
    <p:sldId id="321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79" autoAdjust="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Microwave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Anggota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Hakim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Lucky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Nailla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Pertanyaan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telekomunikasi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instalasi</a:t>
            </a:r>
            <a:r>
              <a:rPr lang="en-ID" dirty="0"/>
              <a:t> Microwave Link </a:t>
            </a:r>
            <a:r>
              <a:rPr lang="en-ID" dirty="0" err="1"/>
              <a:t>mereka</a:t>
            </a:r>
            <a:r>
              <a:rPr lang="en-ID" dirty="0"/>
              <a:t>.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mengeluhkan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sinyal</a:t>
            </a:r>
            <a:r>
              <a:rPr lang="en-ID" dirty="0"/>
              <a:t> yang </a:t>
            </a:r>
            <a:r>
              <a:rPr lang="en-ID" dirty="0" err="1"/>
              <a:t>buruk</a:t>
            </a:r>
            <a:r>
              <a:rPr lang="en-ID" dirty="0"/>
              <a:t> dan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terputus</a:t>
            </a:r>
            <a:r>
              <a:rPr lang="en-ID" dirty="0"/>
              <a:t>.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pengecekan</a:t>
            </a:r>
            <a:r>
              <a:rPr lang="en-ID" dirty="0"/>
              <a:t>,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terletak</a:t>
            </a:r>
            <a:r>
              <a:rPr lang="en-ID" dirty="0"/>
              <a:t> pada </a:t>
            </a:r>
            <a:r>
              <a:rPr lang="en-ID" dirty="0" err="1"/>
              <a:t>komponen</a:t>
            </a:r>
            <a:r>
              <a:rPr lang="en-ID" dirty="0"/>
              <a:t> Microwave Link yang </a:t>
            </a:r>
            <a:r>
              <a:rPr lang="en-ID" dirty="0" err="1"/>
              <a:t>digunakan</a:t>
            </a:r>
            <a:r>
              <a:rPr lang="en-ID" dirty="0"/>
              <a:t>.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Diskusi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rusak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tau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microwave link.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7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040753"/>
            <a:ext cx="8695944" cy="1325880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77"/>
              </a:rPr>
              <a:t>Hasil </a:t>
            </a:r>
            <a:r>
              <a:rPr lang="en-US" dirty="0" err="1">
                <a:latin typeface="Baskerville Old Face" panose="02020602080505020303" pitchFamily="18" charset="77"/>
              </a:rPr>
              <a:t>Diskusi</a:t>
            </a:r>
            <a:r>
              <a:rPr lang="en-US" dirty="0">
                <a:latin typeface="Baskerville Old Face" panose="02020602080505020303" pitchFamily="18" charset="77"/>
              </a:rPr>
              <a:t>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028" y="1978429"/>
            <a:ext cx="8834074" cy="269748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latin typeface="Aptos" panose="020B0004020202020204" pitchFamily="34" charset="0"/>
                <a:cs typeface="Calibri"/>
              </a:rPr>
              <a:t>Perangkat</a:t>
            </a:r>
            <a:r>
              <a:rPr lang="en-US" sz="1600" dirty="0">
                <a:latin typeface="Aptos" panose="020B0004020202020204" pitchFamily="34" charset="0"/>
                <a:cs typeface="Calibri"/>
              </a:rPr>
              <a:t> microwave link</a:t>
            </a:r>
          </a:p>
          <a:p>
            <a:pPr algn="l"/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1.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Antena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berguna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untuk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mentransfer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energi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elektromagnetik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dari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ruang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bebas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ke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saluran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transimisi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dan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sebaliknya</a:t>
            </a:r>
            <a:endParaRPr lang="en-ID" sz="16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algn="l"/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2.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Waveguide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berguna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untuk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meminimalisir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redaman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(loss)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yaitu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salah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satu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kunci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dari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link microwave.</a:t>
            </a:r>
          </a:p>
          <a:p>
            <a:pPr algn="l"/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3.Menara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d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igunakan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untuk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menompang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Microwave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Antena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perhitungan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dalam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jumlah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antena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dan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beban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total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harus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benar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agar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tidak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melampaui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kapasitas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beban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maksimum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dari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menara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algn="l"/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4.Indoor Unit (IDU)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berfungsi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sebagai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 modulator-demodulator signal.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Selain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itu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 juga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berfungsi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sebagai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 forward error correction (FEC). Indoor unit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biasanya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 di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letakan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dalam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gedung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. </a:t>
            </a:r>
          </a:p>
          <a:p>
            <a:pPr algn="l"/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5.Outdoot Unit (ODU)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berfungsi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untuk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melakukan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konversi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 signal digital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termodulasi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 yang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mempunyai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frekuensi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dari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rendah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ke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frekuensi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tinggi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. Daya Outdoor Unit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dicatu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dari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 Indoor unit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melalui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kabel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koaksial</a:t>
            </a:r>
            <a:r>
              <a:rPr lang="en-ID" sz="1600" dirty="0">
                <a:solidFill>
                  <a:schemeClr val="tx1"/>
                </a:solidFill>
                <a:latin typeface="Aptos" panose="020B0004020202020204" pitchFamily="34" charset="0"/>
              </a:rPr>
              <a:t>. </a:t>
            </a:r>
            <a:endParaRPr lang="en-ID" sz="1600" b="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F79B-0973-58D6-7731-F5CFD8E1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Perangkat</a:t>
            </a:r>
            <a:endParaRPr lang="en-ID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51BD29F6-9932-A682-4145-5B4CE070689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6692" r="16692"/>
          <a:stretch>
            <a:fillRect/>
          </a:stretch>
        </p:blipFill>
        <p:spPr>
          <a:xfrm>
            <a:off x="927848" y="1706563"/>
            <a:ext cx="2057400" cy="20589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F69AE-5DD9-36FD-F473-FD97BE0939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0852" y="4018161"/>
            <a:ext cx="2194560" cy="355600"/>
          </a:xfrm>
        </p:spPr>
        <p:txBody>
          <a:bodyPr/>
          <a:lstStyle/>
          <a:p>
            <a:r>
              <a:rPr lang="en-US" dirty="0" err="1"/>
              <a:t>Antena</a:t>
            </a:r>
            <a:endParaRPr lang="en-ID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01C0AB8A-0A78-EB54-D1FA-4A3D98ED036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21666" r="21666"/>
          <a:stretch>
            <a:fillRect/>
          </a:stretch>
        </p:blipFill>
        <p:spPr>
          <a:xfrm>
            <a:off x="3088871" y="1706563"/>
            <a:ext cx="2057400" cy="205898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90EB6D-8755-120D-8AF2-8B6EC20600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86754" y="4014419"/>
            <a:ext cx="2194560" cy="355600"/>
          </a:xfrm>
        </p:spPr>
        <p:txBody>
          <a:bodyPr/>
          <a:lstStyle/>
          <a:p>
            <a:r>
              <a:rPr lang="en-US" dirty="0"/>
              <a:t>waveguide</a:t>
            </a:r>
            <a:endParaRPr lang="en-ID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7E87C84-9FCF-842D-95EF-C202A45AED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t="12471" b="12471"/>
          <a:stretch>
            <a:fillRect/>
          </a:stretch>
        </p:blipFill>
        <p:spPr>
          <a:xfrm>
            <a:off x="5249894" y="1706563"/>
            <a:ext cx="2057400" cy="2058988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1E9F212-E467-1E2C-A303-F01CB2635AC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81314" y="4014419"/>
            <a:ext cx="2194560" cy="355600"/>
          </a:xfrm>
        </p:spPr>
        <p:txBody>
          <a:bodyPr/>
          <a:lstStyle/>
          <a:p>
            <a:r>
              <a:rPr lang="en-US" dirty="0"/>
              <a:t>Menara</a:t>
            </a:r>
            <a:endParaRPr lang="en-ID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A1817BD-1908-7BB1-BA7A-9974C33933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E25C3A5-770F-87B6-AA65-91252D1CE3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0EC2BC-5863-F4D7-EF16-3AEB5C0EA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734" y="1706563"/>
            <a:ext cx="1935344" cy="20589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DBA12C2-1E69-9DA2-E71E-7DFB949EE129}"/>
              </a:ext>
            </a:extLst>
          </p:cNvPr>
          <p:cNvSpPr txBox="1"/>
          <p:nvPr/>
        </p:nvSpPr>
        <p:spPr>
          <a:xfrm>
            <a:off x="7645976" y="4018161"/>
            <a:ext cx="2060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Nova" panose="020B0602020104020203" pitchFamily="34" charset="0"/>
              </a:rPr>
              <a:t>Indoor Unit</a:t>
            </a:r>
          </a:p>
          <a:p>
            <a:endParaRPr lang="en-ID" sz="20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A5BD3BA-4719-6B78-74A4-17C08A520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3519" y="1706563"/>
            <a:ext cx="1905434" cy="205898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884E43-CFB8-1F04-399F-CEB44D377D28}"/>
              </a:ext>
            </a:extLst>
          </p:cNvPr>
          <p:cNvSpPr txBox="1"/>
          <p:nvPr/>
        </p:nvSpPr>
        <p:spPr>
          <a:xfrm>
            <a:off x="9385591" y="4014419"/>
            <a:ext cx="2060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Nova" panose="020B0602020104020203" pitchFamily="34" charset="0"/>
              </a:rPr>
              <a:t>Outdoor Unit</a:t>
            </a:r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3610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040753"/>
            <a:ext cx="8695944" cy="1325880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77"/>
              </a:rPr>
              <a:t>Hasil </a:t>
            </a:r>
            <a:r>
              <a:rPr lang="en-US" dirty="0" err="1">
                <a:latin typeface="Baskerville Old Face" panose="02020602080505020303" pitchFamily="18" charset="77"/>
              </a:rPr>
              <a:t>Diskusi</a:t>
            </a:r>
            <a:r>
              <a:rPr lang="en-US" dirty="0">
                <a:latin typeface="Baskerville Old Face" panose="02020602080505020303" pitchFamily="18" charset="77"/>
              </a:rPr>
              <a:t>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028" y="1978428"/>
            <a:ext cx="8834074" cy="311727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3"/>
                </a:solidFill>
                <a:cs typeface="Calibri"/>
              </a:rPr>
              <a:t>Solusi </a:t>
            </a:r>
            <a:r>
              <a:rPr lang="en-US" dirty="0" err="1">
                <a:solidFill>
                  <a:schemeClr val="accent3"/>
                </a:solidFill>
                <a:cs typeface="Calibri"/>
              </a:rPr>
              <a:t>dari</a:t>
            </a:r>
            <a:r>
              <a:rPr lang="en-US" dirty="0">
                <a:solidFill>
                  <a:schemeClr val="accent3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3"/>
                </a:solidFill>
                <a:cs typeface="Calibri"/>
              </a:rPr>
              <a:t>masalah</a:t>
            </a:r>
            <a:r>
              <a:rPr lang="en-US" dirty="0">
                <a:solidFill>
                  <a:schemeClr val="accent3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3"/>
                </a:solidFill>
                <a:cs typeface="Calibri"/>
              </a:rPr>
              <a:t>sinyal</a:t>
            </a:r>
            <a:r>
              <a:rPr lang="en-US" dirty="0">
                <a:solidFill>
                  <a:schemeClr val="accent3"/>
                </a:solidFill>
                <a:cs typeface="Calibri"/>
              </a:rPr>
              <a:t> di microwave link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cs typeface="Calibri"/>
              </a:rPr>
              <a:t>Pengecekan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perangkat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saja</a:t>
            </a:r>
            <a:r>
              <a:rPr lang="en-US" dirty="0">
                <a:cs typeface="Calibri"/>
              </a:rPr>
              <a:t> yang </a:t>
            </a:r>
            <a:r>
              <a:rPr lang="en-US" dirty="0" err="1">
                <a:cs typeface="Calibri"/>
              </a:rPr>
              <a:t>rusak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baik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itu</a:t>
            </a:r>
            <a:r>
              <a:rPr lang="en-US" dirty="0">
                <a:cs typeface="Calibri"/>
              </a:rPr>
              <a:t> waveguide </a:t>
            </a:r>
            <a:r>
              <a:rPr lang="en-US" dirty="0" err="1">
                <a:cs typeface="Calibri"/>
              </a:rPr>
              <a:t>maupun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menaranya</a:t>
            </a:r>
            <a:endParaRPr lang="en-US" dirty="0">
              <a:cs typeface="Calibri"/>
            </a:endParaRP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cs typeface="Calibri"/>
              </a:rPr>
              <a:t>Pemutusan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listrik</a:t>
            </a:r>
            <a:r>
              <a:rPr lang="en-US" dirty="0">
                <a:cs typeface="Calibri"/>
              </a:rPr>
              <a:t> pada </a:t>
            </a:r>
            <a:r>
              <a:rPr lang="en-US" dirty="0" err="1">
                <a:cs typeface="Calibri"/>
              </a:rPr>
              <a:t>perangkat</a:t>
            </a:r>
            <a:r>
              <a:rPr lang="en-US" dirty="0">
                <a:cs typeface="Calibri"/>
              </a:rPr>
              <a:t> yang </a:t>
            </a:r>
            <a:r>
              <a:rPr lang="en-US" dirty="0" err="1">
                <a:cs typeface="Calibri"/>
              </a:rPr>
              <a:t>digunakan</a:t>
            </a:r>
            <a:r>
              <a:rPr lang="en-US" dirty="0">
                <a:cs typeface="Calibri"/>
              </a:rPr>
              <a:t> agar </a:t>
            </a:r>
            <a:r>
              <a:rPr lang="en-US" dirty="0" err="1">
                <a:cs typeface="Calibri"/>
              </a:rPr>
              <a:t>tidak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terjadi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konslet</a:t>
            </a:r>
            <a:endParaRPr lang="en-US" dirty="0">
              <a:cs typeface="Calibri"/>
            </a:endParaRP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cs typeface="Calibri"/>
              </a:rPr>
              <a:t>Pemanggilan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teknisi</a:t>
            </a:r>
            <a:r>
              <a:rPr lang="en-US" dirty="0">
                <a:cs typeface="Calibri"/>
              </a:rPr>
              <a:t> yang </a:t>
            </a:r>
            <a:r>
              <a:rPr lang="en-US" dirty="0" err="1">
                <a:cs typeface="Calibri"/>
              </a:rPr>
              <a:t>sesuai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dengan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perangkat</a:t>
            </a:r>
            <a:r>
              <a:rPr lang="en-US" dirty="0">
                <a:cs typeface="Calibri"/>
              </a:rPr>
              <a:t> yang </a:t>
            </a:r>
            <a:r>
              <a:rPr lang="en-US" dirty="0" err="1">
                <a:cs typeface="Calibri"/>
              </a:rPr>
              <a:t>rusak</a:t>
            </a:r>
            <a:endParaRPr lang="en-US" dirty="0">
              <a:cs typeface="Calibri"/>
            </a:endParaRP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cs typeface="Calibri"/>
              </a:rPr>
              <a:t>Jika </a:t>
            </a:r>
            <a:r>
              <a:rPr lang="en-US" dirty="0" err="1">
                <a:cs typeface="Calibri"/>
              </a:rPr>
              <a:t>perangkat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memang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tidak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diperbaiki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pergantian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perangkat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baru</a:t>
            </a:r>
            <a:endParaRPr lang="en-US" dirty="0">
              <a:cs typeface="Calibri"/>
            </a:endParaRP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cs typeface="Calibri"/>
              </a:rPr>
              <a:t>Setelah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perbaikan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pergantian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perangkat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baru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pengetesan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kualitas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sinyal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apakah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sudah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lebih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baik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dari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sebelumnya</a:t>
            </a:r>
            <a:endParaRPr lang="en-US" dirty="0">
              <a:cs typeface="Calibri"/>
            </a:endParaRP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cs typeface="Calibri"/>
              </a:rPr>
              <a:t>Jika </a:t>
            </a:r>
            <a:r>
              <a:rPr lang="en-US" dirty="0" err="1">
                <a:cs typeface="Calibri"/>
              </a:rPr>
              <a:t>sinyal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sudah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lebih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baik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mulai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kembali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layanan</a:t>
            </a:r>
            <a:r>
              <a:rPr lang="en-US" dirty="0">
                <a:cs typeface="Calibri"/>
              </a:rPr>
              <a:t> microwave link pada </a:t>
            </a:r>
            <a:r>
              <a:rPr lang="en-US" dirty="0" err="1">
                <a:cs typeface="Calibri"/>
              </a:rPr>
              <a:t>pengguna</a:t>
            </a:r>
            <a:r>
              <a:rPr lang="en-US" dirty="0">
                <a:cs typeface="Calibri"/>
              </a:rPr>
              <a:t>/client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cs typeface="Calibri"/>
              </a:rPr>
              <a:t>Namun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jika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sinyal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tidak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membaik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pemberitahuan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jangka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panjang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perbaikan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perangkat</a:t>
            </a:r>
            <a:r>
              <a:rPr lang="en-US" dirty="0">
                <a:cs typeface="Calibri"/>
              </a:rPr>
              <a:t> microwave link </a:t>
            </a:r>
            <a:r>
              <a:rPr lang="en-US" dirty="0" err="1">
                <a:cs typeface="Calibri"/>
              </a:rPr>
              <a:t>kepada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pengguna</a:t>
            </a:r>
            <a:r>
              <a:rPr lang="en-US" dirty="0">
                <a:cs typeface="Calibri"/>
              </a:rPr>
              <a:t>/client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endParaRPr lang="en-US" dirty="0">
              <a:solidFill>
                <a:schemeClr val="accent3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5" y="339436"/>
            <a:ext cx="11430000" cy="1325563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77"/>
              </a:rPr>
              <a:t>Ada </a:t>
            </a:r>
            <a:r>
              <a:rPr lang="en-US" dirty="0" err="1">
                <a:latin typeface="Baskerville Old Face" panose="02020602080505020303" pitchFamily="18" charset="77"/>
              </a:rPr>
              <a:t>Pertanyaan</a:t>
            </a:r>
            <a:r>
              <a:rPr lang="en-US" dirty="0">
                <a:latin typeface="Baskerville Old Face" panose="02020602080505020303" pitchFamily="18" charset="77"/>
              </a:rPr>
              <a:t>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>
              <a:cs typeface="Calibri"/>
            </a:endParaRP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endParaRPr lang="en-US" dirty="0">
              <a:solidFill>
                <a:schemeClr val="accent3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1BC7D-4449-E604-F838-1DB68E6E5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2543694"/>
            <a:ext cx="10241280" cy="381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2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CE90CE1-10F5-11F8-A0D6-C933DBF5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Pertanyaan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98F83B-0840-8F00-7D95-660B965A8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1</a:t>
            </a:r>
          </a:p>
          <a:p>
            <a:r>
              <a:rPr lang="en-US" dirty="0" err="1"/>
              <a:t>Kelompok</a:t>
            </a:r>
            <a:r>
              <a:rPr lang="en-US" dirty="0"/>
              <a:t> 2</a:t>
            </a:r>
          </a:p>
          <a:p>
            <a:r>
              <a:rPr lang="en-US" dirty="0" err="1"/>
              <a:t>Kelompok</a:t>
            </a:r>
            <a:r>
              <a:rPr lang="en-US" dirty="0"/>
              <a:t> 3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2EEC47-8CD9-EA52-36EE-0473B7B6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39810-ED2B-7DC1-BF47-8D94B419F0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4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{CCFB3055-0731-497A-BB2F-7315947A5D35}tf56410444_win32</Template>
  <TotalTime>137</TotalTime>
  <Words>356</Words>
  <Application>Microsoft Office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Microwave Link</vt:lpstr>
      <vt:lpstr>Anggota</vt:lpstr>
      <vt:lpstr>Pertanyaan</vt:lpstr>
      <vt:lpstr>Hasil Diskusi</vt:lpstr>
      <vt:lpstr>Hasil Diskusi!</vt:lpstr>
      <vt:lpstr>Perangkat</vt:lpstr>
      <vt:lpstr>Hasil Diskusi!</vt:lpstr>
      <vt:lpstr>Ada Pertanyaan?</vt:lpstr>
      <vt:lpstr>Sesi Pertanyaan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Microwave Link</dc:title>
  <dc:creator>Favian Perwira</dc:creator>
  <cp:lastModifiedBy>Favian Perwira</cp:lastModifiedBy>
  <cp:revision>3</cp:revision>
  <dcterms:created xsi:type="dcterms:W3CDTF">2023-08-31T08:12:12Z</dcterms:created>
  <dcterms:modified xsi:type="dcterms:W3CDTF">2023-08-31T14:08:37Z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