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6" r:id="rId13"/>
    <p:sldId id="309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 Smart 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Hakim 10 TKJ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CAAE-FF28-EE60-D365-FAC7F28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pertanyaan</a:t>
            </a:r>
            <a:r>
              <a:rPr lang="en-US" dirty="0"/>
              <a:t> ?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884A4-23C5-F2D0-D381-EA41F310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847" y="2160900"/>
            <a:ext cx="9964833" cy="3825229"/>
          </a:xfrm>
        </p:spPr>
      </p:pic>
    </p:spTree>
    <p:extLst>
      <p:ext uri="{BB962C8B-B14F-4D97-AF65-F5344CB8AC3E}">
        <p14:creationId xmlns:p14="http://schemas.microsoft.com/office/powerpoint/2010/main" val="367764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9A6-EFAE-7F03-F626-315E5547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memerhatikan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8BE74-9EB0-1965-F299-0DB09AB9E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089" y="2012507"/>
            <a:ext cx="10058400" cy="4335130"/>
          </a:xfrm>
        </p:spPr>
      </p:pic>
    </p:spTree>
    <p:extLst>
      <p:ext uri="{BB962C8B-B14F-4D97-AF65-F5344CB8AC3E}">
        <p14:creationId xmlns:p14="http://schemas.microsoft.com/office/powerpoint/2010/main" val="103565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6223-5E90-E5B7-3B23-DE2792E3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BC98-99C1-37D2-45C6-B51FCC6F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cerdas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otoritas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di server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kehadiran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92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57C1-C199-88B0-0010-91E4D9C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smart lock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EC10-028B-2276-87B1-8BC51C9F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smart lock?,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smart lock software?,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?,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31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5A9C-EBD4-43F7-7D6D-9B8F41E8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smart lock dan smart lock software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201C-3C05-8F19-5541-3B8EB41D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67" y="2108201"/>
            <a:ext cx="10251913" cy="3760891"/>
          </a:xfrm>
        </p:spPr>
        <p:txBody>
          <a:bodyPr/>
          <a:lstStyle/>
          <a:p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sv-SE" b="0" i="0" dirty="0">
                <a:solidFill>
                  <a:srgbClr val="374151"/>
                </a:solidFill>
                <a:effectLst/>
                <a:latin typeface="Söhne"/>
              </a:rPr>
              <a:t>Smart lock adalah perangkat elektronik yang digunakan untuk menggantikan atau meningkatkan kunci fisik pada pintu, kotak pos, brankas, atau perangkat penyimpanan lainnya.</a:t>
            </a:r>
          </a:p>
          <a:p>
            <a:endParaRPr lang="en-ID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D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SmartLock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software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lunak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mengontrol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akses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ke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suatu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sumber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daya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cara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cerdas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aman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Biasanya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SmartLock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software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mengamankan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keras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komputer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ponsel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pintar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lainnya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serta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mengelola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izin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akses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D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8899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E65E-D058-E620-FD30-59B55FF4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smart lock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7638-717E-D1B1-B504-966F3EBB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ID" b="1" i="0" dirty="0">
                <a:effectLst/>
                <a:latin typeface="Söhne"/>
              </a:rPr>
              <a:t>Smart Lock </a:t>
            </a:r>
            <a:r>
              <a:rPr lang="en-ID" b="1" i="0" dirty="0" err="1">
                <a:effectLst/>
                <a:latin typeface="Söhne"/>
              </a:rPr>
              <a:t>Pintu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Pintar</a:t>
            </a:r>
            <a:endParaRPr lang="en-ID" b="1" i="0" dirty="0">
              <a:effectLst/>
              <a:latin typeface="Söhne"/>
            </a:endParaRPr>
          </a:p>
          <a:p>
            <a:r>
              <a:rPr lang="en-ID" b="1" dirty="0">
                <a:latin typeface="Söhne"/>
              </a:rPr>
              <a:t>2. </a:t>
            </a:r>
            <a:r>
              <a:rPr lang="en-ID" b="1" i="0" dirty="0">
                <a:effectLst/>
                <a:latin typeface="Söhne"/>
              </a:rPr>
              <a:t>Smart Lock </a:t>
            </a:r>
            <a:r>
              <a:rPr lang="en-ID" b="1" i="0" dirty="0" err="1">
                <a:effectLst/>
                <a:latin typeface="Söhne"/>
              </a:rPr>
              <a:t>Kendaraan</a:t>
            </a:r>
            <a:endParaRPr lang="en-ID" dirty="0">
              <a:solidFill>
                <a:srgbClr val="374151"/>
              </a:solidFill>
              <a:latin typeface="Söhne"/>
            </a:endParaRPr>
          </a:p>
          <a:p>
            <a:r>
              <a:rPr lang="en-ID" b="1" dirty="0">
                <a:solidFill>
                  <a:srgbClr val="374151"/>
                </a:solidFill>
                <a:latin typeface="Söhne"/>
              </a:rPr>
              <a:t>3</a:t>
            </a:r>
            <a:r>
              <a:rPr lang="en-ID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ID" b="1" i="0" dirty="0">
                <a:effectLst/>
                <a:latin typeface="Söhne"/>
              </a:rPr>
              <a:t>Smart Lock Laptop/</a:t>
            </a:r>
            <a:r>
              <a:rPr lang="en-ID" b="1" i="0" dirty="0" err="1">
                <a:effectLst/>
                <a:latin typeface="Söhne"/>
              </a:rPr>
              <a:t>Perangkat</a:t>
            </a:r>
            <a:endParaRPr lang="en-ID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D" b="1" dirty="0">
                <a:solidFill>
                  <a:srgbClr val="374151"/>
                </a:solidFill>
                <a:latin typeface="Söhne"/>
              </a:rPr>
              <a:t>4. Smart Lock </a:t>
            </a:r>
            <a:r>
              <a:rPr lang="en-ID" b="1" dirty="0" err="1">
                <a:solidFill>
                  <a:srgbClr val="374151"/>
                </a:solidFill>
                <a:latin typeface="Söhne"/>
              </a:rPr>
              <a:t>pintu</a:t>
            </a:r>
            <a:r>
              <a:rPr lang="en-ID" b="1" dirty="0">
                <a:solidFill>
                  <a:srgbClr val="374151"/>
                </a:solidFill>
                <a:latin typeface="Söhne"/>
              </a:rPr>
              <a:t> hotel</a:t>
            </a:r>
          </a:p>
          <a:p>
            <a:r>
              <a:rPr lang="en-ID" b="1" dirty="0">
                <a:solidFill>
                  <a:srgbClr val="374151"/>
                </a:solidFill>
                <a:latin typeface="Söhne"/>
              </a:rPr>
              <a:t>5. Smart Lock tap in card </a:t>
            </a:r>
            <a:r>
              <a:rPr lang="en-ID" b="1" dirty="0" err="1">
                <a:solidFill>
                  <a:srgbClr val="374151"/>
                </a:solidFill>
                <a:latin typeface="Söhne"/>
              </a:rPr>
              <a:t>karyawan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642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F5C0-209D-5B54-F441-1C3C7C40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Perencanaan</a:t>
            </a:r>
            <a:r>
              <a:rPr lang="en-US" dirty="0"/>
              <a:t> smart lock tap in card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235C-67C6-96AF-1365-69DFB851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mana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dibuka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otoritas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smart lock tap in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card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Buatlah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ID card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Buatlah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 infrared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card di Perusahaan dan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kehadiran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Pasang alarm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peringatan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tap in ID card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otoritas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notifikasi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peringatan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pendeteksi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coba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018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55D4-666D-3ABB-BE20-073D5914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1F66B-CD4D-7904-3EB0-B2F0F6DE4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8A5C20-2921-9DEA-7ED7-6906157AE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5795" y="2958273"/>
            <a:ext cx="4640262" cy="19284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30545-DA65-87B1-07C6-5FBAD8C21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ID card scanner 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22539D-2A1E-96F2-DB93-3C0016B3E0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0460" y="2753834"/>
            <a:ext cx="4370703" cy="2911475"/>
          </a:xfrm>
        </p:spPr>
      </p:pic>
    </p:spTree>
    <p:extLst>
      <p:ext uri="{BB962C8B-B14F-4D97-AF65-F5344CB8AC3E}">
        <p14:creationId xmlns:p14="http://schemas.microsoft.com/office/powerpoint/2010/main" val="198316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DB94-9A6C-0798-DC27-4418E271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72619-B633-81B9-9305-729A59D7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Database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172E92-AAF9-3471-C83B-AE8CB28DE1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3113722"/>
            <a:ext cx="3581046" cy="213876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765F58-C4C9-A107-CB51-6B699A477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4. Software smart l0ck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154DD5D-474A-3685-0332-4B0BD50765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943" y="2831282"/>
            <a:ext cx="4818363" cy="3101685"/>
          </a:xfrm>
        </p:spPr>
      </p:pic>
    </p:spTree>
    <p:extLst>
      <p:ext uri="{BB962C8B-B14F-4D97-AF65-F5344CB8AC3E}">
        <p14:creationId xmlns:p14="http://schemas.microsoft.com/office/powerpoint/2010/main" val="312042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4BFC-0ADF-F316-4442-281540F2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smart lock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1244-43E0-5E04-C666-C64D9C21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Memasang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card scanner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kehadiran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Memasang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mikrokontroler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ID card scanner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memproses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dan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Memasang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pendeteksi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card pada database, salah 1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softwarenya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Bernama LOCK VUE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card</a:t>
            </a: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Memasang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alarm pada database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card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otoritas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ID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coba</a:t>
            </a:r>
            <a:r>
              <a:rPr lang="en-ID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Analisa </a:t>
            </a:r>
            <a:r>
              <a:rPr lang="en-ID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kekurangannya</a:t>
            </a:r>
            <a:endParaRPr lang="en-ID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09553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{49C224C9-5696-45FF-AFF2-F4BE60492631}tf22712842_win32</Template>
  <TotalTime>27</TotalTime>
  <Words>353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Söhne</vt:lpstr>
      <vt:lpstr>Custom</vt:lpstr>
      <vt:lpstr> Smart lock</vt:lpstr>
      <vt:lpstr>Pertanyaan yang diajukan</vt:lpstr>
      <vt:lpstr>Mengenal smart lock</vt:lpstr>
      <vt:lpstr>Pengertian smart lock dan smart lock software</vt:lpstr>
      <vt:lpstr>Jenis smart lock</vt:lpstr>
      <vt:lpstr>Perencanaan smart lock tap in card :</vt:lpstr>
      <vt:lpstr>Komponen yang dibutuhkan</vt:lpstr>
      <vt:lpstr>Komponen yang dibutuhkan</vt:lpstr>
      <vt:lpstr>Pembuatan smart lock :</vt:lpstr>
      <vt:lpstr>Ada pertanyaan ?</vt:lpstr>
      <vt:lpstr>Terima kasih telah memerhatikan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lock</dc:title>
  <dc:creator>Favian Perwira</dc:creator>
  <cp:lastModifiedBy>Favian Perwira</cp:lastModifiedBy>
  <cp:revision>1</cp:revision>
  <dcterms:created xsi:type="dcterms:W3CDTF">2023-10-13T00:45:37Z</dcterms:created>
  <dcterms:modified xsi:type="dcterms:W3CDTF">2023-10-13T01:12:59Z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