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71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8DC5-34BC-4A99-9832-3D5DE6CC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1BE8A-8683-4D02-869C-1A4BB6B9C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857E-6BF7-4059-9DDB-6E8B0EB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18FE-75E4-4750-ABB3-17BE756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FB47-9972-4CE9-B6D9-F215F5EA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5929-4182-4490-A46E-475F4A31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8778C-38E5-4F57-BD21-A98C0C6A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F9E7-70CF-46E4-A5A3-E1C82D3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ADD5-13F5-4004-818F-A813F7D9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151B-2D5E-4A9D-8D6A-312A034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EDA8D-D2DE-4B53-9C47-87D4CDB0E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D2E9-5EC5-4FB2-B642-E022AB49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3BC8-5398-40AE-A2F8-92D44D77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5E81-56EB-406D-9B15-0DBE65B5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F101-CD8D-4E07-888B-8B7BB21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0841-A723-42DD-BB3E-699CD566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75EA-0FD0-448C-85BF-52D459B0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5EEA-33A0-461C-818A-F26904C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6429-FDE0-4048-8716-6E79D522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5FF3-C437-4FA9-89B2-3629CA5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8079-54F6-48BA-B01A-487D3F8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3C3A-D32B-4740-A427-A3133CA5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1DFE-CE55-41D0-A8ED-2DD60310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4B5-DA6D-4338-888B-179FA5A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DEFF-792D-4BA2-985E-A133BAD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96E9-CCB3-417D-91DC-DF0AD2D2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7FC-234B-4609-AA3C-2011AC82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1BDA5-E851-43BA-98A8-2E0D6B99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7D7A-B57B-4E7C-9A7D-07F8E6F6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4A98-A08B-4185-AD90-9F6419F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B3D7-FAA8-4BA3-AAC1-38517B08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ABE-E0C2-4B5C-830C-8B69EAA8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3CD5-454E-47BE-B0CC-D478F5F8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3D80-83D1-494A-A8E8-3ADD0B77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D6A80-8350-48A7-A602-0C4677D1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C3726-2C8A-4660-8A1F-95F08ED2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D5ACA-B936-4215-9C0F-B743787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AAFD-E181-43EF-B7A9-7AC46CDF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9194-A1E1-4883-BA12-27E62389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DC18-76C7-4155-8C89-B2F0CECC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EA05-9E87-46EB-BAD3-3454C886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C922-F282-4A90-8B76-9570412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C8B6A-B56C-4AA6-A1D5-C761189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07439-5176-48E2-A5A5-D8C9CBA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3F28F-0326-47AE-983A-F3A34440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E921-BAF1-4C79-940D-BFA61B1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6BE-CCD0-4FD4-8134-093A0D6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0AB-6509-4C9F-81E6-B741DD1D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ED072-A33F-49B4-816B-731191BB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940C-7914-44EE-92CF-D49C553B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24B8-45AB-467B-9591-726AAF55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6D28-D280-4B7F-A24A-A53B8BE2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749-65C4-4DAC-94D0-9997ECC4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893EA-61D2-4164-90DA-00018FF3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C3D5-495D-4E25-AEBE-894EBFEB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7011-05A0-4C14-89C8-4A6239E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05C7-C4FE-4247-85F8-D9CB7C58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6E92-5890-456D-BB86-01D9A6DE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82755-0787-4FB3-87A3-90B07028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F9B2-F448-4C8F-8B66-FDC25469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B628-A2B0-4D95-ABFF-8890ADD3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CC05-F886-4AF6-A1B6-2F725336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923E-993A-4377-BC82-4DE06F8E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490" y="2061143"/>
            <a:ext cx="6651823" cy="4434548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u="sng">
                <a:solidFill>
                  <a:schemeClr val="bg1"/>
                </a:solidFill>
                <a:latin typeface="Montserrat" panose="00000500000000000000" pitchFamily="2" charset="0"/>
              </a:rPr>
              <a:t>MENU</a:t>
            </a:r>
            <a:endParaRPr lang="en-US" sz="2800" b="1" u="sng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63" y="78064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90E33-F688-40AA-97E3-CCB8D929B44B}"/>
              </a:ext>
            </a:extLst>
          </p:cNvPr>
          <p:cNvSpPr txBox="1"/>
          <p:nvPr/>
        </p:nvSpPr>
        <p:spPr>
          <a:xfrm>
            <a:off x="2705100" y="1101363"/>
            <a:ext cx="6594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SELAMAT DATANG DIKELAS TIK</a:t>
            </a:r>
          </a:p>
        </p:txBody>
      </p:sp>
    </p:spTree>
    <p:extLst>
      <p:ext uri="{BB962C8B-B14F-4D97-AF65-F5344CB8AC3E}">
        <p14:creationId xmlns:p14="http://schemas.microsoft.com/office/powerpoint/2010/main" val="11607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99949C-4B56-4083-858B-FD8A4617F57B}"/>
              </a:ext>
            </a:extLst>
          </p:cNvPr>
          <p:cNvSpPr/>
          <p:nvPr/>
        </p:nvSpPr>
        <p:spPr>
          <a:xfrm>
            <a:off x="4532671" y="2985265"/>
            <a:ext cx="4955458" cy="1704721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Ada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pepatah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mengatakan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bahwa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maka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sayang,untuk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itu,mari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dulu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yuk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97A76263-0579-4B85-B6A9-C4C3029DF736}"/>
              </a:ext>
            </a:extLst>
          </p:cNvPr>
          <p:cNvSpPr txBox="1"/>
          <p:nvPr/>
        </p:nvSpPr>
        <p:spPr>
          <a:xfrm>
            <a:off x="498795" y="310595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Penutup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3324" y="603024"/>
            <a:ext cx="3047421" cy="2031614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02994" y="1720856"/>
            <a:ext cx="2823906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Perkenalan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0301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1047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96348" y="2238532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0B7FF-2563-525D-9BA3-8663F957FD70}"/>
              </a:ext>
            </a:extLst>
          </p:cNvPr>
          <p:cNvSpPr txBox="1"/>
          <p:nvPr/>
        </p:nvSpPr>
        <p:spPr>
          <a:xfrm>
            <a:off x="3505200" y="1473200"/>
            <a:ext cx="418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Nama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Anggota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Yohanes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nareindra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Adipradana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Favian Hakim Perwira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Reta Nailla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Qarrira</a:t>
            </a: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Tjindarbumi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9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984068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665" y="678919"/>
            <a:ext cx="2507599" cy="2117329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EF994D-EA4B-482E-B0FA-119FACE00B85}"/>
              </a:ext>
            </a:extLst>
          </p:cNvPr>
          <p:cNvSpPr txBox="1"/>
          <p:nvPr/>
        </p:nvSpPr>
        <p:spPr>
          <a:xfrm>
            <a:off x="2915236" y="2894719"/>
            <a:ext cx="6594894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Pengertian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3.Contoh-contoh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aleway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415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9676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304800" y="2184650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26816" y="1316643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Tujuan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3079813" y="2077115"/>
            <a:ext cx="65948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dan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2000" y="5161562"/>
            <a:ext cx="2228851" cy="1400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0FDD-40C3-ED5D-8C4D-8A9D4724E337}"/>
              </a:ext>
            </a:extLst>
          </p:cNvPr>
          <p:cNvSpPr txBox="1"/>
          <p:nvPr/>
        </p:nvSpPr>
        <p:spPr>
          <a:xfrm>
            <a:off x="3119718" y="1246094"/>
            <a:ext cx="667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Kesimpulan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ID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56B46E10-2419-420B-8930-66889C0A54D6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2860835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2539999" y="2612042"/>
            <a:ext cx="100631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Disjungsi</a:t>
            </a:r>
            <a:r>
              <a:rPr lang="en-US" sz="2000" dirty="0">
                <a:solidFill>
                  <a:schemeClr val="bg1"/>
                </a:solidFill>
              </a:rPr>
              <a:t> (∨):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menggabungkan</a:t>
            </a:r>
            <a:r>
              <a:rPr lang="en-US" sz="2000" dirty="0">
                <a:solidFill>
                  <a:schemeClr val="bg1"/>
                </a:solidFill>
              </a:rPr>
              <a:t> dua </a:t>
            </a:r>
            <a:r>
              <a:rPr lang="en-US" sz="2000" dirty="0" err="1">
                <a:solidFill>
                  <a:schemeClr val="bg1"/>
                </a:solidFill>
              </a:rPr>
              <a:t>proposisi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jika</a:t>
            </a:r>
            <a:r>
              <a:rPr lang="en-US" sz="2000" dirty="0">
                <a:solidFill>
                  <a:schemeClr val="bg1"/>
                </a:solidFill>
              </a:rPr>
              <a:t> salah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keduanya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Misalnya</a:t>
            </a:r>
            <a:r>
              <a:rPr lang="en-US" sz="2000" dirty="0">
                <a:solidFill>
                  <a:schemeClr val="bg1"/>
                </a:solidFill>
              </a:rPr>
              <a:t>, p ∨ q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mewakili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pernyataan</a:t>
            </a:r>
            <a:r>
              <a:rPr lang="en-US" sz="2000" dirty="0">
                <a:solidFill>
                  <a:schemeClr val="bg1"/>
                </a:solidFill>
              </a:rPr>
              <a:t> "Hari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kencang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Contohnya:1.Kucing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mati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ditembak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atau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Kucing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mati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ditabrak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(A V B)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                  2.Razen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berangkat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sekolah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menaiki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motor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atau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Razen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berangkat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sekolah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menaiki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mobil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(C V D)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                   3.Farrel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sarapan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bubur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menggunakan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tangan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atau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Farrelsarapan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bubur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menggunakan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sendok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ea typeface="Open Sans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	       (E V F)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043" y="-15617"/>
            <a:ext cx="2511587" cy="143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9F8F-5DC4-4DE7-92C7-68BF1D559F0B}"/>
              </a:ext>
            </a:extLst>
          </p:cNvPr>
          <p:cNvSpPr txBox="1"/>
          <p:nvPr/>
        </p:nvSpPr>
        <p:spPr>
          <a:xfrm>
            <a:off x="2542081" y="1534317"/>
            <a:ext cx="775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sz="28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AB83450F-0BB2-1FD2-0828-0DD51AF9FF34}"/>
              </a:ext>
            </a:extLst>
          </p:cNvPr>
          <p:cNvSpPr txBox="1"/>
          <p:nvPr/>
        </p:nvSpPr>
        <p:spPr>
          <a:xfrm>
            <a:off x="319030" y="2111940"/>
            <a:ext cx="203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394B306D-3B82-6C21-C865-38C22E983ECE}"/>
              </a:ext>
            </a:extLst>
          </p:cNvPr>
          <p:cNvSpPr txBox="1"/>
          <p:nvPr/>
        </p:nvSpPr>
        <p:spPr>
          <a:xfrm>
            <a:off x="-98735" y="1264557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AB959-D75E-7096-DCC4-3A4DF8D0F5AB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8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208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Open Sans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ikomang trifebiastawa</dc:creator>
  <cp:lastModifiedBy>Favian Perwira</cp:lastModifiedBy>
  <cp:revision>41</cp:revision>
  <dcterms:created xsi:type="dcterms:W3CDTF">2022-04-04T02:25:03Z</dcterms:created>
  <dcterms:modified xsi:type="dcterms:W3CDTF">2023-08-08T07:10:25Z</dcterms:modified>
</cp:coreProperties>
</file>