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5" r:id="rId3"/>
    <p:sldId id="260" r:id="rId4"/>
    <p:sldId id="259" r:id="rId5"/>
    <p:sldId id="268" r:id="rId6"/>
    <p:sldId id="261" r:id="rId7"/>
    <p:sldId id="262" r:id="rId8"/>
    <p:sldId id="266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Goldie Rainbow" panose="02000500000000000000" charset="0"/>
      <p:regular r:id="rId17"/>
    </p:embeddedFont>
    <p:embeddedFont>
      <p:font typeface="KBCloudyDay" panose="02000603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E6"/>
    <a:srgbClr val="555D66"/>
    <a:srgbClr val="CDEAF0"/>
    <a:srgbClr val="C1C6CC"/>
    <a:srgbClr val="C0D3F3"/>
    <a:srgbClr val="C8D9E0"/>
    <a:srgbClr val="8BA9C5"/>
    <a:srgbClr val="7C9AB2"/>
    <a:srgbClr val="BCC9DA"/>
    <a:srgbClr val="F4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AEB0-9131-4A8A-856E-32576636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DD3A-FC4B-411E-BA13-A0F76D42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C881-D5B9-42F9-B465-B6D5A3FE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7A-37BF-4671-BF85-5343A240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119E-2EAB-4FD3-8A41-33C0AC5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60B-24C1-444E-ABB8-5281C19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D8F0-7AB5-4BAD-9A68-169EAA1B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2626-F6D1-4D2D-BC7D-AF38E8E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BEA6-BC19-49A6-8F63-ADE59D6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3662-7190-49EA-801C-37AF984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AB9E-62BC-4057-B5FB-5E3BF0AE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39A-0DCD-4AF0-A672-2C144725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A84F-938B-4B20-8420-A27D2A2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B22-1115-4DA2-97CE-0A91023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4E27-3476-4697-9E96-CEEF73C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461-637E-4371-BEE7-39D490E3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29C1-139B-4AD6-A548-9959B211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D53-459F-4ADB-AAAA-D0248BE4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C59D-7188-46F6-B974-52E6FDA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DA40-83DD-490F-B8FD-99CFA8C2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9D3-F2D1-4420-A879-99CFCCA1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1F91-1E9C-40CA-B11A-BD9EFA77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09EA-F3E5-4F13-8704-3F9E5B3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4F2D-A38F-424E-9112-93FFB5D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7298-77BD-40D4-943F-7A3FAE4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B7E-76CA-4F29-85B8-63069F3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0E5F-A763-419C-B1F4-537ACA0A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08B6-1627-41A3-851B-C38A6D3F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D524-4CF1-4DCC-9AFB-7A6EF92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748B-1364-49D7-A5AD-67EF4E9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7301-1485-40C0-8BF6-FD304A1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8D5-01F1-4BA0-BE23-DEACAC0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541A-83DF-4E10-B193-6CF62179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02F6-8473-4042-A607-E418B791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39CD-66FE-42D3-A98F-068D9B70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D4403-CAB3-4E8D-8977-4F20102A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C1E63-9442-475C-BD0F-81A91E5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2E93-781E-4104-B078-F8D563B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F5-8161-48F6-90CD-B0BACD3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2CF-3058-42A6-99E9-1F56A28B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85DC9-3B28-4B07-9E14-EAD82D5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AE96-8784-45CC-B75F-118B38B2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9B3A8-33A5-493B-AB9A-4E436D4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D7BA-77A5-42BA-BDF9-95184BE6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44F5-99FA-4B0F-B1CF-9AAAB5F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90A8-BEA0-49CE-BA68-4CC443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7B37-63D8-4FF1-9CEA-392F765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DAE2-4F6E-4A92-BC44-9E30F76D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8E4A-CFE9-4A22-9327-F22F718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799A-C9E5-49CE-A649-77BFCA47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FC98-5F2D-466F-AF32-37FC869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1BE6-EDB8-49E1-9EB0-4E06FF0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84C-2A48-4B12-89DD-A3ACA0F1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25B-7803-4F58-ACA1-7C3FBA4B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D3F6-71CF-404B-85AC-16EBD9A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6BDA-7476-4E38-A3A8-0C5C88BC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3DE9-A642-444D-85FA-78EDE5B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7B76-4D72-4EDC-826F-7CE3232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3C73F-50E6-49F3-8B82-EAC2C09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1976-3C60-43B5-9068-FFE58ACA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3011-0FC4-484D-8F8B-979EBAAF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E181-EDBB-49B9-BC07-9653EC43F7B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A5A-5ECD-42BA-A013-E61BEA2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22BA-C8CF-4B92-A210-DC8F6A07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3" name="Picture 222">
            <a:extLst>
              <a:ext uri="{FF2B5EF4-FFF2-40B4-BE49-F238E27FC236}">
                <a16:creationId xmlns:a16="http://schemas.microsoft.com/office/drawing/2014/main" id="{F114F94E-0283-478A-89C6-0965104A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3802" y="974201"/>
            <a:ext cx="7364396" cy="4909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3200400" y="249282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FIBER OPTIC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7DA50F3E-8978-4A3A-BAE3-ABECBFEF295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5" y="890582"/>
            <a:ext cx="2141905" cy="2141905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E64BAC0-8F4D-4C3A-BE44-008C9FEB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9" y="3141566"/>
            <a:ext cx="1892810" cy="2523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4BCC841-C0AE-4011-A224-53BB307EA893}"/>
              </a:ext>
            </a:extLst>
          </p:cNvPr>
          <p:cNvGrpSpPr/>
          <p:nvPr/>
        </p:nvGrpSpPr>
        <p:grpSpPr>
          <a:xfrm>
            <a:off x="-20505" y="-45"/>
            <a:ext cx="12219177" cy="6873627"/>
            <a:chOff x="-20505" y="-45"/>
            <a:chExt cx="12219177" cy="687362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FCFDE8-6A5B-4B5D-9611-0B9929E03EA0}"/>
                </a:ext>
              </a:extLst>
            </p:cNvPr>
            <p:cNvSpPr/>
            <p:nvPr/>
          </p:nvSpPr>
          <p:spPr>
            <a:xfrm>
              <a:off x="-14994" y="-1"/>
              <a:ext cx="12213666" cy="6873583"/>
            </a:xfrm>
            <a:custGeom>
              <a:avLst/>
              <a:gdLst>
                <a:gd name="connsiteX0" fmla="*/ 2070465 w 12213666"/>
                <a:gd name="connsiteY0" fmla="*/ 414194 h 6873583"/>
                <a:gd name="connsiteX1" fmla="*/ 2022376 w 12213666"/>
                <a:gd name="connsiteY1" fmla="*/ 485520 h 6873583"/>
                <a:gd name="connsiteX2" fmla="*/ 1821269 w 12213666"/>
                <a:gd name="connsiteY2" fmla="*/ 568821 h 6873583"/>
                <a:gd name="connsiteX3" fmla="*/ 1620161 w 12213666"/>
                <a:gd name="connsiteY3" fmla="*/ 485520 h 6873583"/>
                <a:gd name="connsiteX4" fmla="*/ 1579970 w 12213666"/>
                <a:gd name="connsiteY4" fmla="*/ 425908 h 6873583"/>
                <a:gd name="connsiteX5" fmla="*/ 1564072 w 12213666"/>
                <a:gd name="connsiteY5" fmla="*/ 477123 h 6873583"/>
                <a:gd name="connsiteX6" fmla="*/ 1247623 w 12213666"/>
                <a:gd name="connsiteY6" fmla="*/ 686879 h 6873583"/>
                <a:gd name="connsiteX7" fmla="*/ 962839 w 12213666"/>
                <a:gd name="connsiteY7" fmla="*/ 535461 h 6873583"/>
                <a:gd name="connsiteX8" fmla="*/ 951882 w 12213666"/>
                <a:gd name="connsiteY8" fmla="*/ 515275 h 6873583"/>
                <a:gd name="connsiteX9" fmla="*/ 949227 w 12213666"/>
                <a:gd name="connsiteY9" fmla="*/ 541608 h 6873583"/>
                <a:gd name="connsiteX10" fmla="*/ 662611 w 12213666"/>
                <a:gd name="connsiteY10" fmla="*/ 874173 h 6873583"/>
                <a:gd name="connsiteX11" fmla="*/ 600824 w 12213666"/>
                <a:gd name="connsiteY11" fmla="*/ 890863 h 6873583"/>
                <a:gd name="connsiteX12" fmla="*/ 637144 w 12213666"/>
                <a:gd name="connsiteY12" fmla="*/ 934883 h 6873583"/>
                <a:gd name="connsiteX13" fmla="*/ 695798 w 12213666"/>
                <a:gd name="connsiteY13" fmla="*/ 1126904 h 6873583"/>
                <a:gd name="connsiteX14" fmla="*/ 595207 w 12213666"/>
                <a:gd name="connsiteY14" fmla="*/ 1369751 h 6873583"/>
                <a:gd name="connsiteX15" fmla="*/ 566376 w 12213666"/>
                <a:gd name="connsiteY15" fmla="*/ 1393538 h 6873583"/>
                <a:gd name="connsiteX16" fmla="*/ 640106 w 12213666"/>
                <a:gd name="connsiteY16" fmla="*/ 1416425 h 6873583"/>
                <a:gd name="connsiteX17" fmla="*/ 915411 w 12213666"/>
                <a:gd name="connsiteY17" fmla="*/ 1831763 h 6873583"/>
                <a:gd name="connsiteX18" fmla="*/ 555494 w 12213666"/>
                <a:gd name="connsiteY18" fmla="*/ 2273366 h 6873583"/>
                <a:gd name="connsiteX19" fmla="*/ 495839 w 12213666"/>
                <a:gd name="connsiteY19" fmla="*/ 2279378 h 6873583"/>
                <a:gd name="connsiteX20" fmla="*/ 555389 w 12213666"/>
                <a:gd name="connsiteY20" fmla="*/ 2367705 h 6873583"/>
                <a:gd name="connsiteX21" fmla="*/ 577740 w 12213666"/>
                <a:gd name="connsiteY21" fmla="*/ 2478410 h 6873583"/>
                <a:gd name="connsiteX22" fmla="*/ 494438 w 12213666"/>
                <a:gd name="connsiteY22" fmla="*/ 2679518 h 6873583"/>
                <a:gd name="connsiteX23" fmla="*/ 487463 w 12213666"/>
                <a:gd name="connsiteY23" fmla="*/ 2685272 h 6873583"/>
                <a:gd name="connsiteX24" fmla="*/ 550526 w 12213666"/>
                <a:gd name="connsiteY24" fmla="*/ 2691629 h 6873583"/>
                <a:gd name="connsiteX25" fmla="*/ 910443 w 12213666"/>
                <a:gd name="connsiteY25" fmla="*/ 3133233 h 6873583"/>
                <a:gd name="connsiteX26" fmla="*/ 635139 w 12213666"/>
                <a:gd name="connsiteY26" fmla="*/ 3548569 h 6873583"/>
                <a:gd name="connsiteX27" fmla="*/ 580318 w 12213666"/>
                <a:gd name="connsiteY27" fmla="*/ 3565586 h 6873583"/>
                <a:gd name="connsiteX28" fmla="*/ 606354 w 12213666"/>
                <a:gd name="connsiteY28" fmla="*/ 3587067 h 6873583"/>
                <a:gd name="connsiteX29" fmla="*/ 706944 w 12213666"/>
                <a:gd name="connsiteY29" fmla="*/ 3829915 h 6873583"/>
                <a:gd name="connsiteX30" fmla="*/ 497188 w 12213666"/>
                <a:gd name="connsiteY30" fmla="*/ 4146364 h 6873583"/>
                <a:gd name="connsiteX31" fmla="*/ 449729 w 12213666"/>
                <a:gd name="connsiteY31" fmla="*/ 4161096 h 6873583"/>
                <a:gd name="connsiteX32" fmla="*/ 452345 w 12213666"/>
                <a:gd name="connsiteY32" fmla="*/ 4162516 h 6873583"/>
                <a:gd name="connsiteX33" fmla="*/ 577738 w 12213666"/>
                <a:gd name="connsiteY33" fmla="*/ 4398353 h 6873583"/>
                <a:gd name="connsiteX34" fmla="*/ 555388 w 12213666"/>
                <a:gd name="connsiteY34" fmla="*/ 4509058 h 6873583"/>
                <a:gd name="connsiteX35" fmla="*/ 525612 w 12213666"/>
                <a:gd name="connsiteY35" fmla="*/ 4553221 h 6873583"/>
                <a:gd name="connsiteX36" fmla="*/ 544266 w 12213666"/>
                <a:gd name="connsiteY36" fmla="*/ 4555102 h 6873583"/>
                <a:gd name="connsiteX37" fmla="*/ 904183 w 12213666"/>
                <a:gd name="connsiteY37" fmla="*/ 4996705 h 6873583"/>
                <a:gd name="connsiteX38" fmla="*/ 628878 w 12213666"/>
                <a:gd name="connsiteY38" fmla="*/ 5412043 h 6873583"/>
                <a:gd name="connsiteX39" fmla="*/ 622460 w 12213666"/>
                <a:gd name="connsiteY39" fmla="*/ 5414035 h 6873583"/>
                <a:gd name="connsiteX40" fmla="*/ 628225 w 12213666"/>
                <a:gd name="connsiteY40" fmla="*/ 5421022 h 6873583"/>
                <a:gd name="connsiteX41" fmla="*/ 686879 w 12213666"/>
                <a:gd name="connsiteY41" fmla="*/ 5613042 h 6873583"/>
                <a:gd name="connsiteX42" fmla="*/ 535460 w 12213666"/>
                <a:gd name="connsiteY42" fmla="*/ 5897826 h 6873583"/>
                <a:gd name="connsiteX43" fmla="*/ 523813 w 12213666"/>
                <a:gd name="connsiteY43" fmla="*/ 5904148 h 6873583"/>
                <a:gd name="connsiteX44" fmla="*/ 550275 w 12213666"/>
                <a:gd name="connsiteY44" fmla="*/ 5918511 h 6873583"/>
                <a:gd name="connsiteX45" fmla="*/ 694667 w 12213666"/>
                <a:gd name="connsiteY45" fmla="*/ 6134008 h 6873583"/>
                <a:gd name="connsiteX46" fmla="*/ 695496 w 12213666"/>
                <a:gd name="connsiteY46" fmla="*/ 6142226 h 6873583"/>
                <a:gd name="connsiteX47" fmla="*/ 717351 w 12213666"/>
                <a:gd name="connsiteY47" fmla="*/ 6112251 h 6873583"/>
                <a:gd name="connsiteX48" fmla="*/ 1058192 w 12213666"/>
                <a:gd name="connsiteY48" fmla="*/ 5956480 h 6873583"/>
                <a:gd name="connsiteX49" fmla="*/ 1499795 w 12213666"/>
                <a:gd name="connsiteY49" fmla="*/ 6316397 h 6873583"/>
                <a:gd name="connsiteX50" fmla="*/ 1501356 w 12213666"/>
                <a:gd name="connsiteY50" fmla="*/ 6331881 h 6873583"/>
                <a:gd name="connsiteX51" fmla="*/ 1538841 w 12213666"/>
                <a:gd name="connsiteY51" fmla="*/ 6311534 h 6873583"/>
                <a:gd name="connsiteX52" fmla="*/ 1649546 w 12213666"/>
                <a:gd name="connsiteY52" fmla="*/ 6289184 h 6873583"/>
                <a:gd name="connsiteX53" fmla="*/ 1808562 w 12213666"/>
                <a:gd name="connsiteY53" fmla="*/ 6337756 h 6873583"/>
                <a:gd name="connsiteX54" fmla="*/ 1821698 w 12213666"/>
                <a:gd name="connsiteY54" fmla="*/ 6349693 h 6873583"/>
                <a:gd name="connsiteX55" fmla="*/ 1825055 w 12213666"/>
                <a:gd name="connsiteY55" fmla="*/ 6316397 h 6873583"/>
                <a:gd name="connsiteX56" fmla="*/ 2266661 w 12213666"/>
                <a:gd name="connsiteY56" fmla="*/ 5956480 h 6873583"/>
                <a:gd name="connsiteX57" fmla="*/ 2681998 w 12213666"/>
                <a:gd name="connsiteY57" fmla="*/ 6231784 h 6873583"/>
                <a:gd name="connsiteX58" fmla="*/ 2692901 w 12213666"/>
                <a:gd name="connsiteY58" fmla="*/ 6266909 h 6873583"/>
                <a:gd name="connsiteX59" fmla="*/ 2737902 w 12213666"/>
                <a:gd name="connsiteY59" fmla="*/ 6229779 h 6873583"/>
                <a:gd name="connsiteX60" fmla="*/ 2929922 w 12213666"/>
                <a:gd name="connsiteY60" fmla="*/ 6171126 h 6873583"/>
                <a:gd name="connsiteX61" fmla="*/ 3246371 w 12213666"/>
                <a:gd name="connsiteY61" fmla="*/ 6380882 h 6873583"/>
                <a:gd name="connsiteX62" fmla="*/ 3254405 w 12213666"/>
                <a:gd name="connsiteY62" fmla="*/ 6420676 h 6873583"/>
                <a:gd name="connsiteX63" fmla="*/ 3286897 w 12213666"/>
                <a:gd name="connsiteY63" fmla="*/ 6372484 h 6873583"/>
                <a:gd name="connsiteX64" fmla="*/ 3488007 w 12213666"/>
                <a:gd name="connsiteY64" fmla="*/ 6289183 h 6873583"/>
                <a:gd name="connsiteX65" fmla="*/ 3647021 w 12213666"/>
                <a:gd name="connsiteY65" fmla="*/ 6337755 h 6873583"/>
                <a:gd name="connsiteX66" fmla="*/ 3651311 w 12213666"/>
                <a:gd name="connsiteY66" fmla="*/ 6341653 h 6873583"/>
                <a:gd name="connsiteX67" fmla="*/ 3653856 w 12213666"/>
                <a:gd name="connsiteY67" fmla="*/ 6316397 h 6873583"/>
                <a:gd name="connsiteX68" fmla="*/ 4095459 w 12213666"/>
                <a:gd name="connsiteY68" fmla="*/ 5956480 h 6873583"/>
                <a:gd name="connsiteX69" fmla="*/ 4469230 w 12213666"/>
                <a:gd name="connsiteY69" fmla="*/ 6155216 h 6873583"/>
                <a:gd name="connsiteX70" fmla="*/ 4506504 w 12213666"/>
                <a:gd name="connsiteY70" fmla="*/ 6223884 h 6873583"/>
                <a:gd name="connsiteX71" fmla="*/ 4543776 w 12213666"/>
                <a:gd name="connsiteY71" fmla="*/ 6155215 h 6873583"/>
                <a:gd name="connsiteX72" fmla="*/ 4917550 w 12213666"/>
                <a:gd name="connsiteY72" fmla="*/ 5956479 h 6873583"/>
                <a:gd name="connsiteX73" fmla="*/ 5359158 w 12213666"/>
                <a:gd name="connsiteY73" fmla="*/ 6316396 h 6873583"/>
                <a:gd name="connsiteX74" fmla="*/ 5361812 w 12213666"/>
                <a:gd name="connsiteY74" fmla="*/ 6342731 h 6873583"/>
                <a:gd name="connsiteX75" fmla="*/ 5372769 w 12213666"/>
                <a:gd name="connsiteY75" fmla="*/ 6322544 h 6873583"/>
                <a:gd name="connsiteX76" fmla="*/ 5657552 w 12213666"/>
                <a:gd name="connsiteY76" fmla="*/ 6171126 h 6873583"/>
                <a:gd name="connsiteX77" fmla="*/ 5973999 w 12213666"/>
                <a:gd name="connsiteY77" fmla="*/ 6380882 h 6873583"/>
                <a:gd name="connsiteX78" fmla="*/ 5985619 w 12213666"/>
                <a:gd name="connsiteY78" fmla="*/ 6438439 h 6873583"/>
                <a:gd name="connsiteX79" fmla="*/ 6030088 w 12213666"/>
                <a:gd name="connsiteY79" fmla="*/ 6372483 h 6873583"/>
                <a:gd name="connsiteX80" fmla="*/ 6231194 w 12213666"/>
                <a:gd name="connsiteY80" fmla="*/ 6289182 h 6873583"/>
                <a:gd name="connsiteX81" fmla="*/ 6450658 w 12213666"/>
                <a:gd name="connsiteY81" fmla="*/ 6392680 h 6873583"/>
                <a:gd name="connsiteX82" fmla="*/ 6485837 w 12213666"/>
                <a:gd name="connsiteY82" fmla="*/ 6450662 h 6873583"/>
                <a:gd name="connsiteX83" fmla="*/ 6499925 w 12213666"/>
                <a:gd name="connsiteY83" fmla="*/ 6380880 h 6873583"/>
                <a:gd name="connsiteX84" fmla="*/ 6816374 w 12213666"/>
                <a:gd name="connsiteY84" fmla="*/ 6171124 h 6873583"/>
                <a:gd name="connsiteX85" fmla="*/ 7101159 w 12213666"/>
                <a:gd name="connsiteY85" fmla="*/ 6322542 h 6873583"/>
                <a:gd name="connsiteX86" fmla="*/ 7119587 w 12213666"/>
                <a:gd name="connsiteY86" fmla="*/ 6356494 h 6873583"/>
                <a:gd name="connsiteX87" fmla="*/ 7123088 w 12213666"/>
                <a:gd name="connsiteY87" fmla="*/ 6321761 h 6873583"/>
                <a:gd name="connsiteX88" fmla="*/ 7564691 w 12213666"/>
                <a:gd name="connsiteY88" fmla="*/ 5961844 h 6873583"/>
                <a:gd name="connsiteX89" fmla="*/ 8006294 w 12213666"/>
                <a:gd name="connsiteY89" fmla="*/ 6321761 h 6873583"/>
                <a:gd name="connsiteX90" fmla="*/ 8007855 w 12213666"/>
                <a:gd name="connsiteY90" fmla="*/ 6337245 h 6873583"/>
                <a:gd name="connsiteX91" fmla="*/ 8045341 w 12213666"/>
                <a:gd name="connsiteY91" fmla="*/ 6316898 h 6873583"/>
                <a:gd name="connsiteX92" fmla="*/ 8156046 w 12213666"/>
                <a:gd name="connsiteY92" fmla="*/ 6294548 h 6873583"/>
                <a:gd name="connsiteX93" fmla="*/ 8315062 w 12213666"/>
                <a:gd name="connsiteY93" fmla="*/ 6343120 h 6873583"/>
                <a:gd name="connsiteX94" fmla="*/ 8328199 w 12213666"/>
                <a:gd name="connsiteY94" fmla="*/ 6355057 h 6873583"/>
                <a:gd name="connsiteX95" fmla="*/ 8331555 w 12213666"/>
                <a:gd name="connsiteY95" fmla="*/ 6321761 h 6873583"/>
                <a:gd name="connsiteX96" fmla="*/ 8773158 w 12213666"/>
                <a:gd name="connsiteY96" fmla="*/ 5961844 h 6873583"/>
                <a:gd name="connsiteX97" fmla="*/ 9188496 w 12213666"/>
                <a:gd name="connsiteY97" fmla="*/ 6237148 h 6873583"/>
                <a:gd name="connsiteX98" fmla="*/ 9199399 w 12213666"/>
                <a:gd name="connsiteY98" fmla="*/ 6272273 h 6873583"/>
                <a:gd name="connsiteX99" fmla="*/ 9244400 w 12213666"/>
                <a:gd name="connsiteY99" fmla="*/ 6235143 h 6873583"/>
                <a:gd name="connsiteX100" fmla="*/ 9436420 w 12213666"/>
                <a:gd name="connsiteY100" fmla="*/ 6176490 h 6873583"/>
                <a:gd name="connsiteX101" fmla="*/ 9752869 w 12213666"/>
                <a:gd name="connsiteY101" fmla="*/ 6386246 h 6873583"/>
                <a:gd name="connsiteX102" fmla="*/ 9760903 w 12213666"/>
                <a:gd name="connsiteY102" fmla="*/ 6426041 h 6873583"/>
                <a:gd name="connsiteX103" fmla="*/ 9793395 w 12213666"/>
                <a:gd name="connsiteY103" fmla="*/ 6377848 h 6873583"/>
                <a:gd name="connsiteX104" fmla="*/ 9994503 w 12213666"/>
                <a:gd name="connsiteY104" fmla="*/ 6294547 h 6873583"/>
                <a:gd name="connsiteX105" fmla="*/ 10153519 w 12213666"/>
                <a:gd name="connsiteY105" fmla="*/ 6343119 h 6873583"/>
                <a:gd name="connsiteX106" fmla="*/ 10157809 w 12213666"/>
                <a:gd name="connsiteY106" fmla="*/ 6347018 h 6873583"/>
                <a:gd name="connsiteX107" fmla="*/ 10160355 w 12213666"/>
                <a:gd name="connsiteY107" fmla="*/ 6321761 h 6873583"/>
                <a:gd name="connsiteX108" fmla="*/ 10601958 w 12213666"/>
                <a:gd name="connsiteY108" fmla="*/ 5961844 h 6873583"/>
                <a:gd name="connsiteX109" fmla="*/ 11017296 w 12213666"/>
                <a:gd name="connsiteY109" fmla="*/ 6237148 h 6873583"/>
                <a:gd name="connsiteX110" fmla="*/ 11027639 w 12213666"/>
                <a:gd name="connsiteY110" fmla="*/ 6270467 h 6873583"/>
                <a:gd name="connsiteX111" fmla="*/ 11076951 w 12213666"/>
                <a:gd name="connsiteY111" fmla="*/ 6229780 h 6873583"/>
                <a:gd name="connsiteX112" fmla="*/ 11268971 w 12213666"/>
                <a:gd name="connsiteY112" fmla="*/ 6171127 h 6873583"/>
                <a:gd name="connsiteX113" fmla="*/ 11553755 w 12213666"/>
                <a:gd name="connsiteY113" fmla="*/ 6322545 h 6873583"/>
                <a:gd name="connsiteX114" fmla="*/ 11561556 w 12213666"/>
                <a:gd name="connsiteY114" fmla="*/ 6336917 h 6873583"/>
                <a:gd name="connsiteX115" fmla="*/ 11567088 w 12213666"/>
                <a:gd name="connsiteY115" fmla="*/ 6326726 h 6873583"/>
                <a:gd name="connsiteX116" fmla="*/ 11608697 w 12213666"/>
                <a:gd name="connsiteY116" fmla="*/ 6276295 h 6873583"/>
                <a:gd name="connsiteX117" fmla="*/ 11656246 w 12213666"/>
                <a:gd name="connsiteY117" fmla="*/ 6237064 h 6873583"/>
                <a:gd name="connsiteX118" fmla="*/ 11614697 w 12213666"/>
                <a:gd name="connsiteY118" fmla="*/ 6202783 h 6873583"/>
                <a:gd name="connsiteX119" fmla="*/ 11514140 w 12213666"/>
                <a:gd name="connsiteY119" fmla="*/ 5960017 h 6873583"/>
                <a:gd name="connsiteX120" fmla="*/ 11665508 w 12213666"/>
                <a:gd name="connsiteY120" fmla="*/ 5675328 h 6873583"/>
                <a:gd name="connsiteX121" fmla="*/ 11684473 w 12213666"/>
                <a:gd name="connsiteY121" fmla="*/ 5665034 h 6873583"/>
                <a:gd name="connsiteX122" fmla="*/ 11665329 w 12213666"/>
                <a:gd name="connsiteY122" fmla="*/ 5654643 h 6873583"/>
                <a:gd name="connsiteX123" fmla="*/ 11513911 w 12213666"/>
                <a:gd name="connsiteY123" fmla="*/ 5369859 h 6873583"/>
                <a:gd name="connsiteX124" fmla="*/ 11572565 w 12213666"/>
                <a:gd name="connsiteY124" fmla="*/ 5177839 h 6873583"/>
                <a:gd name="connsiteX125" fmla="*/ 11578872 w 12213666"/>
                <a:gd name="connsiteY125" fmla="*/ 5170195 h 6873583"/>
                <a:gd name="connsiteX126" fmla="*/ 11574570 w 12213666"/>
                <a:gd name="connsiteY126" fmla="*/ 5168860 h 6873583"/>
                <a:gd name="connsiteX127" fmla="*/ 11299265 w 12213666"/>
                <a:gd name="connsiteY127" fmla="*/ 4753522 h 6873583"/>
                <a:gd name="connsiteX128" fmla="*/ 11659182 w 12213666"/>
                <a:gd name="connsiteY128" fmla="*/ 4311919 h 6873583"/>
                <a:gd name="connsiteX129" fmla="*/ 11692543 w 12213666"/>
                <a:gd name="connsiteY129" fmla="*/ 4308556 h 6873583"/>
                <a:gd name="connsiteX130" fmla="*/ 11643936 w 12213666"/>
                <a:gd name="connsiteY130" fmla="*/ 4236462 h 6873583"/>
                <a:gd name="connsiteX131" fmla="*/ 11621586 w 12213666"/>
                <a:gd name="connsiteY131" fmla="*/ 4125757 h 6873583"/>
                <a:gd name="connsiteX132" fmla="*/ 11643936 w 12213666"/>
                <a:gd name="connsiteY132" fmla="*/ 4015052 h 6873583"/>
                <a:gd name="connsiteX133" fmla="*/ 11700632 w 12213666"/>
                <a:gd name="connsiteY133" fmla="*/ 3930960 h 6873583"/>
                <a:gd name="connsiteX134" fmla="*/ 11672061 w 12213666"/>
                <a:gd name="connsiteY134" fmla="*/ 3928080 h 6873583"/>
                <a:gd name="connsiteX135" fmla="*/ 11312144 w 12213666"/>
                <a:gd name="connsiteY135" fmla="*/ 3486477 h 6873583"/>
                <a:gd name="connsiteX136" fmla="*/ 11587449 w 12213666"/>
                <a:gd name="connsiteY136" fmla="*/ 3071141 h 6873583"/>
                <a:gd name="connsiteX137" fmla="*/ 11657569 w 12213666"/>
                <a:gd name="connsiteY137" fmla="*/ 3049373 h 6873583"/>
                <a:gd name="connsiteX138" fmla="*/ 11627380 w 12213666"/>
                <a:gd name="connsiteY138" fmla="*/ 3024466 h 6873583"/>
                <a:gd name="connsiteX139" fmla="*/ 11526790 w 12213666"/>
                <a:gd name="connsiteY139" fmla="*/ 2781618 h 6873583"/>
                <a:gd name="connsiteX140" fmla="*/ 11585444 w 12213666"/>
                <a:gd name="connsiteY140" fmla="*/ 2589598 h 6873583"/>
                <a:gd name="connsiteX141" fmla="*/ 11601227 w 12213666"/>
                <a:gd name="connsiteY141" fmla="*/ 2570469 h 6873583"/>
                <a:gd name="connsiteX142" fmla="*/ 11564187 w 12213666"/>
                <a:gd name="connsiteY142" fmla="*/ 2558971 h 6873583"/>
                <a:gd name="connsiteX143" fmla="*/ 11288882 w 12213666"/>
                <a:gd name="connsiteY143" fmla="*/ 2143633 h 6873583"/>
                <a:gd name="connsiteX144" fmla="*/ 11648799 w 12213666"/>
                <a:gd name="connsiteY144" fmla="*/ 1702030 h 6873583"/>
                <a:gd name="connsiteX145" fmla="*/ 11677075 w 12213666"/>
                <a:gd name="connsiteY145" fmla="*/ 1699180 h 6873583"/>
                <a:gd name="connsiteX146" fmla="*/ 11665329 w 12213666"/>
                <a:gd name="connsiteY146" fmla="*/ 1692805 h 6873583"/>
                <a:gd name="connsiteX147" fmla="*/ 11513911 w 12213666"/>
                <a:gd name="connsiteY147" fmla="*/ 1408020 h 6873583"/>
                <a:gd name="connsiteX148" fmla="*/ 11614502 w 12213666"/>
                <a:gd name="connsiteY148" fmla="*/ 1165172 h 6873583"/>
                <a:gd name="connsiteX149" fmla="*/ 11637490 w 12213666"/>
                <a:gd name="connsiteY149" fmla="*/ 1146205 h 6873583"/>
                <a:gd name="connsiteX150" fmla="*/ 11574570 w 12213666"/>
                <a:gd name="connsiteY150" fmla="*/ 1126674 h 6873583"/>
                <a:gd name="connsiteX151" fmla="*/ 11299265 w 12213666"/>
                <a:gd name="connsiteY151" fmla="*/ 711336 h 6873583"/>
                <a:gd name="connsiteX152" fmla="*/ 11301794 w 12213666"/>
                <a:gd name="connsiteY152" fmla="*/ 686254 h 6873583"/>
                <a:gd name="connsiteX153" fmla="*/ 11238783 w 12213666"/>
                <a:gd name="connsiteY153" fmla="*/ 679902 h 6873583"/>
                <a:gd name="connsiteX154" fmla="*/ 11065151 w 12213666"/>
                <a:gd name="connsiteY154" fmla="*/ 586289 h 6873583"/>
                <a:gd name="connsiteX155" fmla="*/ 11043291 w 12213666"/>
                <a:gd name="connsiteY155" fmla="*/ 559795 h 6873583"/>
                <a:gd name="connsiteX156" fmla="*/ 11022671 w 12213666"/>
                <a:gd name="connsiteY156" fmla="*/ 626222 h 6873583"/>
                <a:gd name="connsiteX157" fmla="*/ 10607333 w 12213666"/>
                <a:gd name="connsiteY157" fmla="*/ 901526 h 6873583"/>
                <a:gd name="connsiteX158" fmla="*/ 10165730 w 12213666"/>
                <a:gd name="connsiteY158" fmla="*/ 541609 h 6873583"/>
                <a:gd name="connsiteX159" fmla="*/ 10163217 w 12213666"/>
                <a:gd name="connsiteY159" fmla="*/ 516683 h 6873583"/>
                <a:gd name="connsiteX160" fmla="*/ 10158894 w 12213666"/>
                <a:gd name="connsiteY160" fmla="*/ 520250 h 6873583"/>
                <a:gd name="connsiteX161" fmla="*/ 9999878 w 12213666"/>
                <a:gd name="connsiteY161" fmla="*/ 568823 h 6873583"/>
                <a:gd name="connsiteX162" fmla="*/ 9798770 w 12213666"/>
                <a:gd name="connsiteY162" fmla="*/ 485521 h 6873583"/>
                <a:gd name="connsiteX163" fmla="*/ 9769236 w 12213666"/>
                <a:gd name="connsiteY163" fmla="*/ 441715 h 6873583"/>
                <a:gd name="connsiteX164" fmla="*/ 9758244 w 12213666"/>
                <a:gd name="connsiteY164" fmla="*/ 477125 h 6873583"/>
                <a:gd name="connsiteX165" fmla="*/ 9441795 w 12213666"/>
                <a:gd name="connsiteY165" fmla="*/ 686881 h 6873583"/>
                <a:gd name="connsiteX166" fmla="*/ 9249775 w 12213666"/>
                <a:gd name="connsiteY166" fmla="*/ 628227 h 6873583"/>
                <a:gd name="connsiteX167" fmla="*/ 9204774 w 12213666"/>
                <a:gd name="connsiteY167" fmla="*/ 591098 h 6873583"/>
                <a:gd name="connsiteX168" fmla="*/ 9193871 w 12213666"/>
                <a:gd name="connsiteY168" fmla="*/ 626222 h 6873583"/>
                <a:gd name="connsiteX169" fmla="*/ 8778533 w 12213666"/>
                <a:gd name="connsiteY169" fmla="*/ 901527 h 6873583"/>
                <a:gd name="connsiteX170" fmla="*/ 8336930 w 12213666"/>
                <a:gd name="connsiteY170" fmla="*/ 541610 h 6873583"/>
                <a:gd name="connsiteX171" fmla="*/ 8333676 w 12213666"/>
                <a:gd name="connsiteY171" fmla="*/ 509328 h 6873583"/>
                <a:gd name="connsiteX172" fmla="*/ 8320437 w 12213666"/>
                <a:gd name="connsiteY172" fmla="*/ 520251 h 6873583"/>
                <a:gd name="connsiteX173" fmla="*/ 8161421 w 12213666"/>
                <a:gd name="connsiteY173" fmla="*/ 568823 h 6873583"/>
                <a:gd name="connsiteX174" fmla="*/ 8050716 w 12213666"/>
                <a:gd name="connsiteY174" fmla="*/ 546473 h 6873583"/>
                <a:gd name="connsiteX175" fmla="*/ 8013230 w 12213666"/>
                <a:gd name="connsiteY175" fmla="*/ 526126 h 6873583"/>
                <a:gd name="connsiteX176" fmla="*/ 8011669 w 12213666"/>
                <a:gd name="connsiteY176" fmla="*/ 541610 h 6873583"/>
                <a:gd name="connsiteX177" fmla="*/ 7570066 w 12213666"/>
                <a:gd name="connsiteY177" fmla="*/ 901527 h 6873583"/>
                <a:gd name="connsiteX178" fmla="*/ 7154728 w 12213666"/>
                <a:gd name="connsiteY178" fmla="*/ 626222 h 6873583"/>
                <a:gd name="connsiteX179" fmla="*/ 7131275 w 12213666"/>
                <a:gd name="connsiteY179" fmla="*/ 550670 h 6873583"/>
                <a:gd name="connsiteX180" fmla="*/ 7101888 w 12213666"/>
                <a:gd name="connsiteY180" fmla="*/ 586288 h 6873583"/>
                <a:gd name="connsiteX181" fmla="*/ 6859040 w 12213666"/>
                <a:gd name="connsiteY181" fmla="*/ 686878 h 6873583"/>
                <a:gd name="connsiteX182" fmla="*/ 6667021 w 12213666"/>
                <a:gd name="connsiteY182" fmla="*/ 628225 h 6873583"/>
                <a:gd name="connsiteX183" fmla="*/ 6619033 w 12213666"/>
                <a:gd name="connsiteY183" fmla="*/ 588632 h 6873583"/>
                <a:gd name="connsiteX184" fmla="*/ 6607365 w 12213666"/>
                <a:gd name="connsiteY184" fmla="*/ 626220 h 6873583"/>
                <a:gd name="connsiteX185" fmla="*/ 6192027 w 12213666"/>
                <a:gd name="connsiteY185" fmla="*/ 901524 h 6873583"/>
                <a:gd name="connsiteX186" fmla="*/ 5750426 w 12213666"/>
                <a:gd name="connsiteY186" fmla="*/ 541608 h 6873583"/>
                <a:gd name="connsiteX187" fmla="*/ 5747914 w 12213666"/>
                <a:gd name="connsiteY187" fmla="*/ 516681 h 6873583"/>
                <a:gd name="connsiteX188" fmla="*/ 5743589 w 12213666"/>
                <a:gd name="connsiteY188" fmla="*/ 520248 h 6873583"/>
                <a:gd name="connsiteX189" fmla="*/ 5584574 w 12213666"/>
                <a:gd name="connsiteY189" fmla="*/ 568821 h 6873583"/>
                <a:gd name="connsiteX190" fmla="*/ 5383467 w 12213666"/>
                <a:gd name="connsiteY190" fmla="*/ 485519 h 6873583"/>
                <a:gd name="connsiteX191" fmla="*/ 5353932 w 12213666"/>
                <a:gd name="connsiteY191" fmla="*/ 441714 h 6873583"/>
                <a:gd name="connsiteX192" fmla="*/ 5342941 w 12213666"/>
                <a:gd name="connsiteY192" fmla="*/ 477122 h 6873583"/>
                <a:gd name="connsiteX193" fmla="*/ 5026491 w 12213666"/>
                <a:gd name="connsiteY193" fmla="*/ 686879 h 6873583"/>
                <a:gd name="connsiteX194" fmla="*/ 4834471 w 12213666"/>
                <a:gd name="connsiteY194" fmla="*/ 628225 h 6873583"/>
                <a:gd name="connsiteX195" fmla="*/ 4789469 w 12213666"/>
                <a:gd name="connsiteY195" fmla="*/ 591096 h 6873583"/>
                <a:gd name="connsiteX196" fmla="*/ 4778567 w 12213666"/>
                <a:gd name="connsiteY196" fmla="*/ 626220 h 6873583"/>
                <a:gd name="connsiteX197" fmla="*/ 4363231 w 12213666"/>
                <a:gd name="connsiteY197" fmla="*/ 901525 h 6873583"/>
                <a:gd name="connsiteX198" fmla="*/ 3921628 w 12213666"/>
                <a:gd name="connsiteY198" fmla="*/ 541608 h 6873583"/>
                <a:gd name="connsiteX199" fmla="*/ 3918375 w 12213666"/>
                <a:gd name="connsiteY199" fmla="*/ 509326 h 6873583"/>
                <a:gd name="connsiteX200" fmla="*/ 3905135 w 12213666"/>
                <a:gd name="connsiteY200" fmla="*/ 520248 h 6873583"/>
                <a:gd name="connsiteX201" fmla="*/ 3746121 w 12213666"/>
                <a:gd name="connsiteY201" fmla="*/ 568821 h 6873583"/>
                <a:gd name="connsiteX202" fmla="*/ 3635418 w 12213666"/>
                <a:gd name="connsiteY202" fmla="*/ 546471 h 6873583"/>
                <a:gd name="connsiteX203" fmla="*/ 3597931 w 12213666"/>
                <a:gd name="connsiteY203" fmla="*/ 526124 h 6873583"/>
                <a:gd name="connsiteX204" fmla="*/ 3596370 w 12213666"/>
                <a:gd name="connsiteY204" fmla="*/ 541608 h 6873583"/>
                <a:gd name="connsiteX205" fmla="*/ 3154766 w 12213666"/>
                <a:gd name="connsiteY205" fmla="*/ 901525 h 6873583"/>
                <a:gd name="connsiteX206" fmla="*/ 2713163 w 12213666"/>
                <a:gd name="connsiteY206" fmla="*/ 541608 h 6873583"/>
                <a:gd name="connsiteX207" fmla="*/ 2709206 w 12213666"/>
                <a:gd name="connsiteY207" fmla="*/ 502350 h 6873583"/>
                <a:gd name="connsiteX208" fmla="*/ 2691234 w 12213666"/>
                <a:gd name="connsiteY208" fmla="*/ 535461 h 6873583"/>
                <a:gd name="connsiteX209" fmla="*/ 2406450 w 12213666"/>
                <a:gd name="connsiteY209" fmla="*/ 686879 h 6873583"/>
                <a:gd name="connsiteX210" fmla="*/ 2089999 w 12213666"/>
                <a:gd name="connsiteY210" fmla="*/ 477123 h 6873583"/>
                <a:gd name="connsiteX211" fmla="*/ 0 w 12213666"/>
                <a:gd name="connsiteY211" fmla="*/ 0 h 6873583"/>
                <a:gd name="connsiteX212" fmla="*/ 12190403 w 12213666"/>
                <a:gd name="connsiteY212" fmla="*/ 0 h 6873583"/>
                <a:gd name="connsiteX213" fmla="*/ 12190403 w 12213666"/>
                <a:gd name="connsiteY213" fmla="*/ 1 h 6873583"/>
                <a:gd name="connsiteX214" fmla="*/ 12205206 w 12213666"/>
                <a:gd name="connsiteY214" fmla="*/ 1 h 6873583"/>
                <a:gd name="connsiteX215" fmla="*/ 12205206 w 12213666"/>
                <a:gd name="connsiteY215" fmla="*/ 2714461 h 6873583"/>
                <a:gd name="connsiteX216" fmla="*/ 12213666 w 12213666"/>
                <a:gd name="connsiteY216" fmla="*/ 2781618 h 6873583"/>
                <a:gd name="connsiteX217" fmla="*/ 12205206 w 12213666"/>
                <a:gd name="connsiteY217" fmla="*/ 2837576 h 6873583"/>
                <a:gd name="connsiteX218" fmla="*/ 12205206 w 12213666"/>
                <a:gd name="connsiteY218" fmla="*/ 3419320 h 6873583"/>
                <a:gd name="connsiteX219" fmla="*/ 12213666 w 12213666"/>
                <a:gd name="connsiteY219" fmla="*/ 3486477 h 6873583"/>
                <a:gd name="connsiteX220" fmla="*/ 12205206 w 12213666"/>
                <a:gd name="connsiteY220" fmla="*/ 3553634 h 6873583"/>
                <a:gd name="connsiteX221" fmla="*/ 12205206 w 12213666"/>
                <a:gd name="connsiteY221" fmla="*/ 6858002 h 6873583"/>
                <a:gd name="connsiteX222" fmla="*/ 12190403 w 12213666"/>
                <a:gd name="connsiteY222" fmla="*/ 6858002 h 6873583"/>
                <a:gd name="connsiteX223" fmla="*/ 12190403 w 12213666"/>
                <a:gd name="connsiteY223" fmla="*/ 6873583 h 6873583"/>
                <a:gd name="connsiteX224" fmla="*/ 11 w 12213666"/>
                <a:gd name="connsiteY224" fmla="*/ 6873583 h 6873583"/>
                <a:gd name="connsiteX225" fmla="*/ 11 w 12213666"/>
                <a:gd name="connsiteY225" fmla="*/ 6858001 h 6873583"/>
                <a:gd name="connsiteX226" fmla="*/ 1 w 12213666"/>
                <a:gd name="connsiteY226" fmla="*/ 6858001 h 6873583"/>
                <a:gd name="connsiteX227" fmla="*/ 1 w 12213666"/>
                <a:gd name="connsiteY227" fmla="*/ 348287 h 6873583"/>
                <a:gd name="connsiteX228" fmla="*/ 0 w 12213666"/>
                <a:gd name="connsiteY228" fmla="*/ 348287 h 687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2213666" h="6873583">
                  <a:moveTo>
                    <a:pt x="2070465" y="414194"/>
                  </a:moveTo>
                  <a:lnTo>
                    <a:pt x="2022376" y="485520"/>
                  </a:lnTo>
                  <a:cubicBezTo>
                    <a:pt x="1970908" y="536988"/>
                    <a:pt x="1899806" y="568821"/>
                    <a:pt x="1821269" y="568821"/>
                  </a:cubicBezTo>
                  <a:cubicBezTo>
                    <a:pt x="1742731" y="568821"/>
                    <a:pt x="1671629" y="536988"/>
                    <a:pt x="1620161" y="485520"/>
                  </a:cubicBezTo>
                  <a:lnTo>
                    <a:pt x="1579970" y="425908"/>
                  </a:lnTo>
                  <a:lnTo>
                    <a:pt x="1564072" y="477123"/>
                  </a:lnTo>
                  <a:cubicBezTo>
                    <a:pt x="1511935" y="600388"/>
                    <a:pt x="1389880" y="686879"/>
                    <a:pt x="1247623" y="686879"/>
                  </a:cubicBezTo>
                  <a:cubicBezTo>
                    <a:pt x="1129075" y="686879"/>
                    <a:pt x="1024557" y="626816"/>
                    <a:pt x="962839" y="535461"/>
                  </a:cubicBezTo>
                  <a:lnTo>
                    <a:pt x="951882" y="515275"/>
                  </a:lnTo>
                  <a:lnTo>
                    <a:pt x="949227" y="541608"/>
                  </a:lnTo>
                  <a:cubicBezTo>
                    <a:pt x="917704" y="695661"/>
                    <a:pt x="807593" y="821088"/>
                    <a:pt x="662611" y="874173"/>
                  </a:cubicBezTo>
                  <a:lnTo>
                    <a:pt x="600824" y="890863"/>
                  </a:lnTo>
                  <a:lnTo>
                    <a:pt x="637144" y="934883"/>
                  </a:lnTo>
                  <a:cubicBezTo>
                    <a:pt x="674175" y="989696"/>
                    <a:pt x="695798" y="1055775"/>
                    <a:pt x="695798" y="1126904"/>
                  </a:cubicBezTo>
                  <a:cubicBezTo>
                    <a:pt x="695798" y="1221741"/>
                    <a:pt x="657357" y="1307601"/>
                    <a:pt x="595207" y="1369751"/>
                  </a:cubicBezTo>
                  <a:lnTo>
                    <a:pt x="566376" y="1393538"/>
                  </a:lnTo>
                  <a:lnTo>
                    <a:pt x="640106" y="1416425"/>
                  </a:lnTo>
                  <a:cubicBezTo>
                    <a:pt x="801891" y="1484855"/>
                    <a:pt x="915411" y="1645052"/>
                    <a:pt x="915411" y="1831763"/>
                  </a:cubicBezTo>
                  <a:cubicBezTo>
                    <a:pt x="915411" y="2049593"/>
                    <a:pt x="760898" y="2231334"/>
                    <a:pt x="555494" y="2273366"/>
                  </a:cubicBezTo>
                  <a:lnTo>
                    <a:pt x="495839" y="2279378"/>
                  </a:lnTo>
                  <a:lnTo>
                    <a:pt x="555389" y="2367705"/>
                  </a:lnTo>
                  <a:cubicBezTo>
                    <a:pt x="569781" y="2401731"/>
                    <a:pt x="577740" y="2439141"/>
                    <a:pt x="577740" y="2478410"/>
                  </a:cubicBezTo>
                  <a:cubicBezTo>
                    <a:pt x="577740" y="2556947"/>
                    <a:pt x="545906" y="2628049"/>
                    <a:pt x="494438" y="2679518"/>
                  </a:cubicBezTo>
                  <a:lnTo>
                    <a:pt x="487463" y="2685272"/>
                  </a:lnTo>
                  <a:lnTo>
                    <a:pt x="550526" y="2691629"/>
                  </a:lnTo>
                  <a:cubicBezTo>
                    <a:pt x="755930" y="2733661"/>
                    <a:pt x="910443" y="2915403"/>
                    <a:pt x="910443" y="3133233"/>
                  </a:cubicBezTo>
                  <a:cubicBezTo>
                    <a:pt x="910443" y="3319943"/>
                    <a:pt x="796923" y="3480139"/>
                    <a:pt x="635139" y="3548569"/>
                  </a:cubicBezTo>
                  <a:lnTo>
                    <a:pt x="580318" y="3565586"/>
                  </a:lnTo>
                  <a:lnTo>
                    <a:pt x="606354" y="3587067"/>
                  </a:lnTo>
                  <a:cubicBezTo>
                    <a:pt x="668504" y="3649217"/>
                    <a:pt x="706944" y="3735077"/>
                    <a:pt x="706944" y="3829915"/>
                  </a:cubicBezTo>
                  <a:cubicBezTo>
                    <a:pt x="706944" y="3972172"/>
                    <a:pt x="620453" y="4094227"/>
                    <a:pt x="497188" y="4146364"/>
                  </a:cubicBezTo>
                  <a:lnTo>
                    <a:pt x="449729" y="4161096"/>
                  </a:lnTo>
                  <a:lnTo>
                    <a:pt x="452345" y="4162516"/>
                  </a:lnTo>
                  <a:cubicBezTo>
                    <a:pt x="527999" y="4213627"/>
                    <a:pt x="577738" y="4300181"/>
                    <a:pt x="577738" y="4398353"/>
                  </a:cubicBezTo>
                  <a:cubicBezTo>
                    <a:pt x="577738" y="4437621"/>
                    <a:pt x="569780" y="4475031"/>
                    <a:pt x="555388" y="4509058"/>
                  </a:cubicBezTo>
                  <a:lnTo>
                    <a:pt x="525612" y="4553221"/>
                  </a:lnTo>
                  <a:lnTo>
                    <a:pt x="544266" y="4555102"/>
                  </a:lnTo>
                  <a:cubicBezTo>
                    <a:pt x="749670" y="4597133"/>
                    <a:pt x="904183" y="4778875"/>
                    <a:pt x="904183" y="4996705"/>
                  </a:cubicBezTo>
                  <a:cubicBezTo>
                    <a:pt x="904183" y="5183416"/>
                    <a:pt x="790663" y="5343613"/>
                    <a:pt x="628878" y="5412043"/>
                  </a:cubicBezTo>
                  <a:lnTo>
                    <a:pt x="622460" y="5414035"/>
                  </a:lnTo>
                  <a:lnTo>
                    <a:pt x="628225" y="5421022"/>
                  </a:lnTo>
                  <a:cubicBezTo>
                    <a:pt x="665256" y="5475835"/>
                    <a:pt x="686879" y="5541913"/>
                    <a:pt x="686879" y="5613042"/>
                  </a:cubicBezTo>
                  <a:cubicBezTo>
                    <a:pt x="686879" y="5731589"/>
                    <a:pt x="626815" y="5836108"/>
                    <a:pt x="535460" y="5897826"/>
                  </a:cubicBezTo>
                  <a:lnTo>
                    <a:pt x="523813" y="5904148"/>
                  </a:lnTo>
                  <a:lnTo>
                    <a:pt x="550275" y="5918511"/>
                  </a:lnTo>
                  <a:cubicBezTo>
                    <a:pt x="623334" y="5967869"/>
                    <a:pt x="676374" y="6044610"/>
                    <a:pt x="694667" y="6134008"/>
                  </a:cubicBezTo>
                  <a:lnTo>
                    <a:pt x="695496" y="6142226"/>
                  </a:lnTo>
                  <a:lnTo>
                    <a:pt x="717351" y="6112251"/>
                  </a:lnTo>
                  <a:cubicBezTo>
                    <a:pt x="800002" y="6016836"/>
                    <a:pt x="922048" y="5956480"/>
                    <a:pt x="1058192" y="5956480"/>
                  </a:cubicBezTo>
                  <a:cubicBezTo>
                    <a:pt x="1276021" y="5956480"/>
                    <a:pt x="1457763" y="6110993"/>
                    <a:pt x="1499795" y="6316397"/>
                  </a:cubicBezTo>
                  <a:lnTo>
                    <a:pt x="1501356" y="6331881"/>
                  </a:lnTo>
                  <a:lnTo>
                    <a:pt x="1538841" y="6311534"/>
                  </a:lnTo>
                  <a:cubicBezTo>
                    <a:pt x="1572868" y="6297142"/>
                    <a:pt x="1610278" y="6289184"/>
                    <a:pt x="1649546" y="6289184"/>
                  </a:cubicBezTo>
                  <a:cubicBezTo>
                    <a:pt x="1708449" y="6289184"/>
                    <a:pt x="1763170" y="6307090"/>
                    <a:pt x="1808562" y="6337756"/>
                  </a:cubicBezTo>
                  <a:lnTo>
                    <a:pt x="1821698" y="6349693"/>
                  </a:lnTo>
                  <a:lnTo>
                    <a:pt x="1825055" y="6316397"/>
                  </a:lnTo>
                  <a:cubicBezTo>
                    <a:pt x="1867086" y="6110993"/>
                    <a:pt x="2048828" y="5956480"/>
                    <a:pt x="2266661" y="5956480"/>
                  </a:cubicBezTo>
                  <a:cubicBezTo>
                    <a:pt x="2453371" y="5956480"/>
                    <a:pt x="2613569" y="6070000"/>
                    <a:pt x="2681998" y="6231784"/>
                  </a:cubicBezTo>
                  <a:lnTo>
                    <a:pt x="2692901" y="6266909"/>
                  </a:lnTo>
                  <a:lnTo>
                    <a:pt x="2737902" y="6229779"/>
                  </a:lnTo>
                  <a:cubicBezTo>
                    <a:pt x="2792715" y="6192749"/>
                    <a:pt x="2858793" y="6171126"/>
                    <a:pt x="2929922" y="6171126"/>
                  </a:cubicBezTo>
                  <a:cubicBezTo>
                    <a:pt x="3072179" y="6171126"/>
                    <a:pt x="3194234" y="6257617"/>
                    <a:pt x="3246371" y="6380882"/>
                  </a:cubicBezTo>
                  <a:lnTo>
                    <a:pt x="3254405" y="6420676"/>
                  </a:lnTo>
                  <a:lnTo>
                    <a:pt x="3286897" y="6372484"/>
                  </a:lnTo>
                  <a:cubicBezTo>
                    <a:pt x="3338366" y="6321016"/>
                    <a:pt x="3409468" y="6289183"/>
                    <a:pt x="3488007" y="6289183"/>
                  </a:cubicBezTo>
                  <a:cubicBezTo>
                    <a:pt x="3546911" y="6289183"/>
                    <a:pt x="3601631" y="6307089"/>
                    <a:pt x="3647021" y="6337755"/>
                  </a:cubicBezTo>
                  <a:lnTo>
                    <a:pt x="3651311" y="6341653"/>
                  </a:lnTo>
                  <a:lnTo>
                    <a:pt x="3653856" y="6316397"/>
                  </a:lnTo>
                  <a:cubicBezTo>
                    <a:pt x="3695889" y="6110993"/>
                    <a:pt x="3877627" y="5956480"/>
                    <a:pt x="4095459" y="5956480"/>
                  </a:cubicBezTo>
                  <a:cubicBezTo>
                    <a:pt x="4251045" y="5956480"/>
                    <a:pt x="4388225" y="6035313"/>
                    <a:pt x="4469230" y="6155216"/>
                  </a:cubicBezTo>
                  <a:lnTo>
                    <a:pt x="4506504" y="6223884"/>
                  </a:lnTo>
                  <a:lnTo>
                    <a:pt x="4543776" y="6155215"/>
                  </a:lnTo>
                  <a:cubicBezTo>
                    <a:pt x="4624780" y="6035312"/>
                    <a:pt x="4761962" y="5956479"/>
                    <a:pt x="4917550" y="5956479"/>
                  </a:cubicBezTo>
                  <a:cubicBezTo>
                    <a:pt x="5135384" y="5956479"/>
                    <a:pt x="5317126" y="6110992"/>
                    <a:pt x="5359158" y="6316396"/>
                  </a:cubicBezTo>
                  <a:lnTo>
                    <a:pt x="5361812" y="6342731"/>
                  </a:lnTo>
                  <a:lnTo>
                    <a:pt x="5372769" y="6322544"/>
                  </a:lnTo>
                  <a:cubicBezTo>
                    <a:pt x="5434487" y="6231189"/>
                    <a:pt x="5539005" y="6171126"/>
                    <a:pt x="5657552" y="6171126"/>
                  </a:cubicBezTo>
                  <a:cubicBezTo>
                    <a:pt x="5799809" y="6171126"/>
                    <a:pt x="5921863" y="6257617"/>
                    <a:pt x="5973999" y="6380882"/>
                  </a:cubicBezTo>
                  <a:lnTo>
                    <a:pt x="5985619" y="6438439"/>
                  </a:lnTo>
                  <a:lnTo>
                    <a:pt x="6030088" y="6372483"/>
                  </a:lnTo>
                  <a:cubicBezTo>
                    <a:pt x="6081555" y="6321015"/>
                    <a:pt x="6152657" y="6289182"/>
                    <a:pt x="6231194" y="6289182"/>
                  </a:cubicBezTo>
                  <a:cubicBezTo>
                    <a:pt x="6319549" y="6289182"/>
                    <a:pt x="6398493" y="6329471"/>
                    <a:pt x="6450658" y="6392680"/>
                  </a:cubicBezTo>
                  <a:lnTo>
                    <a:pt x="6485837" y="6450662"/>
                  </a:lnTo>
                  <a:lnTo>
                    <a:pt x="6499925" y="6380880"/>
                  </a:lnTo>
                  <a:cubicBezTo>
                    <a:pt x="6552062" y="6257615"/>
                    <a:pt x="6674117" y="6171124"/>
                    <a:pt x="6816374" y="6171124"/>
                  </a:cubicBezTo>
                  <a:cubicBezTo>
                    <a:pt x="6934922" y="6171124"/>
                    <a:pt x="7039440" y="6231187"/>
                    <a:pt x="7101159" y="6322542"/>
                  </a:cubicBezTo>
                  <a:lnTo>
                    <a:pt x="7119587" y="6356494"/>
                  </a:lnTo>
                  <a:lnTo>
                    <a:pt x="7123088" y="6321761"/>
                  </a:lnTo>
                  <a:cubicBezTo>
                    <a:pt x="7165120" y="6116357"/>
                    <a:pt x="7346862" y="5961844"/>
                    <a:pt x="7564691" y="5961844"/>
                  </a:cubicBezTo>
                  <a:cubicBezTo>
                    <a:pt x="7782521" y="5961844"/>
                    <a:pt x="7964263" y="6116357"/>
                    <a:pt x="8006294" y="6321761"/>
                  </a:cubicBezTo>
                  <a:lnTo>
                    <a:pt x="8007855" y="6337245"/>
                  </a:lnTo>
                  <a:lnTo>
                    <a:pt x="8045341" y="6316898"/>
                  </a:lnTo>
                  <a:cubicBezTo>
                    <a:pt x="8079368" y="6302506"/>
                    <a:pt x="8116778" y="6294548"/>
                    <a:pt x="8156046" y="6294548"/>
                  </a:cubicBezTo>
                  <a:cubicBezTo>
                    <a:pt x="8214949" y="6294548"/>
                    <a:pt x="8269670" y="6312454"/>
                    <a:pt x="8315062" y="6343120"/>
                  </a:cubicBezTo>
                  <a:lnTo>
                    <a:pt x="8328199" y="6355057"/>
                  </a:lnTo>
                  <a:lnTo>
                    <a:pt x="8331555" y="6321761"/>
                  </a:lnTo>
                  <a:cubicBezTo>
                    <a:pt x="8373587" y="6116357"/>
                    <a:pt x="8555329" y="5961844"/>
                    <a:pt x="8773158" y="5961844"/>
                  </a:cubicBezTo>
                  <a:cubicBezTo>
                    <a:pt x="8959869" y="5961844"/>
                    <a:pt x="9120067" y="6075364"/>
                    <a:pt x="9188496" y="6237148"/>
                  </a:cubicBezTo>
                  <a:lnTo>
                    <a:pt x="9199399" y="6272273"/>
                  </a:lnTo>
                  <a:lnTo>
                    <a:pt x="9244400" y="6235143"/>
                  </a:lnTo>
                  <a:cubicBezTo>
                    <a:pt x="9299213" y="6198113"/>
                    <a:pt x="9365291" y="6176490"/>
                    <a:pt x="9436420" y="6176490"/>
                  </a:cubicBezTo>
                  <a:cubicBezTo>
                    <a:pt x="9578677" y="6176490"/>
                    <a:pt x="9700732" y="6262981"/>
                    <a:pt x="9752869" y="6386246"/>
                  </a:cubicBezTo>
                  <a:lnTo>
                    <a:pt x="9760903" y="6426041"/>
                  </a:lnTo>
                  <a:lnTo>
                    <a:pt x="9793395" y="6377848"/>
                  </a:lnTo>
                  <a:cubicBezTo>
                    <a:pt x="9844863" y="6326380"/>
                    <a:pt x="9915966" y="6294547"/>
                    <a:pt x="9994503" y="6294547"/>
                  </a:cubicBezTo>
                  <a:cubicBezTo>
                    <a:pt x="10053406" y="6294547"/>
                    <a:pt x="10108127" y="6312453"/>
                    <a:pt x="10153519" y="6343119"/>
                  </a:cubicBezTo>
                  <a:lnTo>
                    <a:pt x="10157809" y="6347018"/>
                  </a:lnTo>
                  <a:lnTo>
                    <a:pt x="10160355" y="6321761"/>
                  </a:lnTo>
                  <a:cubicBezTo>
                    <a:pt x="10202387" y="6116357"/>
                    <a:pt x="10384128" y="5961844"/>
                    <a:pt x="10601958" y="5961844"/>
                  </a:cubicBezTo>
                  <a:cubicBezTo>
                    <a:pt x="10788669" y="5961844"/>
                    <a:pt x="10948867" y="6075364"/>
                    <a:pt x="11017296" y="6237148"/>
                  </a:cubicBezTo>
                  <a:lnTo>
                    <a:pt x="11027639" y="6270467"/>
                  </a:lnTo>
                  <a:lnTo>
                    <a:pt x="11076951" y="6229780"/>
                  </a:lnTo>
                  <a:cubicBezTo>
                    <a:pt x="11131764" y="6192750"/>
                    <a:pt x="11197843" y="6171127"/>
                    <a:pt x="11268971" y="6171127"/>
                  </a:cubicBezTo>
                  <a:cubicBezTo>
                    <a:pt x="11387518" y="6171127"/>
                    <a:pt x="11492037" y="6231190"/>
                    <a:pt x="11553755" y="6322545"/>
                  </a:cubicBezTo>
                  <a:lnTo>
                    <a:pt x="11561556" y="6336917"/>
                  </a:lnTo>
                  <a:lnTo>
                    <a:pt x="11567088" y="6326726"/>
                  </a:lnTo>
                  <a:cubicBezTo>
                    <a:pt x="11579335" y="6308598"/>
                    <a:pt x="11593281" y="6291711"/>
                    <a:pt x="11608697" y="6276295"/>
                  </a:cubicBezTo>
                  <a:lnTo>
                    <a:pt x="11656246" y="6237064"/>
                  </a:lnTo>
                  <a:lnTo>
                    <a:pt x="11614697" y="6202783"/>
                  </a:lnTo>
                  <a:cubicBezTo>
                    <a:pt x="11552568" y="6140653"/>
                    <a:pt x="11514140" y="6054823"/>
                    <a:pt x="11514140" y="5960017"/>
                  </a:cubicBezTo>
                  <a:cubicBezTo>
                    <a:pt x="11514140" y="5841509"/>
                    <a:pt x="11574183" y="5737026"/>
                    <a:pt x="11665508" y="5675328"/>
                  </a:cubicBezTo>
                  <a:lnTo>
                    <a:pt x="11684473" y="5665034"/>
                  </a:lnTo>
                  <a:lnTo>
                    <a:pt x="11665329" y="5654643"/>
                  </a:lnTo>
                  <a:cubicBezTo>
                    <a:pt x="11573974" y="5592925"/>
                    <a:pt x="11513911" y="5488406"/>
                    <a:pt x="11513911" y="5369859"/>
                  </a:cubicBezTo>
                  <a:cubicBezTo>
                    <a:pt x="11513911" y="5298730"/>
                    <a:pt x="11535534" y="5232652"/>
                    <a:pt x="11572565" y="5177839"/>
                  </a:cubicBezTo>
                  <a:lnTo>
                    <a:pt x="11578872" y="5170195"/>
                  </a:lnTo>
                  <a:lnTo>
                    <a:pt x="11574570" y="5168860"/>
                  </a:lnTo>
                  <a:cubicBezTo>
                    <a:pt x="11412785" y="5100430"/>
                    <a:pt x="11299265" y="4940233"/>
                    <a:pt x="11299265" y="4753522"/>
                  </a:cubicBezTo>
                  <a:cubicBezTo>
                    <a:pt x="11299265" y="4535692"/>
                    <a:pt x="11453778" y="4353950"/>
                    <a:pt x="11659182" y="4311919"/>
                  </a:cubicBezTo>
                  <a:lnTo>
                    <a:pt x="11692543" y="4308556"/>
                  </a:lnTo>
                  <a:lnTo>
                    <a:pt x="11643936" y="4236462"/>
                  </a:lnTo>
                  <a:cubicBezTo>
                    <a:pt x="11629544" y="4202435"/>
                    <a:pt x="11621586" y="4165026"/>
                    <a:pt x="11621586" y="4125757"/>
                  </a:cubicBezTo>
                  <a:cubicBezTo>
                    <a:pt x="11621586" y="4086488"/>
                    <a:pt x="11629544" y="4049078"/>
                    <a:pt x="11643936" y="4015052"/>
                  </a:cubicBezTo>
                  <a:lnTo>
                    <a:pt x="11700632" y="3930960"/>
                  </a:lnTo>
                  <a:lnTo>
                    <a:pt x="11672061" y="3928080"/>
                  </a:lnTo>
                  <a:cubicBezTo>
                    <a:pt x="11466657" y="3886048"/>
                    <a:pt x="11312144" y="3704306"/>
                    <a:pt x="11312144" y="3486477"/>
                  </a:cubicBezTo>
                  <a:cubicBezTo>
                    <a:pt x="11312144" y="3299766"/>
                    <a:pt x="11425664" y="3139569"/>
                    <a:pt x="11587449" y="3071141"/>
                  </a:cubicBezTo>
                  <a:lnTo>
                    <a:pt x="11657569" y="3049373"/>
                  </a:lnTo>
                  <a:lnTo>
                    <a:pt x="11627380" y="3024466"/>
                  </a:lnTo>
                  <a:cubicBezTo>
                    <a:pt x="11565230" y="2962315"/>
                    <a:pt x="11526790" y="2876457"/>
                    <a:pt x="11526790" y="2781618"/>
                  </a:cubicBezTo>
                  <a:cubicBezTo>
                    <a:pt x="11526790" y="2710490"/>
                    <a:pt x="11548413" y="2644411"/>
                    <a:pt x="11585444" y="2589598"/>
                  </a:cubicBezTo>
                  <a:lnTo>
                    <a:pt x="11601227" y="2570469"/>
                  </a:lnTo>
                  <a:lnTo>
                    <a:pt x="11564187" y="2558971"/>
                  </a:lnTo>
                  <a:cubicBezTo>
                    <a:pt x="11402402" y="2490542"/>
                    <a:pt x="11288882" y="2330344"/>
                    <a:pt x="11288882" y="2143633"/>
                  </a:cubicBezTo>
                  <a:cubicBezTo>
                    <a:pt x="11288882" y="1925804"/>
                    <a:pt x="11443395" y="1744062"/>
                    <a:pt x="11648799" y="1702030"/>
                  </a:cubicBezTo>
                  <a:lnTo>
                    <a:pt x="11677075" y="1699180"/>
                  </a:lnTo>
                  <a:lnTo>
                    <a:pt x="11665329" y="1692805"/>
                  </a:lnTo>
                  <a:cubicBezTo>
                    <a:pt x="11573974" y="1631086"/>
                    <a:pt x="11513911" y="1526568"/>
                    <a:pt x="11513911" y="1408020"/>
                  </a:cubicBezTo>
                  <a:cubicBezTo>
                    <a:pt x="11513911" y="1313182"/>
                    <a:pt x="11552352" y="1227323"/>
                    <a:pt x="11614502" y="1165172"/>
                  </a:cubicBezTo>
                  <a:lnTo>
                    <a:pt x="11637490" y="1146205"/>
                  </a:lnTo>
                  <a:lnTo>
                    <a:pt x="11574570" y="1126674"/>
                  </a:lnTo>
                  <a:cubicBezTo>
                    <a:pt x="11412785" y="1058244"/>
                    <a:pt x="11299265" y="898047"/>
                    <a:pt x="11299265" y="711336"/>
                  </a:cubicBezTo>
                  <a:lnTo>
                    <a:pt x="11301794" y="686254"/>
                  </a:lnTo>
                  <a:lnTo>
                    <a:pt x="11238783" y="679902"/>
                  </a:lnTo>
                  <a:cubicBezTo>
                    <a:pt x="11171712" y="666177"/>
                    <a:pt x="11111763" y="632901"/>
                    <a:pt x="11065151" y="586289"/>
                  </a:cubicBezTo>
                  <a:lnTo>
                    <a:pt x="11043291" y="559795"/>
                  </a:lnTo>
                  <a:lnTo>
                    <a:pt x="11022671" y="626222"/>
                  </a:lnTo>
                  <a:cubicBezTo>
                    <a:pt x="10954242" y="788007"/>
                    <a:pt x="10794044" y="901526"/>
                    <a:pt x="10607333" y="901526"/>
                  </a:cubicBezTo>
                  <a:cubicBezTo>
                    <a:pt x="10389503" y="901526"/>
                    <a:pt x="10207762" y="747013"/>
                    <a:pt x="10165730" y="541609"/>
                  </a:cubicBezTo>
                  <a:lnTo>
                    <a:pt x="10163217" y="516683"/>
                  </a:lnTo>
                  <a:lnTo>
                    <a:pt x="10158894" y="520250"/>
                  </a:lnTo>
                  <a:cubicBezTo>
                    <a:pt x="10113502" y="550916"/>
                    <a:pt x="10058781" y="568823"/>
                    <a:pt x="9999878" y="568823"/>
                  </a:cubicBezTo>
                  <a:cubicBezTo>
                    <a:pt x="9921340" y="568823"/>
                    <a:pt x="9850238" y="536989"/>
                    <a:pt x="9798770" y="485521"/>
                  </a:cubicBezTo>
                  <a:lnTo>
                    <a:pt x="9769236" y="441715"/>
                  </a:lnTo>
                  <a:lnTo>
                    <a:pt x="9758244" y="477125"/>
                  </a:lnTo>
                  <a:cubicBezTo>
                    <a:pt x="9706107" y="600390"/>
                    <a:pt x="9584052" y="686881"/>
                    <a:pt x="9441795" y="686881"/>
                  </a:cubicBezTo>
                  <a:cubicBezTo>
                    <a:pt x="9370667" y="686881"/>
                    <a:pt x="9304588" y="665258"/>
                    <a:pt x="9249775" y="628227"/>
                  </a:cubicBezTo>
                  <a:lnTo>
                    <a:pt x="9204774" y="591098"/>
                  </a:lnTo>
                  <a:lnTo>
                    <a:pt x="9193871" y="626222"/>
                  </a:lnTo>
                  <a:cubicBezTo>
                    <a:pt x="9125442" y="788007"/>
                    <a:pt x="8965244" y="901527"/>
                    <a:pt x="8778533" y="901527"/>
                  </a:cubicBezTo>
                  <a:cubicBezTo>
                    <a:pt x="8560703" y="901527"/>
                    <a:pt x="8378962" y="747014"/>
                    <a:pt x="8336930" y="541610"/>
                  </a:cubicBezTo>
                  <a:lnTo>
                    <a:pt x="8333676" y="509328"/>
                  </a:lnTo>
                  <a:lnTo>
                    <a:pt x="8320437" y="520251"/>
                  </a:lnTo>
                  <a:cubicBezTo>
                    <a:pt x="8275045" y="550917"/>
                    <a:pt x="8220324" y="568823"/>
                    <a:pt x="8161421" y="568823"/>
                  </a:cubicBezTo>
                  <a:cubicBezTo>
                    <a:pt x="8122152" y="568823"/>
                    <a:pt x="8084743" y="560865"/>
                    <a:pt x="8050716" y="546473"/>
                  </a:cubicBezTo>
                  <a:lnTo>
                    <a:pt x="8013230" y="526126"/>
                  </a:lnTo>
                  <a:lnTo>
                    <a:pt x="8011669" y="541610"/>
                  </a:lnTo>
                  <a:cubicBezTo>
                    <a:pt x="7969638" y="747014"/>
                    <a:pt x="7787896" y="901527"/>
                    <a:pt x="7570066" y="901527"/>
                  </a:cubicBezTo>
                  <a:cubicBezTo>
                    <a:pt x="7383355" y="901527"/>
                    <a:pt x="7223158" y="788007"/>
                    <a:pt x="7154728" y="626222"/>
                  </a:cubicBezTo>
                  <a:lnTo>
                    <a:pt x="7131275" y="550670"/>
                  </a:lnTo>
                  <a:lnTo>
                    <a:pt x="7101888" y="586288"/>
                  </a:lnTo>
                  <a:cubicBezTo>
                    <a:pt x="7039738" y="648438"/>
                    <a:pt x="6953878" y="686878"/>
                    <a:pt x="6859040" y="686878"/>
                  </a:cubicBezTo>
                  <a:cubicBezTo>
                    <a:pt x="6787912" y="686878"/>
                    <a:pt x="6721834" y="665256"/>
                    <a:pt x="6667021" y="628225"/>
                  </a:cubicBezTo>
                  <a:lnTo>
                    <a:pt x="6619033" y="588632"/>
                  </a:lnTo>
                  <a:lnTo>
                    <a:pt x="6607365" y="626220"/>
                  </a:lnTo>
                  <a:cubicBezTo>
                    <a:pt x="6538936" y="788005"/>
                    <a:pt x="6378738" y="901524"/>
                    <a:pt x="6192027" y="901524"/>
                  </a:cubicBezTo>
                  <a:cubicBezTo>
                    <a:pt x="5974199" y="901524"/>
                    <a:pt x="5792457" y="747011"/>
                    <a:pt x="5750426" y="541608"/>
                  </a:cubicBezTo>
                  <a:lnTo>
                    <a:pt x="5747914" y="516681"/>
                  </a:lnTo>
                  <a:lnTo>
                    <a:pt x="5743589" y="520248"/>
                  </a:lnTo>
                  <a:cubicBezTo>
                    <a:pt x="5698199" y="550914"/>
                    <a:pt x="5643478" y="568821"/>
                    <a:pt x="5584574" y="568821"/>
                  </a:cubicBezTo>
                  <a:cubicBezTo>
                    <a:pt x="5506036" y="568821"/>
                    <a:pt x="5434935" y="536987"/>
                    <a:pt x="5383467" y="485519"/>
                  </a:cubicBezTo>
                  <a:lnTo>
                    <a:pt x="5353932" y="441714"/>
                  </a:lnTo>
                  <a:lnTo>
                    <a:pt x="5342941" y="477122"/>
                  </a:lnTo>
                  <a:cubicBezTo>
                    <a:pt x="5290806" y="600388"/>
                    <a:pt x="5168750" y="686879"/>
                    <a:pt x="5026491" y="686879"/>
                  </a:cubicBezTo>
                  <a:cubicBezTo>
                    <a:pt x="4955361" y="686879"/>
                    <a:pt x="4889284" y="665256"/>
                    <a:pt x="4834471" y="628225"/>
                  </a:cubicBezTo>
                  <a:lnTo>
                    <a:pt x="4789469" y="591096"/>
                  </a:lnTo>
                  <a:lnTo>
                    <a:pt x="4778567" y="626220"/>
                  </a:lnTo>
                  <a:cubicBezTo>
                    <a:pt x="4710138" y="788005"/>
                    <a:pt x="4549941" y="901525"/>
                    <a:pt x="4363231" y="901525"/>
                  </a:cubicBezTo>
                  <a:cubicBezTo>
                    <a:pt x="4145403" y="901525"/>
                    <a:pt x="3963661" y="747012"/>
                    <a:pt x="3921628" y="541608"/>
                  </a:cubicBezTo>
                  <a:lnTo>
                    <a:pt x="3918375" y="509326"/>
                  </a:lnTo>
                  <a:lnTo>
                    <a:pt x="3905135" y="520248"/>
                  </a:lnTo>
                  <a:cubicBezTo>
                    <a:pt x="3859744" y="550915"/>
                    <a:pt x="3805023" y="568821"/>
                    <a:pt x="3746121" y="568821"/>
                  </a:cubicBezTo>
                  <a:cubicBezTo>
                    <a:pt x="3706852" y="568821"/>
                    <a:pt x="3669442" y="560863"/>
                    <a:pt x="3635418" y="546471"/>
                  </a:cubicBezTo>
                  <a:lnTo>
                    <a:pt x="3597931" y="526124"/>
                  </a:lnTo>
                  <a:lnTo>
                    <a:pt x="3596370" y="541608"/>
                  </a:lnTo>
                  <a:cubicBezTo>
                    <a:pt x="3554339" y="747012"/>
                    <a:pt x="3372597" y="901525"/>
                    <a:pt x="3154766" y="901525"/>
                  </a:cubicBezTo>
                  <a:cubicBezTo>
                    <a:pt x="2936938" y="901525"/>
                    <a:pt x="2755195" y="747012"/>
                    <a:pt x="2713163" y="541608"/>
                  </a:cubicBezTo>
                  <a:lnTo>
                    <a:pt x="2709206" y="502350"/>
                  </a:lnTo>
                  <a:lnTo>
                    <a:pt x="2691234" y="535461"/>
                  </a:lnTo>
                  <a:cubicBezTo>
                    <a:pt x="2629515" y="626816"/>
                    <a:pt x="2524997" y="686879"/>
                    <a:pt x="2406450" y="686879"/>
                  </a:cubicBezTo>
                  <a:cubicBezTo>
                    <a:pt x="2264193" y="686879"/>
                    <a:pt x="2142137" y="600388"/>
                    <a:pt x="2089999" y="477123"/>
                  </a:cubicBezTo>
                  <a:close/>
                  <a:moveTo>
                    <a:pt x="0" y="0"/>
                  </a:moveTo>
                  <a:lnTo>
                    <a:pt x="12190403" y="0"/>
                  </a:lnTo>
                  <a:lnTo>
                    <a:pt x="12190403" y="1"/>
                  </a:lnTo>
                  <a:lnTo>
                    <a:pt x="12205206" y="1"/>
                  </a:lnTo>
                  <a:lnTo>
                    <a:pt x="12205206" y="2714461"/>
                  </a:lnTo>
                  <a:lnTo>
                    <a:pt x="12213666" y="2781618"/>
                  </a:lnTo>
                  <a:lnTo>
                    <a:pt x="12205206" y="2837576"/>
                  </a:lnTo>
                  <a:lnTo>
                    <a:pt x="12205206" y="3419320"/>
                  </a:lnTo>
                  <a:lnTo>
                    <a:pt x="12213666" y="3486477"/>
                  </a:lnTo>
                  <a:lnTo>
                    <a:pt x="12205206" y="3553634"/>
                  </a:lnTo>
                  <a:lnTo>
                    <a:pt x="12205206" y="6858002"/>
                  </a:lnTo>
                  <a:lnTo>
                    <a:pt x="12190403" y="6858002"/>
                  </a:lnTo>
                  <a:lnTo>
                    <a:pt x="12190403" y="6873583"/>
                  </a:lnTo>
                  <a:lnTo>
                    <a:pt x="11" y="6873583"/>
                  </a:lnTo>
                  <a:lnTo>
                    <a:pt x="11" y="6858001"/>
                  </a:lnTo>
                  <a:lnTo>
                    <a:pt x="1" y="6858001"/>
                  </a:lnTo>
                  <a:lnTo>
                    <a:pt x="1" y="348287"/>
                  </a:lnTo>
                  <a:lnTo>
                    <a:pt x="0" y="348287"/>
                  </a:lnTo>
                  <a:close/>
                </a:path>
              </a:pathLst>
            </a:custGeom>
            <a:solidFill>
              <a:srgbClr val="C8D9E0"/>
            </a:solidFill>
            <a:ln>
              <a:noFill/>
            </a:ln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329F5CE-D880-4344-9DF0-BC538F60CFC1}"/>
                </a:ext>
              </a:extLst>
            </p:cNvPr>
            <p:cNvSpPr/>
            <p:nvPr/>
          </p:nvSpPr>
          <p:spPr>
            <a:xfrm>
              <a:off x="-20505" y="-45"/>
              <a:ext cx="12212426" cy="6873584"/>
            </a:xfrm>
            <a:custGeom>
              <a:avLst/>
              <a:gdLst>
                <a:gd name="connsiteX0" fmla="*/ 599669 w 12212426"/>
                <a:gd name="connsiteY0" fmla="*/ 167513 h 6873584"/>
                <a:gd name="connsiteX1" fmla="*/ 200653 w 12212426"/>
                <a:gd name="connsiteY1" fmla="*/ 566529 h 6873584"/>
                <a:gd name="connsiteX2" fmla="*/ 200653 w 12212426"/>
                <a:gd name="connsiteY2" fmla="*/ 6291562 h 6873584"/>
                <a:gd name="connsiteX3" fmla="*/ 599669 w 12212426"/>
                <a:gd name="connsiteY3" fmla="*/ 6690578 h 6873584"/>
                <a:gd name="connsiteX4" fmla="*/ 11633342 w 12212426"/>
                <a:gd name="connsiteY4" fmla="*/ 6690578 h 6873584"/>
                <a:gd name="connsiteX5" fmla="*/ 12032358 w 12212426"/>
                <a:gd name="connsiteY5" fmla="*/ 6291562 h 6873584"/>
                <a:gd name="connsiteX6" fmla="*/ 12032358 w 12212426"/>
                <a:gd name="connsiteY6" fmla="*/ 566529 h 6873584"/>
                <a:gd name="connsiteX7" fmla="*/ 11633342 w 12212426"/>
                <a:gd name="connsiteY7" fmla="*/ 167513 h 6873584"/>
                <a:gd name="connsiteX8" fmla="*/ 0 w 12212426"/>
                <a:gd name="connsiteY8" fmla="*/ 0 h 6873584"/>
                <a:gd name="connsiteX9" fmla="*/ 12212426 w 12212426"/>
                <a:gd name="connsiteY9" fmla="*/ 0 h 6873584"/>
                <a:gd name="connsiteX10" fmla="*/ 12212426 w 12212426"/>
                <a:gd name="connsiteY10" fmla="*/ 6873584 h 6873584"/>
                <a:gd name="connsiteX11" fmla="*/ 0 w 12212426"/>
                <a:gd name="connsiteY11" fmla="*/ 6873584 h 68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12426" h="6873584">
                  <a:moveTo>
                    <a:pt x="599669" y="167513"/>
                  </a:moveTo>
                  <a:cubicBezTo>
                    <a:pt x="379299" y="167513"/>
                    <a:pt x="200653" y="346159"/>
                    <a:pt x="200653" y="566529"/>
                  </a:cubicBezTo>
                  <a:lnTo>
                    <a:pt x="200653" y="6291562"/>
                  </a:lnTo>
                  <a:cubicBezTo>
                    <a:pt x="200653" y="6511932"/>
                    <a:pt x="379299" y="6690578"/>
                    <a:pt x="599669" y="6690578"/>
                  </a:cubicBezTo>
                  <a:lnTo>
                    <a:pt x="11633342" y="6690578"/>
                  </a:lnTo>
                  <a:cubicBezTo>
                    <a:pt x="11853712" y="6690578"/>
                    <a:pt x="12032358" y="6511932"/>
                    <a:pt x="12032358" y="6291562"/>
                  </a:cubicBezTo>
                  <a:lnTo>
                    <a:pt x="12032358" y="566529"/>
                  </a:lnTo>
                  <a:cubicBezTo>
                    <a:pt x="12032358" y="346159"/>
                    <a:pt x="11853712" y="167513"/>
                    <a:pt x="11633342" y="167513"/>
                  </a:cubicBezTo>
                  <a:close/>
                  <a:moveTo>
                    <a:pt x="0" y="0"/>
                  </a:moveTo>
                  <a:lnTo>
                    <a:pt x="12212426" y="0"/>
                  </a:lnTo>
                  <a:lnTo>
                    <a:pt x="12212426" y="6873584"/>
                  </a:lnTo>
                  <a:lnTo>
                    <a:pt x="0" y="6873584"/>
                  </a:ln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93CD57-0265-4673-BA02-4022E8033210}"/>
              </a:ext>
            </a:extLst>
          </p:cNvPr>
          <p:cNvGrpSpPr/>
          <p:nvPr/>
        </p:nvGrpSpPr>
        <p:grpSpPr>
          <a:xfrm>
            <a:off x="-699444" y="-1"/>
            <a:ext cx="467621" cy="2992908"/>
            <a:chOff x="-699444" y="-1"/>
            <a:chExt cx="467621" cy="299290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B08744C-1023-4C9A-935F-BF68F477A381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1716B9E-1651-4874-BFE7-A4DBDB3D87C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31F4E-E0A2-42BD-84CB-017375615734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7909C5B-CCE9-43B0-BC0F-5449334E3FDA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301DC5F-9702-47D8-819F-944A12A6055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F5A5C65-5AE4-48A7-ADFD-B98D13B50EB6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5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4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F9C964B-D76D-4459-92FC-CFC9BAF0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0815" y="443559"/>
            <a:ext cx="1712015" cy="171201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DB44E13A-644C-472D-93F6-59680142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11336" y="5842096"/>
            <a:ext cx="769055" cy="769055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FC051AF-5FEA-4E06-B0CD-7D1E80590511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B8C134E-D9E8-4698-AC90-15E4D2C7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E715491-E8D7-4C46-AC38-CF28D01A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3200400" y="326072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Anggota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D55222-8568-4209-9AD5-92A49B4021B5}"/>
              </a:ext>
            </a:extLst>
          </p:cNvPr>
          <p:cNvSpPr/>
          <p:nvPr/>
        </p:nvSpPr>
        <p:spPr>
          <a:xfrm>
            <a:off x="865074" y="2418233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Raka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Pratama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Putra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B82D69DA-B409-4A39-B821-C7553E83FB2E}"/>
              </a:ext>
            </a:extLst>
          </p:cNvPr>
          <p:cNvSpPr/>
          <p:nvPr/>
        </p:nvSpPr>
        <p:spPr>
          <a:xfrm>
            <a:off x="3590132" y="3719245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Reta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Naila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Qarrira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Tjindarbumi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5E677B8-15B9-45A2-BAE9-5692D361A91D}"/>
              </a:ext>
            </a:extLst>
          </p:cNvPr>
          <p:cNvSpPr/>
          <p:nvPr/>
        </p:nvSpPr>
        <p:spPr>
          <a:xfrm>
            <a:off x="6295467" y="2700940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Razendra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Naqi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Thullev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7B2E952-305C-46F0-AD94-62046F1F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7732">
            <a:off x="10708260" y="5300116"/>
            <a:ext cx="1336870" cy="13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95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7" grpId="0" animBg="1"/>
          <p:bldP spid="17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7" grpId="0" animBg="1"/>
          <p:bldP spid="17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241568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1788037" y="342385"/>
            <a:ext cx="8036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Mengenal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Fiber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OPtic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8033A9F-AFBC-415F-B459-6BF0142D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17605" y="208637"/>
            <a:ext cx="2141905" cy="21419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6D280-7CFC-4612-9010-439B985C9997}"/>
              </a:ext>
            </a:extLst>
          </p:cNvPr>
          <p:cNvSpPr/>
          <p:nvPr/>
        </p:nvSpPr>
        <p:spPr>
          <a:xfrm>
            <a:off x="899656" y="2212419"/>
            <a:ext cx="9800467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B6551A-6DCA-49EF-9240-A96BE24D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7" b="96181" l="4472" r="96748">
                        <a14:foregroundMark x1="32927" y1="9785" x2="32927" y2="3819"/>
                        <a14:foregroundMark x1="85366" y1="42243" x2="86179" y2="77088"/>
                        <a14:foregroundMark x1="86179" y1="77088" x2="70732" y2="92840"/>
                        <a14:foregroundMark x1="70732" y1="92840" x2="62602" y2="87828"/>
                        <a14:foregroundMark x1="91463" y1="39618" x2="96748" y2="78043"/>
                        <a14:foregroundMark x1="30081" y1="10979" x2="38211" y2="8353"/>
                        <a14:foregroundMark x1="32114" y1="2625" x2="32114" y2="18616"/>
                        <a14:foregroundMark x1="4878" y1="52029" x2="11789" y2="63246"/>
                        <a14:foregroundMark x1="73171" y1="96181" x2="73171" y2="95465"/>
                        <a14:foregroundMark x1="26016" y1="24821" x2="19512" y2="35561"/>
                        <a14:foregroundMark x1="19106" y1="35561" x2="19106" y2="35561"/>
                        <a14:foregroundMark x1="19106" y1="35561" x2="19106" y2="35561"/>
                        <a14:foregroundMark x1="10976" y1="50597" x2="23577" y2="32458"/>
                        <a14:foregroundMark x1="36992" y1="15036" x2="54065" y2="50835"/>
                        <a14:foregroundMark x1="8130" y1="54893" x2="12602" y2="47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357" y="-24776"/>
            <a:ext cx="1562180" cy="2660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1AB58A4-F3C2-4675-9A8E-C73DA9723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50" y="3506841"/>
            <a:ext cx="2164143" cy="2885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791B1F7-AE1E-46C7-BF8D-F518FE46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7644" y="4922479"/>
            <a:ext cx="1505324" cy="1505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793CF8-C9A8-4087-9B11-1FFBEAA0DFEE}"/>
              </a:ext>
            </a:extLst>
          </p:cNvPr>
          <p:cNvSpPr txBox="1"/>
          <p:nvPr/>
        </p:nvSpPr>
        <p:spPr>
          <a:xfrm>
            <a:off x="1555888" y="2879251"/>
            <a:ext cx="8466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Teknologi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mulai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ramai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di Indonesia pada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beberapa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tahun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terakhir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, dan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sudah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banyak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juga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kita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menggunakan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layanan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Telkom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dalam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Internet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menggunakan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teknologi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pada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awalnya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digunakan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untuk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mengirim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gambar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(1950),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hingga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penelitian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terus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berlanjut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saat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ini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dapat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digunakan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untuk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mengirimkan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informasi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dalam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bentuk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gelombang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cahaya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endParaRPr lang="en-US" dirty="0">
              <a:latin typeface="KBCloudyDay" panose="02000603000000000000" charset="0"/>
              <a:ea typeface="KBCloudyDay" panose="02000603000000000000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2DA80B-A418-431D-896B-4866A9E27A93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7E8781-FE88-46AE-B40F-FF39BE8B8569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BE6F00-978A-4456-888E-83E8052A985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16D8E9D-0506-49F0-839D-04E427E6CF68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1D7B11-0646-4137-99A9-9CDCB044075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05FAD5-98F8-4230-BA02-9850637DF90C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9199F90-181E-4F2C-B02C-8F4739B681D7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CEF11C-D704-4B39-B678-5C220F5282F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4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28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0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4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2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4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160421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4AD52AE-09B4-43E7-BDE5-5FEFFCF4EFFC}"/>
              </a:ext>
            </a:extLst>
          </p:cNvPr>
          <p:cNvGrpSpPr/>
          <p:nvPr/>
        </p:nvGrpSpPr>
        <p:grpSpPr>
          <a:xfrm flipV="1">
            <a:off x="8831934" y="4491759"/>
            <a:ext cx="2603462" cy="2162190"/>
            <a:chOff x="9908821" y="-331608"/>
            <a:chExt cx="2388581" cy="1935664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B618E796-3CE0-4CDD-9CDE-B36C4BA1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53987">
              <a:off x="9908821" y="-331608"/>
              <a:ext cx="1564494" cy="156449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E4F7062A-7597-497A-908C-09481042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26">
              <a:off x="10433034" y="-260311"/>
              <a:ext cx="1864368" cy="1864367"/>
            </a:xfrm>
            <a:prstGeom prst="rect">
              <a:avLst/>
            </a:prstGeom>
          </p:spPr>
        </p:pic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D9CE44-0DE6-45BF-B962-60A638030EC0}"/>
              </a:ext>
            </a:extLst>
          </p:cNvPr>
          <p:cNvSpPr/>
          <p:nvPr/>
        </p:nvSpPr>
        <p:spPr>
          <a:xfrm>
            <a:off x="4615538" y="2212419"/>
            <a:ext cx="6183092" cy="2789216"/>
          </a:xfrm>
          <a:prstGeom prst="roundRect">
            <a:avLst>
              <a:gd name="adj" fmla="val 9643"/>
            </a:avLst>
          </a:prstGeom>
          <a:solidFill>
            <a:srgbClr val="7C9AB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5136-F9AC-401E-B814-5EE66F305F22}"/>
              </a:ext>
            </a:extLst>
          </p:cNvPr>
          <p:cNvGrpSpPr/>
          <p:nvPr/>
        </p:nvGrpSpPr>
        <p:grpSpPr>
          <a:xfrm rot="21170384">
            <a:off x="1639133" y="1623623"/>
            <a:ext cx="3490536" cy="3928729"/>
            <a:chOff x="5308259" y="1693531"/>
            <a:chExt cx="3037413" cy="39287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EA8393-32D3-4786-9ACD-163179EC2125}"/>
                </a:ext>
              </a:extLst>
            </p:cNvPr>
            <p:cNvSpPr/>
            <p:nvPr/>
          </p:nvSpPr>
          <p:spPr>
            <a:xfrm>
              <a:off x="5308259" y="1693531"/>
              <a:ext cx="3037413" cy="3928729"/>
            </a:xfrm>
            <a:prstGeom prst="rect">
              <a:avLst/>
            </a:prstGeom>
            <a:solidFill>
              <a:srgbClr val="7C9AB2"/>
            </a:solidFill>
            <a:ln w="28575"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8BA3792-0D37-4177-98F7-05C613EF7394}"/>
                </a:ext>
              </a:extLst>
            </p:cNvPr>
            <p:cNvSpPr/>
            <p:nvPr/>
          </p:nvSpPr>
          <p:spPr>
            <a:xfrm>
              <a:off x="5533230" y="1918206"/>
              <a:ext cx="2587492" cy="2970787"/>
            </a:xfrm>
            <a:prstGeom prst="rect">
              <a:avLst/>
            </a:prstGeom>
            <a:solidFill>
              <a:srgbClr val="BCC9DA"/>
            </a:solidFill>
            <a:ln w="28575"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BB7F899-783B-4E1F-ABD4-33604D2A0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70384">
            <a:off x="1789840" y="1752103"/>
            <a:ext cx="2975413" cy="2970787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BBCA011A-21DB-4396-B13E-FD587AF5478B}"/>
              </a:ext>
            </a:extLst>
          </p:cNvPr>
          <p:cNvSpPr txBox="1"/>
          <p:nvPr/>
        </p:nvSpPr>
        <p:spPr>
          <a:xfrm>
            <a:off x="4873571" y="1298390"/>
            <a:ext cx="680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Apa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Itu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Fiber Optic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A9BB6C-E9D1-488D-B805-AEDA25172265}"/>
              </a:ext>
            </a:extLst>
          </p:cNvPr>
          <p:cNvSpPr txBox="1"/>
          <p:nvPr/>
        </p:nvSpPr>
        <p:spPr>
          <a:xfrm>
            <a:off x="5347346" y="2728251"/>
            <a:ext cx="5484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Kabel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adalah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jenis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berfungsi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mengubah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sinyal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listrik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menjadi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Cahaya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mengalirkannya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satu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titik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ke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titik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lain.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Bahan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utama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jenis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ini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yaitu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serat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kaca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dan plastic yang sangat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halus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,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bahkan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lebih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halus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sehelai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rambut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manusia</a:t>
            </a:r>
            <a:endParaRPr lang="en-US" dirty="0">
              <a:latin typeface="KBCloudyDay" panose="02000603000000000000" charset="0"/>
              <a:ea typeface="KBCloudyDay" panose="02000603000000000000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862C09A-54F0-48E5-B145-49AD85531F35}"/>
              </a:ext>
            </a:extLst>
          </p:cNvPr>
          <p:cNvGrpSpPr/>
          <p:nvPr/>
        </p:nvGrpSpPr>
        <p:grpSpPr>
          <a:xfrm>
            <a:off x="3834177" y="1041125"/>
            <a:ext cx="1441269" cy="1743134"/>
            <a:chOff x="1813688" y="223645"/>
            <a:chExt cx="1441269" cy="1743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578F19F-4032-4975-8AA6-50E55456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696EE77-6E03-4316-A065-EFCC99CF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6CDF4E76-9859-428F-9EC3-0B739738DF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9664" y="774424"/>
            <a:ext cx="1348201" cy="134820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A309BA4-EB62-4A2D-A5DF-81F894049C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49079" y="4652018"/>
            <a:ext cx="1505324" cy="1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900" decel="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900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 animBg="1"/>
          <p:bldP spid="14" grpId="0" animBg="1"/>
          <p:bldP spid="153" grpId="0"/>
          <p:bldP spid="1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900" decel="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900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 animBg="1"/>
          <p:bldP spid="14" grpId="0" animBg="1"/>
          <p:bldP spid="153" grpId="0"/>
          <p:bldP spid="15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241568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1788037" y="342385"/>
            <a:ext cx="8036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Fungsi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Fiber </a:t>
            </a:r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OPtic</a:t>
            </a:r>
            <a:endParaRPr lang="en-US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8033A9F-AFBC-415F-B459-6BF0142D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17605" y="208637"/>
            <a:ext cx="2141905" cy="21419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6D280-7CFC-4612-9010-439B985C9997}"/>
              </a:ext>
            </a:extLst>
          </p:cNvPr>
          <p:cNvSpPr/>
          <p:nvPr/>
        </p:nvSpPr>
        <p:spPr>
          <a:xfrm>
            <a:off x="899656" y="2212419"/>
            <a:ext cx="9800467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B6551A-6DCA-49EF-9240-A96BE24D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7" b="96181" l="4472" r="96748">
                        <a14:foregroundMark x1="32927" y1="9785" x2="32927" y2="3819"/>
                        <a14:foregroundMark x1="85366" y1="42243" x2="86179" y2="77088"/>
                        <a14:foregroundMark x1="86179" y1="77088" x2="70732" y2="92840"/>
                        <a14:foregroundMark x1="70732" y1="92840" x2="62602" y2="87828"/>
                        <a14:foregroundMark x1="91463" y1="39618" x2="96748" y2="78043"/>
                        <a14:foregroundMark x1="30081" y1="10979" x2="38211" y2="8353"/>
                        <a14:foregroundMark x1="32114" y1="2625" x2="32114" y2="18616"/>
                        <a14:foregroundMark x1="4878" y1="52029" x2="11789" y2="63246"/>
                        <a14:foregroundMark x1="73171" y1="96181" x2="73171" y2="95465"/>
                        <a14:foregroundMark x1="26016" y1="24821" x2="19512" y2="35561"/>
                        <a14:foregroundMark x1="19106" y1="35561" x2="19106" y2="35561"/>
                        <a14:foregroundMark x1="19106" y1="35561" x2="19106" y2="35561"/>
                        <a14:foregroundMark x1="10976" y1="50597" x2="23577" y2="32458"/>
                        <a14:foregroundMark x1="36992" y1="15036" x2="54065" y2="50835"/>
                        <a14:foregroundMark x1="8130" y1="54893" x2="12602" y2="47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357" y="-24776"/>
            <a:ext cx="1562180" cy="2660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1AB58A4-F3C2-4675-9A8E-C73DA9723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50" y="3506841"/>
            <a:ext cx="2164143" cy="2885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791B1F7-AE1E-46C7-BF8D-F518FE46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7644" y="4922479"/>
            <a:ext cx="1505324" cy="1505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793CF8-C9A8-4087-9B11-1FFBEAA0DFEE}"/>
              </a:ext>
            </a:extLst>
          </p:cNvPr>
          <p:cNvSpPr txBox="1"/>
          <p:nvPr/>
        </p:nvSpPr>
        <p:spPr>
          <a:xfrm>
            <a:off x="1555887" y="2879251"/>
            <a:ext cx="89095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Fungsi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sama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seperti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jenis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yang lain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yakni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menghubungkan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antar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computer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atau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pengguna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satu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sama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lain dan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dalam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lingkup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jaringan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tertentu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br>
              <a:rPr lang="en-ID" sz="2400" dirty="0">
                <a:latin typeface="KBCloudyDay" panose="02000603000000000000" charset="0"/>
                <a:ea typeface="KBCloudyDay" panose="02000603000000000000" charset="0"/>
              </a:rPr>
            </a:b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Dengan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Memafaatkan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serat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kaca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untuk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memperoleh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refleksi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Cahaya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dalam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jumlah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besar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agar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semua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dara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dapat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di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transmisikan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secara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maksimal</a:t>
            </a:r>
            <a:r>
              <a:rPr lang="en-ID" sz="2400" dirty="0">
                <a:latin typeface="KBCloudyDay" panose="02000603000000000000" charset="0"/>
                <a:ea typeface="KBCloudyDay" panose="02000603000000000000" charset="0"/>
              </a:rPr>
              <a:t> dan </a:t>
            </a:r>
            <a:r>
              <a:rPr lang="en-ID" sz="2400" dirty="0" err="1">
                <a:latin typeface="KBCloudyDay" panose="02000603000000000000" charset="0"/>
                <a:ea typeface="KBCloudyDay" panose="02000603000000000000" charset="0"/>
              </a:rPr>
              <a:t>stabil</a:t>
            </a:r>
            <a:endParaRPr lang="en-ID" sz="2400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endParaRPr lang="en-ID" sz="2400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endParaRPr lang="en-ID" sz="2400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pPr algn="ctr"/>
            <a:endParaRPr lang="en-US" dirty="0">
              <a:latin typeface="KBCloudyDay" panose="02000603000000000000" charset="0"/>
              <a:ea typeface="KBCloudyDay" panose="02000603000000000000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2DA80B-A418-431D-896B-4866A9E27A93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7E8781-FE88-46AE-B40F-FF39BE8B8569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BE6F00-978A-4456-888E-83E8052A985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16D8E9D-0506-49F0-839D-04E427E6CF68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1D7B11-0646-4137-99A9-9CDCB044075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05FAD5-98F8-4230-BA02-9850637DF90C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9199F90-181E-4F2C-B02C-8F4739B681D7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CEF11C-D704-4B39-B678-5C220F5282F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96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0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4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4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4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5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6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7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CBB31D-4920-40B6-9687-0B1F45A32E89}"/>
              </a:ext>
            </a:extLst>
          </p:cNvPr>
          <p:cNvSpPr/>
          <p:nvPr/>
        </p:nvSpPr>
        <p:spPr>
          <a:xfrm>
            <a:off x="-33022" y="4722537"/>
            <a:ext cx="8875707" cy="2135463"/>
          </a:xfrm>
          <a:custGeom>
            <a:avLst/>
            <a:gdLst>
              <a:gd name="connsiteX0" fmla="*/ 0 w 9337985"/>
              <a:gd name="connsiteY0" fmla="*/ 573363 h 2230713"/>
              <a:gd name="connsiteX1" fmla="*/ 895350 w 9337985"/>
              <a:gd name="connsiteY1" fmla="*/ 1863 h 2230713"/>
              <a:gd name="connsiteX2" fmla="*/ 1885950 w 9337985"/>
              <a:gd name="connsiteY2" fmla="*/ 382863 h 2230713"/>
              <a:gd name="connsiteX3" fmla="*/ 2667000 w 9337985"/>
              <a:gd name="connsiteY3" fmla="*/ 173313 h 2230713"/>
              <a:gd name="connsiteX4" fmla="*/ 3371850 w 9337985"/>
              <a:gd name="connsiteY4" fmla="*/ 840063 h 2230713"/>
              <a:gd name="connsiteX5" fmla="*/ 4095750 w 9337985"/>
              <a:gd name="connsiteY5" fmla="*/ 554313 h 2230713"/>
              <a:gd name="connsiteX6" fmla="*/ 4762500 w 9337985"/>
              <a:gd name="connsiteY6" fmla="*/ 1106763 h 2230713"/>
              <a:gd name="connsiteX7" fmla="*/ 5791200 w 9337985"/>
              <a:gd name="connsiteY7" fmla="*/ 687663 h 2230713"/>
              <a:gd name="connsiteX8" fmla="*/ 6534150 w 9337985"/>
              <a:gd name="connsiteY8" fmla="*/ 1335363 h 2230713"/>
              <a:gd name="connsiteX9" fmla="*/ 7124700 w 9337985"/>
              <a:gd name="connsiteY9" fmla="*/ 1240113 h 2230713"/>
              <a:gd name="connsiteX10" fmla="*/ 7639050 w 9337985"/>
              <a:gd name="connsiteY10" fmla="*/ 1754463 h 2230713"/>
              <a:gd name="connsiteX11" fmla="*/ 8172450 w 9337985"/>
              <a:gd name="connsiteY11" fmla="*/ 1773513 h 2230713"/>
              <a:gd name="connsiteX12" fmla="*/ 8877300 w 9337985"/>
              <a:gd name="connsiteY12" fmla="*/ 2211663 h 2230713"/>
              <a:gd name="connsiteX13" fmla="*/ 76200 w 9337985"/>
              <a:gd name="connsiteY13" fmla="*/ 2230713 h 2230713"/>
              <a:gd name="connsiteX14" fmla="*/ 76200 w 9337985"/>
              <a:gd name="connsiteY14" fmla="*/ 2230713 h 2230713"/>
              <a:gd name="connsiteX15" fmla="*/ 0 w 9337985"/>
              <a:gd name="connsiteY15" fmla="*/ 573363 h 223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7985" h="2230713">
                <a:moveTo>
                  <a:pt x="0" y="573363"/>
                </a:moveTo>
                <a:cubicBezTo>
                  <a:pt x="290512" y="303488"/>
                  <a:pt x="581025" y="33613"/>
                  <a:pt x="895350" y="1863"/>
                </a:cubicBezTo>
                <a:cubicBezTo>
                  <a:pt x="1209675" y="-29887"/>
                  <a:pt x="1590675" y="354288"/>
                  <a:pt x="1885950" y="382863"/>
                </a:cubicBezTo>
                <a:cubicBezTo>
                  <a:pt x="2181225" y="411438"/>
                  <a:pt x="2419350" y="97113"/>
                  <a:pt x="2667000" y="173313"/>
                </a:cubicBezTo>
                <a:cubicBezTo>
                  <a:pt x="2914650" y="249513"/>
                  <a:pt x="3133725" y="776563"/>
                  <a:pt x="3371850" y="840063"/>
                </a:cubicBezTo>
                <a:cubicBezTo>
                  <a:pt x="3609975" y="903563"/>
                  <a:pt x="3863975" y="509863"/>
                  <a:pt x="4095750" y="554313"/>
                </a:cubicBezTo>
                <a:cubicBezTo>
                  <a:pt x="4327525" y="598763"/>
                  <a:pt x="4479925" y="1084538"/>
                  <a:pt x="4762500" y="1106763"/>
                </a:cubicBezTo>
                <a:cubicBezTo>
                  <a:pt x="5045075" y="1128988"/>
                  <a:pt x="5495925" y="649563"/>
                  <a:pt x="5791200" y="687663"/>
                </a:cubicBezTo>
                <a:cubicBezTo>
                  <a:pt x="6086475" y="725763"/>
                  <a:pt x="6311900" y="1243288"/>
                  <a:pt x="6534150" y="1335363"/>
                </a:cubicBezTo>
                <a:cubicBezTo>
                  <a:pt x="6756400" y="1427438"/>
                  <a:pt x="6940550" y="1170263"/>
                  <a:pt x="7124700" y="1240113"/>
                </a:cubicBezTo>
                <a:cubicBezTo>
                  <a:pt x="7308850" y="1309963"/>
                  <a:pt x="7464425" y="1665563"/>
                  <a:pt x="7639050" y="1754463"/>
                </a:cubicBezTo>
                <a:cubicBezTo>
                  <a:pt x="7813675" y="1843363"/>
                  <a:pt x="7966075" y="1697313"/>
                  <a:pt x="8172450" y="1773513"/>
                </a:cubicBezTo>
                <a:cubicBezTo>
                  <a:pt x="8378825" y="1849713"/>
                  <a:pt x="10160000" y="2052913"/>
                  <a:pt x="8877300" y="2211663"/>
                </a:cubicBezTo>
                <a:lnTo>
                  <a:pt x="76200" y="2230713"/>
                </a:lnTo>
                <a:lnTo>
                  <a:pt x="76200" y="2230713"/>
                </a:lnTo>
                <a:lnTo>
                  <a:pt x="0" y="573363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CF8B89-4C65-42F6-AAFE-4530F33F532F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A897F6E9-034F-4EC1-8EB5-83D01562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EAA6E3A8-DF49-44F0-8BD4-1841DB321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DCEF9-104E-42D9-9C4A-8E3A8F2A0F79}"/>
              </a:ext>
            </a:extLst>
          </p:cNvPr>
          <p:cNvGrpSpPr/>
          <p:nvPr/>
        </p:nvGrpSpPr>
        <p:grpSpPr>
          <a:xfrm>
            <a:off x="9472163" y="-331608"/>
            <a:ext cx="2482233" cy="2001153"/>
            <a:chOff x="9472163" y="-331608"/>
            <a:chExt cx="2482233" cy="2001153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038659E-5A8B-4677-A9A4-5A24FE41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72163" y="-331608"/>
              <a:ext cx="2001153" cy="2001153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B5C0790-0DD3-443F-8B3D-5AEC454D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26">
              <a:off x="10409756" y="-196558"/>
              <a:ext cx="1544640" cy="1544640"/>
            </a:xfrm>
            <a:prstGeom prst="rect">
              <a:avLst/>
            </a:prstGeom>
          </p:spPr>
        </p:pic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8B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555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2357326" y="325685"/>
            <a:ext cx="7337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Manfaat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Kabel Fiber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8E6C3-1770-47D6-AE88-051EEB656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95" y="3372516"/>
            <a:ext cx="4608787" cy="3152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5B56F-4865-458F-B4C1-72D93AF723AB}"/>
              </a:ext>
            </a:extLst>
          </p:cNvPr>
          <p:cNvSpPr/>
          <p:nvPr/>
        </p:nvSpPr>
        <p:spPr>
          <a:xfrm>
            <a:off x="5635711" y="2026633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Murah</a:t>
            </a:r>
            <a:endParaRPr lang="en-US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FC70E64-B06F-4C38-A410-2626623E602E}"/>
              </a:ext>
            </a:extLst>
          </p:cNvPr>
          <p:cNvSpPr/>
          <p:nvPr/>
        </p:nvSpPr>
        <p:spPr>
          <a:xfrm>
            <a:off x="5040613" y="2023272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163B351-6750-491A-BA98-2EF1704BFD85}"/>
              </a:ext>
            </a:extLst>
          </p:cNvPr>
          <p:cNvSpPr/>
          <p:nvPr/>
        </p:nvSpPr>
        <p:spPr>
          <a:xfrm>
            <a:off x="5630579" y="2569892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Tipis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44EF789-6B32-46E2-9715-E5B65BF4DB10}"/>
              </a:ext>
            </a:extLst>
          </p:cNvPr>
          <p:cNvSpPr/>
          <p:nvPr/>
        </p:nvSpPr>
        <p:spPr>
          <a:xfrm>
            <a:off x="5035481" y="2566531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055581C0-6F5D-4B48-ACA4-A4F2DC37F825}"/>
              </a:ext>
            </a:extLst>
          </p:cNvPr>
          <p:cNvSpPr/>
          <p:nvPr/>
        </p:nvSpPr>
        <p:spPr>
          <a:xfrm>
            <a:off x="5625447" y="3113151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Kapasitas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Yang Tinggi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8E67BA2-CA2D-485F-BDF5-C68059D16EE9}"/>
              </a:ext>
            </a:extLst>
          </p:cNvPr>
          <p:cNvSpPr/>
          <p:nvPr/>
        </p:nvSpPr>
        <p:spPr>
          <a:xfrm>
            <a:off x="5030349" y="3109790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3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4A911D9-FCA6-4679-9227-EE592F542B13}"/>
              </a:ext>
            </a:extLst>
          </p:cNvPr>
          <p:cNvSpPr/>
          <p:nvPr/>
        </p:nvSpPr>
        <p:spPr>
          <a:xfrm>
            <a:off x="5620315" y="3656410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Minim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Kehilangan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Sinyal</a:t>
            </a:r>
            <a:endParaRPr lang="en-US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E792A9-8CD1-424C-807F-71C2D3589171}"/>
              </a:ext>
            </a:extLst>
          </p:cNvPr>
          <p:cNvSpPr/>
          <p:nvPr/>
        </p:nvSpPr>
        <p:spPr>
          <a:xfrm>
            <a:off x="5025217" y="3653049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4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6C50BD8-0DE9-48A5-B925-E09F842A4829}"/>
              </a:ext>
            </a:extLst>
          </p:cNvPr>
          <p:cNvSpPr/>
          <p:nvPr/>
        </p:nvSpPr>
        <p:spPr>
          <a:xfrm>
            <a:off x="5615183" y="4199669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Sinyal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Cahaya</a:t>
            </a:r>
            <a:endParaRPr lang="en-US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E00C4CB-8C7A-499C-9DEF-D9FB443AF719}"/>
              </a:ext>
            </a:extLst>
          </p:cNvPr>
          <p:cNvSpPr/>
          <p:nvPr/>
        </p:nvSpPr>
        <p:spPr>
          <a:xfrm>
            <a:off x="5020085" y="4196308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5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826A23F-6628-495D-A5F8-8F0F728E8A97}"/>
              </a:ext>
            </a:extLst>
          </p:cNvPr>
          <p:cNvSpPr/>
          <p:nvPr/>
        </p:nvSpPr>
        <p:spPr>
          <a:xfrm>
            <a:off x="5610051" y="4742928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Daya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Rendah</a:t>
            </a:r>
            <a:endParaRPr lang="en-US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4133285-074A-425C-86F0-AAD89B9E28A5}"/>
              </a:ext>
            </a:extLst>
          </p:cNvPr>
          <p:cNvSpPr/>
          <p:nvPr/>
        </p:nvSpPr>
        <p:spPr>
          <a:xfrm>
            <a:off x="5014953" y="4739567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6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99048D4-65FD-415E-9EEA-E95C90F4E926}"/>
              </a:ext>
            </a:extLst>
          </p:cNvPr>
          <p:cNvSpPr/>
          <p:nvPr/>
        </p:nvSpPr>
        <p:spPr>
          <a:xfrm>
            <a:off x="5604919" y="5286187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Sinyal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Digital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652CF72-32A7-4251-83B8-D10A0E0F4903}"/>
              </a:ext>
            </a:extLst>
          </p:cNvPr>
          <p:cNvSpPr/>
          <p:nvPr/>
        </p:nvSpPr>
        <p:spPr>
          <a:xfrm>
            <a:off x="5009821" y="5282826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7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0735766-D8A1-4A31-BCD3-15E638748C11}"/>
              </a:ext>
            </a:extLst>
          </p:cNvPr>
          <p:cNvSpPr/>
          <p:nvPr/>
        </p:nvSpPr>
        <p:spPr>
          <a:xfrm>
            <a:off x="5599787" y="5829446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Terbakar</a:t>
            </a:r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Ringan</a:t>
            </a:r>
            <a:endParaRPr lang="en-US" dirty="0">
              <a:solidFill>
                <a:schemeClr val="tx1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357B955-2AFF-4E96-9D5B-65510A4EA335}"/>
              </a:ext>
            </a:extLst>
          </p:cNvPr>
          <p:cNvSpPr/>
          <p:nvPr/>
        </p:nvSpPr>
        <p:spPr>
          <a:xfrm>
            <a:off x="5004689" y="5826085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36A2FF-95D9-4895-A0C8-B337B7D0C344}"/>
              </a:ext>
            </a:extLst>
          </p:cNvPr>
          <p:cNvSpPr txBox="1"/>
          <p:nvPr/>
        </p:nvSpPr>
        <p:spPr>
          <a:xfrm>
            <a:off x="322999" y="1988835"/>
            <a:ext cx="460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Berikut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Adalah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Beberapa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Manfaat</a:t>
            </a:r>
            <a:b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</a:b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Dari Kabel Fiber Optic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3951C8-8CAC-40A4-A977-617CAFDF5A8B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B279F8B-D28D-4698-BE1E-D41597F749CC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D1D3BC-CBC5-448B-9929-77ABD4471716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C4DA3A-3556-4D6A-93C8-FE4666761A63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BBBED4-8542-4A78-BCCC-9ECD6E89F220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516B6D2-1245-416A-BF32-E8B7313FDED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4B8761-1460-4FB6-985A-F8EB6FB6C6B4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A3A15E-71AB-4FE8-A920-1B4696B37CC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045087"/>
      </p:ext>
    </p:extLst>
  </p:cSld>
  <p:clrMapOvr>
    <a:masterClrMapping/>
  </p:clrMapOvr>
  <p:transition spd="slow">
    <p:cover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16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23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4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6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7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8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9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1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12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126" grpId="0" animBg="1"/>
          <p:bldP spid="74" grpId="0"/>
          <p:bldP spid="6" grpId="0" animBg="1"/>
          <p:bldP spid="123" grpId="0" animBg="1"/>
          <p:bldP spid="124" grpId="0" animBg="1"/>
          <p:bldP spid="125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16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23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4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6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7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8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9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1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12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126" grpId="0" animBg="1"/>
          <p:bldP spid="74" grpId="0"/>
          <p:bldP spid="6" grpId="0" animBg="1"/>
          <p:bldP spid="123" grpId="0" animBg="1"/>
          <p:bldP spid="124" grpId="0" animBg="1"/>
          <p:bldP spid="125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2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B235C-23CA-43C7-BB8B-2473AA8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FE72C-3BC8-443B-8BAE-64C3D0203FB0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E6EBA-D28E-47D8-9F4E-192DDA4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6311E57-7CE1-44BF-B709-2CDEFA499218}"/>
              </a:ext>
            </a:extLst>
          </p:cNvPr>
          <p:cNvSpPr txBox="1"/>
          <p:nvPr/>
        </p:nvSpPr>
        <p:spPr>
          <a:xfrm>
            <a:off x="-548456" y="760202"/>
            <a:ext cx="909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Kelebihan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Dan </a:t>
            </a:r>
            <a:r>
              <a:rPr lang="en-US" sz="7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Kekurangan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4CA983E-C057-4C86-958D-EBEF1094C6A3}"/>
              </a:ext>
            </a:extLst>
          </p:cNvPr>
          <p:cNvSpPr txBox="1"/>
          <p:nvPr/>
        </p:nvSpPr>
        <p:spPr>
          <a:xfrm>
            <a:off x="448047" y="2430063"/>
            <a:ext cx="11206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latin typeface="KBCloudyDay" panose="02000603000000000000" charset="0"/>
                <a:ea typeface="KBCloudyDay" panose="02000603000000000000" charset="0"/>
              </a:rPr>
              <a:t>Kelebihan</a:t>
            </a:r>
            <a:r>
              <a:rPr lang="en-ID" b="1" dirty="0">
                <a:latin typeface="KBCloudyDay" panose="02000603000000000000" charset="0"/>
                <a:ea typeface="KBCloudyDay" panose="02000603000000000000" charset="0"/>
              </a:rPr>
              <a:t> :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1.Jenis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memiliki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kemampuan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mengantarkan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data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dengan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kapasitas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besar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serta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jarak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transmisi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sangat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jauh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2.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Meskipun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memiliki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kemampuan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besar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bentuk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fisik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ini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lebih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kecil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jika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dibandingkan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dengan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jenis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lain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karena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bahannya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serat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kaca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dan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plastik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3.Bebas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dari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gangguan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sinyal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elektromagnetik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,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sinyal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radio,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serta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mempunyai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ketahanan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cukup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kuat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  <a:p>
            <a:r>
              <a:rPr lang="en-ID" b="1" dirty="0" err="1">
                <a:latin typeface="KBCloudyDay" panose="02000603000000000000" charset="0"/>
                <a:ea typeface="KBCloudyDay" panose="02000603000000000000" charset="0"/>
              </a:rPr>
              <a:t>Kekurangan</a:t>
            </a:r>
            <a:r>
              <a:rPr lang="en-ID" b="1" dirty="0">
                <a:latin typeface="KBCloudyDay" panose="02000603000000000000" charset="0"/>
                <a:ea typeface="KBCloudyDay" panose="02000603000000000000" charset="0"/>
              </a:rPr>
              <a:t> :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1.Kabel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memiliki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harga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cukup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tinggi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2.Perawatan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memerlukan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biaya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tidak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sedikit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3.Penempatan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kabel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Fiber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Optik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biasanya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dipasang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pada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jalur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berbelok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atau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memiliki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sudut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melengkung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agar proses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berjalannya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gelombang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bisa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lebih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lancar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atau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tidak</a:t>
            </a:r>
            <a:r>
              <a:rPr lang="en-ID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dirty="0" err="1">
                <a:latin typeface="KBCloudyDay" panose="02000603000000000000" charset="0"/>
                <a:ea typeface="KBCloudyDay" panose="02000603000000000000" charset="0"/>
              </a:rPr>
              <a:t>terhambat</a:t>
            </a:r>
            <a:endParaRPr lang="en-ID" dirty="0">
              <a:latin typeface="KBCloudyDay" panose="02000603000000000000" charset="0"/>
              <a:ea typeface="KBCloudyDay" panose="02000603000000000000" charset="0"/>
            </a:endParaRPr>
          </a:p>
          <a:p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70B8024-5431-497A-A1F2-4FD173117C6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804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F9C964B-D76D-4459-92FC-CFC9BAF0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6893" y="473314"/>
            <a:ext cx="1428609" cy="1428609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FC051AF-5FEA-4E06-B0CD-7D1E80590511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B8C134E-D9E8-4698-AC90-15E4D2C7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E715491-E8D7-4C46-AC38-CF28D01A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3200400" y="32568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Sistem</a:t>
            </a:r>
            <a:r>
              <a:rPr lang="en-US" sz="9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Relay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D55222-8568-4209-9AD5-92A49B4021B5}"/>
              </a:ext>
            </a:extLst>
          </p:cNvPr>
          <p:cNvSpPr/>
          <p:nvPr/>
        </p:nvSpPr>
        <p:spPr>
          <a:xfrm>
            <a:off x="910874" y="2070209"/>
            <a:ext cx="4958777" cy="488466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Sistem</a:t>
            </a:r>
            <a:r>
              <a:rPr lang="en-US" sz="1600" dirty="0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 Relay Pada Fiber </a:t>
            </a:r>
            <a:r>
              <a:rPr lang="en-US" sz="1600" dirty="0" err="1">
                <a:solidFill>
                  <a:sysClr val="windowText" lastClr="000000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Optik</a:t>
            </a:r>
            <a:endParaRPr lang="en-US" sz="1600" dirty="0">
              <a:solidFill>
                <a:sysClr val="windowText" lastClr="000000"/>
              </a:solidFill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6D558-FCF3-499A-A39E-B64F14B8E8EE}"/>
              </a:ext>
            </a:extLst>
          </p:cNvPr>
          <p:cNvSpPr/>
          <p:nvPr/>
        </p:nvSpPr>
        <p:spPr>
          <a:xfrm>
            <a:off x="663471" y="2024157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oldie Rainbow" panose="02000500000000000000" pitchFamily="2" charset="0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7B2E952-305C-46F0-AD94-62046F1F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7732">
            <a:off x="10708260" y="5300116"/>
            <a:ext cx="1336870" cy="133687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33E634A-2A56-40AE-A73F-6E98BBA59894}"/>
              </a:ext>
            </a:extLst>
          </p:cNvPr>
          <p:cNvSpPr txBox="1"/>
          <p:nvPr/>
        </p:nvSpPr>
        <p:spPr>
          <a:xfrm>
            <a:off x="1222361" y="2600094"/>
            <a:ext cx="60500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Relay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digunakan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untuk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meneruskan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sinyal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ke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tujuan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lain,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bisa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jadi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karena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jarak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yang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terlalu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jauh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.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Sistem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ini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bertugas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untuk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menerima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sinyal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dan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kemudian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melanjutkannya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ke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</a:t>
            </a:r>
            <a:r>
              <a:rPr lang="en-ID" sz="2000" dirty="0" err="1">
                <a:latin typeface="KBCloudyDay" panose="02000603000000000000" charset="0"/>
                <a:ea typeface="KBCloudyDay" panose="02000603000000000000" charset="0"/>
              </a:rPr>
              <a:t>tempat</a:t>
            </a:r>
            <a:r>
              <a:rPr lang="en-ID" sz="2000" dirty="0">
                <a:latin typeface="KBCloudyDay" panose="02000603000000000000" charset="0"/>
                <a:ea typeface="KBCloudyDay" panose="02000603000000000000" charset="0"/>
              </a:rPr>
              <a:t> lain</a:t>
            </a:r>
          </a:p>
          <a:p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925F9F-FDF4-44D3-A2B2-92FF497FDC80}"/>
              </a:ext>
            </a:extLst>
          </p:cNvPr>
          <p:cNvSpPr txBox="1"/>
          <p:nvPr/>
        </p:nvSpPr>
        <p:spPr>
          <a:xfrm>
            <a:off x="1229023" y="4626364"/>
            <a:ext cx="460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Seperti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Transmitter,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Serat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Optik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, Optical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Regenerator,dan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Reciver</a:t>
            </a:r>
            <a: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  <a:r>
              <a:rPr lang="en-US" dirty="0" err="1">
                <a:latin typeface="KBCloudyDay" panose="02000603000000000000" pitchFamily="2" charset="0"/>
                <a:ea typeface="KBCloudyDay" panose="02000603000000000000" pitchFamily="2" charset="0"/>
              </a:rPr>
              <a:t>Optik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7770613-8B9F-4896-8D73-8CAC1FEF0D22}"/>
              </a:ext>
            </a:extLst>
          </p:cNvPr>
          <p:cNvGrpSpPr/>
          <p:nvPr/>
        </p:nvGrpSpPr>
        <p:grpSpPr>
          <a:xfrm>
            <a:off x="-699444" y="-1"/>
            <a:ext cx="467621" cy="2992908"/>
            <a:chOff x="-699444" y="-1"/>
            <a:chExt cx="467621" cy="299290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DB7AF57-4DA2-4184-A76A-8393530733E5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519F0DF-4B99-400C-BDB0-E0BB43DE3A75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E3AF3E2-0558-458B-8058-E3205184A947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3EEBAB7-BFF2-44AC-B819-5FAC9272E54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707FBD8-B979-45EA-A7A5-E31AFEBFACF0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73DFCF6-FB55-43DA-AB0F-C31E7C5D25AB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861322"/>
      </p:ext>
    </p:extLst>
  </p:cSld>
  <p:clrMapOvr>
    <a:masterClrMapping/>
  </p:clrMapOvr>
  <p:transition spd="slow">
    <p:cover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decel="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900" decel="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49" grpId="0"/>
          <p:bldP spid="15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decel="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900" decel="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49" grpId="0"/>
          <p:bldP spid="15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747B8ED-671D-45D3-84C7-4F24F02F3B07}"/>
              </a:ext>
            </a:extLst>
          </p:cNvPr>
          <p:cNvGrpSpPr/>
          <p:nvPr/>
        </p:nvGrpSpPr>
        <p:grpSpPr>
          <a:xfrm flipV="1">
            <a:off x="1246765" y="895271"/>
            <a:ext cx="2245849" cy="2488868"/>
            <a:chOff x="9889396" y="-312654"/>
            <a:chExt cx="2060484" cy="2228117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BD05916-7017-49B6-8112-CF24BDFC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3698">
              <a:off x="9927775" y="-351033"/>
              <a:ext cx="1526586" cy="1603343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264F58D-6CB1-44D1-89C7-75EEB0F6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5981">
              <a:off x="10085512" y="51096"/>
              <a:ext cx="1864368" cy="1864367"/>
            </a:xfrm>
            <a:prstGeom prst="rect">
              <a:avLst/>
            </a:prstGeom>
          </p:spPr>
        </p:pic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90D72D4-4A99-4076-83CF-8479CF810CCB}"/>
              </a:ext>
            </a:extLst>
          </p:cNvPr>
          <p:cNvSpPr/>
          <p:nvPr/>
        </p:nvSpPr>
        <p:spPr>
          <a:xfrm>
            <a:off x="2695069" y="2197894"/>
            <a:ext cx="6760991" cy="2468940"/>
          </a:xfrm>
          <a:prstGeom prst="roundRect">
            <a:avLst>
              <a:gd name="adj" fmla="val 16349"/>
            </a:avLst>
          </a:prstGeom>
          <a:solidFill>
            <a:srgbClr val="7C9A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07B469-8EEA-45F9-9A10-7D72186345B9}"/>
              </a:ext>
            </a:extLst>
          </p:cNvPr>
          <p:cNvSpPr txBox="1"/>
          <p:nvPr/>
        </p:nvSpPr>
        <p:spPr>
          <a:xfrm>
            <a:off x="2984860" y="2266698"/>
            <a:ext cx="579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Thank You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D70B6709-F20C-4B10-AF32-6CDBA425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89" b="97443" l="1527" r="94275">
                        <a14:foregroundMark x1="37786" y1="5398" x2="39313" y2="14489"/>
                        <a14:foregroundMark x1="1908" y1="19886" x2="16031" y2="35795"/>
                        <a14:foregroundMark x1="22137" y1="73864" x2="42748" y2="91193"/>
                        <a14:foregroundMark x1="42748" y1="91193" x2="69084" y2="88068"/>
                        <a14:foregroundMark x1="69084" y1="88068" x2="77863" y2="77273"/>
                        <a14:foregroundMark x1="32824" y1="90625" x2="60687" y2="93750"/>
                        <a14:foregroundMark x1="60687" y1="93750" x2="64504" y2="92330"/>
                        <a14:foregroundMark x1="45420" y1="96307" x2="53817" y2="98011"/>
                        <a14:foregroundMark x1="94656" y1="24432" x2="90840" y2="41477"/>
                        <a14:foregroundMark x1="36260" y1="1989" x2="36260" y2="1989"/>
                        <a14:backgroundMark x1="22137" y1="96875" x2="29008" y2="98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080" y="3144557"/>
            <a:ext cx="1878471" cy="2523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65EEF218-A327-4286-A5AD-1520ED70D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44997" y="1143424"/>
            <a:ext cx="1615489" cy="161548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82E44B24-BE2B-4F62-80BB-7C6DA316A1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91923" y="3874415"/>
            <a:ext cx="2194851" cy="2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4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2" presetClass="emph" presetSubtype="0" repeatCount="indefinite" fill="remove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5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7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9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2" presetClass="emph" presetSubtype="0" repeatCount="indefinite" fill="remove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5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7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9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382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Goldie Rainbow</vt:lpstr>
      <vt:lpstr>Calibri</vt:lpstr>
      <vt:lpstr>Arial</vt:lpstr>
      <vt:lpstr>KBCloudyDay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Z40</cp:lastModifiedBy>
  <cp:revision>11</cp:revision>
  <dcterms:created xsi:type="dcterms:W3CDTF">2022-08-12T07:03:02Z</dcterms:created>
  <dcterms:modified xsi:type="dcterms:W3CDTF">2023-08-02T14:07:03Z</dcterms:modified>
</cp:coreProperties>
</file>