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0" r:id="rId6"/>
    <p:sldId id="264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3061F0-7FAF-424C-A421-CA0BDDFF8E7E}">
          <p14:sldIdLst>
            <p14:sldId id="256"/>
            <p14:sldId id="257"/>
            <p14:sldId id="262"/>
            <p14:sldId id="258"/>
            <p14:sldId id="260"/>
            <p14:sldId id="264"/>
            <p14:sldId id="26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6D2"/>
    <a:srgbClr val="D632D2"/>
    <a:srgbClr val="662C54"/>
    <a:srgbClr val="0E2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71" autoAdjust="0"/>
  </p:normalViewPr>
  <p:slideViewPr>
    <p:cSldViewPr snapToGrid="0">
      <p:cViewPr varScale="1">
        <p:scale>
          <a:sx n="69" d="100"/>
          <a:sy n="69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0D1C3-4FF4-42F7-98B5-814C26A51A73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7FCD7-459E-4C89-AD57-86C2965141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669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7FCD7-459E-4C89-AD57-86C29651411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3139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7FCD7-459E-4C89-AD57-86C296514111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024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7FCD7-459E-4C89-AD57-86C296514111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9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7FCD7-459E-4C89-AD57-86C296514111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0720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7FCD7-459E-4C89-AD57-86C296514111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18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16DC-ABF6-77C8-BEA8-BEFCE1CA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3A84-3BEF-01AB-35D9-8FFFEA118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10FF-1689-EE44-085B-DBD436BD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66BAF-5C69-0CB2-6AB3-A93AD873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8D31-A563-532F-DF54-61E5F58C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86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A62B-56ED-A26B-49B9-141E5297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B92AE-5CA0-901E-3CD5-E7563D8DF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F88F-5F35-84AD-5F66-BB1C3359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8067-B2A6-C560-9467-DFAC9A3B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0B42-A716-9686-9D1A-66313B59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559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692FE-D72C-3E4C-565F-F5B0516C9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5BBCD-C442-97AA-19A4-5943E96DE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765F-3914-0B07-E77A-426B7E2B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CB7C-A317-2F4B-4732-88BCDF41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C5F9-7ABC-66A7-67F5-C63847D6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225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2FB6-5962-C791-07EB-10D6F8B6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C2BF-0F92-9EFF-C5DF-3E534E61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08816-C4DA-305E-1A0F-41462E2B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85A01-B094-8FEB-E83F-8B8E3E7C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3781-61D7-3477-A5CF-C1294E17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43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7B90-F163-E348-F3E1-43F2BDC2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11E2-DC73-5DE8-6701-DA32F9BD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148B2-F614-8F5C-FEEE-BA64A22F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B89FB-A5EC-E038-5DC7-F26A75B7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C7444-DE80-0ABD-756B-01417551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159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8572-BE84-B8D8-BD46-081F7094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38C2C-6527-3652-0CA8-0B0672996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29EC6-4356-395B-C61F-FB77C6CA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F524A-B5BD-EFC6-605F-3EA622B7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70926-F148-37F2-5455-51E7AC42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DE553-4628-3BBE-33EA-0FC505CA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951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C76F-023B-A544-3C51-E4CB75A4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554AE-C833-A8CF-ACF5-901529D8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BEB63-708A-7C34-E041-6797B5BC3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9DAFD-11AB-8B5E-6E2B-9AE4A909A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FBF9A-9984-D6B1-D1AA-F2AC8A134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61247-4119-F24E-0761-F980E03A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D3AC6-01A5-BC58-4EB2-B11EBD92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BC813-93AB-7059-43B8-D7DABD93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344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1C01-45EC-DFFE-3EA9-243C2998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696A8-9017-BC14-AB98-9C833E64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20C95-F441-551A-4D68-67A29B33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DA08A-7CC4-6032-9EDD-2DF0844E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693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6B1EF-8222-39EA-1686-CB69CDEF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45920-2847-640C-5784-C3991A0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8B039-A44E-98ED-F1D1-1F9ADC04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841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236F-1B6A-23CE-D7E0-5B179B4F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98FB-4669-4F0A-7154-A85FC1D6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81EEC-93A3-F6EA-732B-8886B4F1D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188AC-78AC-0C5F-2E99-7A200B26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F27E2-BA32-6559-871A-FE0A7AF5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A61A4-35FC-4DB0-9D5A-232A4303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51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0E91-0CCF-01DB-F882-E26C719C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B4664-F0D3-1185-F99B-5A9519BA1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5802-D17A-A09A-C77E-D2BF8472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0E540-30F1-358F-80AA-C5912B34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7F4F-EF52-6B42-197E-1BCDC4A9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968A-DF80-49CC-9A67-805584EE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37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75A9D-F5E1-C0FC-3709-5DD087F3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A83D-8956-4006-B870-DCEFE0331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BA695-91FD-0540-0890-645CA22FA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7C006-73A9-4E66-BBD5-9426D6A51E82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E68E9-F9E7-6847-715A-258B8277C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B416-5A3C-7089-10F9-15BAEB3B5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E324-2017-43B5-BD10-E1BB0C60EE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48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hyperlink" Target="https://id.wikipedia.org/wiki/Tegangan_listrik" TargetMode="External"/><Relationship Id="rId4" Type="http://schemas.openxmlformats.org/officeDocument/2006/relationships/hyperlink" Target="https://id.wikipedia.org/wiki/Bahan_cerda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6EF8AE-C541-CA81-97B3-51F5BCC4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2" y="0"/>
            <a:ext cx="2840982" cy="29385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18EDAE-9EC6-EB54-1D2F-A492ADF4EAE3}"/>
              </a:ext>
            </a:extLst>
          </p:cNvPr>
          <p:cNvSpPr/>
          <p:nvPr/>
        </p:nvSpPr>
        <p:spPr>
          <a:xfrm>
            <a:off x="0" y="0"/>
            <a:ext cx="12950190" cy="737235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solidFill>
              <a:srgbClr val="D63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85C73B-14F9-B549-75D6-F25EC68D45E0}"/>
              </a:ext>
            </a:extLst>
          </p:cNvPr>
          <p:cNvGrpSpPr/>
          <p:nvPr/>
        </p:nvGrpSpPr>
        <p:grpSpPr>
          <a:xfrm>
            <a:off x="2221671" y="-310487"/>
            <a:ext cx="7748657" cy="9527821"/>
            <a:chOff x="1085729" y="-570391"/>
            <a:chExt cx="7129036" cy="1073381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18670A-209B-BD6A-3254-409C1590CA86}"/>
                </a:ext>
              </a:extLst>
            </p:cNvPr>
            <p:cNvSpPr/>
            <p:nvPr/>
          </p:nvSpPr>
          <p:spPr>
            <a:xfrm rot="18757080">
              <a:off x="-850806" y="1366144"/>
              <a:ext cx="10733816" cy="6860745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DBBFB0-90F9-A825-16E1-F5B38122A4E1}"/>
                </a:ext>
              </a:extLst>
            </p:cNvPr>
            <p:cNvSpPr txBox="1"/>
            <p:nvPr/>
          </p:nvSpPr>
          <p:spPr>
            <a:xfrm>
              <a:off x="1331525" y="2644170"/>
              <a:ext cx="6883240" cy="1768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rgbClr val="662C54"/>
                  </a:solidFill>
                  <a:latin typeface="Freestyle Script" panose="030804020302050B0404" pitchFamily="66" charset="0"/>
                </a:rPr>
                <a:t>Sensor</a:t>
              </a:r>
              <a:endParaRPr lang="en-ID" sz="9600" b="1" dirty="0">
                <a:solidFill>
                  <a:srgbClr val="662C54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7B99B1-0AC4-EEF8-2D62-B3D00AE72241}"/>
                </a:ext>
              </a:extLst>
            </p:cNvPr>
            <p:cNvSpPr txBox="1"/>
            <p:nvPr/>
          </p:nvSpPr>
          <p:spPr>
            <a:xfrm>
              <a:off x="1331524" y="4194982"/>
              <a:ext cx="2540000" cy="2045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662C54"/>
                  </a:solidFill>
                  <a:latin typeface="Algerian" panose="04020705040A02060702" pitchFamily="82" charset="0"/>
                </a:rPr>
                <a:t>KELOMPOK 4</a:t>
              </a:r>
            </a:p>
            <a:p>
              <a:r>
                <a:rPr lang="en-US" sz="2800" dirty="0">
                  <a:solidFill>
                    <a:srgbClr val="662C54"/>
                  </a:solidFill>
                  <a:latin typeface="Algerian" panose="04020705040A02060702" pitchFamily="82" charset="0"/>
                </a:rPr>
                <a:t>-    Hakim</a:t>
              </a:r>
            </a:p>
            <a:p>
              <a:pPr marL="457200" indent="-457200">
                <a:buFontTx/>
                <a:buChar char="-"/>
              </a:pPr>
              <a:r>
                <a:rPr lang="en-US" sz="2800" dirty="0">
                  <a:solidFill>
                    <a:srgbClr val="662C54"/>
                  </a:solidFill>
                  <a:latin typeface="Algerian" panose="04020705040A02060702" pitchFamily="82" charset="0"/>
                </a:rPr>
                <a:t>AIDAN</a:t>
              </a:r>
            </a:p>
            <a:p>
              <a:pPr marL="457200" indent="-457200">
                <a:buFontTx/>
                <a:buChar char="-"/>
              </a:pPr>
              <a:r>
                <a:rPr lang="en-US" sz="2800" dirty="0">
                  <a:solidFill>
                    <a:srgbClr val="662C54"/>
                  </a:solidFill>
                  <a:latin typeface="Algerian" panose="04020705040A02060702" pitchFamily="82" charset="0"/>
                </a:rPr>
                <a:t>LARKA</a:t>
              </a:r>
              <a:endParaRPr lang="en-ID" sz="2800" dirty="0">
                <a:solidFill>
                  <a:srgbClr val="662C54"/>
                </a:solidFill>
                <a:latin typeface="Algerian" panose="04020705040A02060702" pitchFamily="8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681C91-E71B-3375-69CC-9D02867DDD58}"/>
              </a:ext>
            </a:extLst>
          </p:cNvPr>
          <p:cNvGrpSpPr/>
          <p:nvPr/>
        </p:nvGrpSpPr>
        <p:grpSpPr>
          <a:xfrm>
            <a:off x="7611302" y="-2026743"/>
            <a:ext cx="6184106" cy="10926104"/>
            <a:chOff x="6900393" y="-2119288"/>
            <a:chExt cx="5666116" cy="9982028"/>
          </a:xfrm>
          <a:blipFill dpi="0" rotWithShape="1">
            <a:blip r:embed="rId3"/>
            <a:srcRect/>
            <a:stretch>
              <a:fillRect l="-4000" t="-1000" r="26000"/>
            </a:stretch>
          </a:blip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BA722-16DA-499E-EE1D-B02C0FB5FED2}"/>
                </a:ext>
              </a:extLst>
            </p:cNvPr>
            <p:cNvSpPr/>
            <p:nvPr/>
          </p:nvSpPr>
          <p:spPr>
            <a:xfrm rot="18695701">
              <a:off x="8251927" y="3548159"/>
              <a:ext cx="6027051" cy="26021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C18585-A42E-36A2-78BE-FE8B4DBF7135}"/>
                </a:ext>
              </a:extLst>
            </p:cNvPr>
            <p:cNvSpPr/>
            <p:nvPr/>
          </p:nvSpPr>
          <p:spPr>
            <a:xfrm rot="18695701">
              <a:off x="5208099" y="-426994"/>
              <a:ext cx="6027051" cy="26424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A98C7B-DA37-8260-6868-7E0B023BB675}"/>
                </a:ext>
              </a:extLst>
            </p:cNvPr>
            <p:cNvSpPr/>
            <p:nvPr/>
          </p:nvSpPr>
          <p:spPr>
            <a:xfrm rot="18695701">
              <a:off x="5524815" y="1818395"/>
              <a:ext cx="8052427" cy="2438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99283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2897E-EB15-8798-E571-39EC6082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1" y="0"/>
            <a:ext cx="2841523" cy="2935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4E4273-B518-ED6E-2788-6DC73E4FD9D8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solidFill>
              <a:srgbClr val="D63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9FD707-7165-BF9A-7BEF-94B8F087CF1A}"/>
              </a:ext>
            </a:extLst>
          </p:cNvPr>
          <p:cNvGrpSpPr/>
          <p:nvPr/>
        </p:nvGrpSpPr>
        <p:grpSpPr>
          <a:xfrm>
            <a:off x="4927622" y="-1083795"/>
            <a:ext cx="7835085" cy="8822030"/>
            <a:chOff x="5797163" y="-995115"/>
            <a:chExt cx="7043191" cy="858366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52881F-6AE5-0082-BF48-7BBBC2A31EB0}"/>
                </a:ext>
              </a:extLst>
            </p:cNvPr>
            <p:cNvSpPr/>
            <p:nvPr/>
          </p:nvSpPr>
          <p:spPr>
            <a:xfrm rot="2954944">
              <a:off x="5026926" y="-224878"/>
              <a:ext cx="8583665" cy="704319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1B8606-211A-42CA-5728-A0E82498E2A3}"/>
                </a:ext>
              </a:extLst>
            </p:cNvPr>
            <p:cNvSpPr txBox="1"/>
            <p:nvPr/>
          </p:nvSpPr>
          <p:spPr>
            <a:xfrm>
              <a:off x="7575235" y="167896"/>
              <a:ext cx="3297446" cy="1107996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 err="1">
                  <a:solidFill>
                    <a:schemeClr val="bg1"/>
                  </a:solidFill>
                  <a:latin typeface="Freestyle Script" panose="030804020302050B0404" pitchFamily="66" charset="0"/>
                </a:rPr>
                <a:t>Pengertian</a:t>
              </a:r>
              <a:r>
                <a:rPr lang="en-US" sz="6600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 : </a:t>
              </a:r>
              <a:endParaRPr lang="en-ID" sz="6600" dirty="0">
                <a:solidFill>
                  <a:schemeClr val="bg1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6434D7-635C-1B7F-A197-8BC8783B84D7}"/>
                </a:ext>
              </a:extLst>
            </p:cNvPr>
            <p:cNvSpPr txBox="1"/>
            <p:nvPr/>
          </p:nvSpPr>
          <p:spPr>
            <a:xfrm>
              <a:off x="7575234" y="1452844"/>
              <a:ext cx="3917229" cy="497104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Pengertian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b="1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adalah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perangkat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digunakan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mengubah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sinyal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sumber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energi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menjadi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listrik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energi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lainnya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en-ID" sz="38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424E7-D328-7CF9-3DF2-D4D29D136F77}"/>
              </a:ext>
            </a:extLst>
          </p:cNvPr>
          <p:cNvGrpSpPr/>
          <p:nvPr/>
        </p:nvGrpSpPr>
        <p:grpSpPr>
          <a:xfrm>
            <a:off x="-382986" y="2815488"/>
            <a:ext cx="7095527" cy="5178141"/>
            <a:chOff x="-1920585" y="229813"/>
            <a:chExt cx="7095527" cy="5178141"/>
          </a:xfrm>
          <a:blipFill dpi="0" rotWithShape="1">
            <a:blip r:embed="rId3"/>
            <a:srcRect/>
            <a:stretch>
              <a:fillRect l="5000" t="-1000" r="5000"/>
            </a:stretch>
          </a:blip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30C67D-DC51-4B32-FA15-4AD4BF6016CD}"/>
                </a:ext>
              </a:extLst>
            </p:cNvPr>
            <p:cNvSpPr/>
            <p:nvPr/>
          </p:nvSpPr>
          <p:spPr>
            <a:xfrm rot="1539183">
              <a:off x="-1864946" y="3555797"/>
              <a:ext cx="7039888" cy="185215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2FED1-9351-8152-CAB0-AFBB1AF81198}"/>
                </a:ext>
              </a:extLst>
            </p:cNvPr>
            <p:cNvSpPr/>
            <p:nvPr/>
          </p:nvSpPr>
          <p:spPr>
            <a:xfrm rot="1539183">
              <a:off x="-1920585" y="1794854"/>
              <a:ext cx="7039888" cy="159512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8E63A8-8958-9D1E-73BB-93C35D443EC8}"/>
                </a:ext>
              </a:extLst>
            </p:cNvPr>
            <p:cNvSpPr/>
            <p:nvPr/>
          </p:nvSpPr>
          <p:spPr>
            <a:xfrm rot="1539183">
              <a:off x="-323175" y="229813"/>
              <a:ext cx="4812305" cy="171852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94394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2897E-EB15-8798-E571-39EC6082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1" y="0"/>
            <a:ext cx="2841523" cy="2935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2B270A-D847-FDAC-5370-F44B30723442}"/>
              </a:ext>
            </a:extLst>
          </p:cNvPr>
          <p:cNvSpPr/>
          <p:nvPr/>
        </p:nvSpPr>
        <p:spPr>
          <a:xfrm>
            <a:off x="0" y="-15288"/>
            <a:ext cx="12192000" cy="6759482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solidFill>
              <a:srgbClr val="D63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9FD707-7165-BF9A-7BEF-94B8F087CF1A}"/>
              </a:ext>
            </a:extLst>
          </p:cNvPr>
          <p:cNvGrpSpPr/>
          <p:nvPr/>
        </p:nvGrpSpPr>
        <p:grpSpPr>
          <a:xfrm>
            <a:off x="497764" y="1432916"/>
            <a:ext cx="9110174" cy="8292332"/>
            <a:chOff x="5425012" y="-196405"/>
            <a:chExt cx="8189406" cy="8068279"/>
          </a:xfrm>
          <a:solidFill>
            <a:srgbClr val="B836D2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52881F-6AE5-0082-BF48-7BBBC2A31EB0}"/>
                </a:ext>
              </a:extLst>
            </p:cNvPr>
            <p:cNvSpPr/>
            <p:nvPr/>
          </p:nvSpPr>
          <p:spPr>
            <a:xfrm rot="2243751">
              <a:off x="5425012" y="-196405"/>
              <a:ext cx="8189406" cy="806827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1B8606-211A-42CA-5728-A0E82498E2A3}"/>
                </a:ext>
              </a:extLst>
            </p:cNvPr>
            <p:cNvSpPr txBox="1"/>
            <p:nvPr/>
          </p:nvSpPr>
          <p:spPr>
            <a:xfrm>
              <a:off x="7570113" y="58372"/>
              <a:ext cx="3297446" cy="110799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6600" dirty="0" err="1">
                  <a:solidFill>
                    <a:schemeClr val="bg1"/>
                  </a:solidFill>
                  <a:latin typeface="Freestyle Script" panose="030804020302050B0404" pitchFamily="66" charset="0"/>
                </a:rPr>
                <a:t>Sistem</a:t>
              </a:r>
              <a:r>
                <a:rPr lang="en-US" sz="6600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 Sensor</a:t>
              </a:r>
              <a:endParaRPr lang="en-ID" sz="6600" dirty="0">
                <a:solidFill>
                  <a:schemeClr val="bg1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6434D7-635C-1B7F-A197-8BC8783B84D7}"/>
                </a:ext>
              </a:extLst>
            </p:cNvPr>
            <p:cNvSpPr txBox="1"/>
            <p:nvPr/>
          </p:nvSpPr>
          <p:spPr>
            <a:xfrm>
              <a:off x="6674896" y="808783"/>
              <a:ext cx="4261872" cy="42523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ID" sz="4000" b="0" i="0" dirty="0">
                  <a:solidFill>
                    <a:schemeClr val="bg1"/>
                  </a:solidFill>
                  <a:effectLst/>
                  <a:latin typeface="Google Sans"/>
                </a:rPr>
                <a:t> 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Rangkaian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sistem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sensor 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adalah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suatu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kesatuan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terdiri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komponen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input,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komponen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control dan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komponen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output yang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bekerja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bersama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menghasilkan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informasi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dapat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digunakan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oleh operator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serviceman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lainnya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mengetahui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keadaan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suatu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unit </a:t>
              </a:r>
              <a:r>
                <a:rPr lang="en-ID" sz="20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ID" sz="20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machine.</a:t>
              </a:r>
            </a:p>
            <a:p>
              <a:endParaRPr lang="en-ID" sz="3800" b="1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87E99C-D76F-6AFD-B891-F5ADF2ED7C21}"/>
              </a:ext>
            </a:extLst>
          </p:cNvPr>
          <p:cNvGrpSpPr/>
          <p:nvPr/>
        </p:nvGrpSpPr>
        <p:grpSpPr>
          <a:xfrm>
            <a:off x="6026396" y="1144246"/>
            <a:ext cx="8548464" cy="6886155"/>
            <a:chOff x="6084375" y="1081184"/>
            <a:chExt cx="8548464" cy="6886155"/>
          </a:xfrm>
          <a:blipFill dpi="0" rotWithShape="1">
            <a:blip r:embed="rId3"/>
            <a:srcRect/>
            <a:stretch>
              <a:fillRect l="-20000" t="3000"/>
            </a:stretch>
          </a:blipFill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B424E7-D328-7CF9-3DF2-D4D29D136F77}"/>
                </a:ext>
              </a:extLst>
            </p:cNvPr>
            <p:cNvGrpSpPr/>
            <p:nvPr/>
          </p:nvGrpSpPr>
          <p:grpSpPr>
            <a:xfrm>
              <a:off x="6486687" y="1081184"/>
              <a:ext cx="8146152" cy="5853051"/>
              <a:chOff x="-3524612" y="-598330"/>
              <a:chExt cx="8146152" cy="5853051"/>
            </a:xfrm>
            <a:grp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30C67D-DC51-4B32-FA15-4AD4BF6016CD}"/>
                  </a:ext>
                </a:extLst>
              </p:cNvPr>
              <p:cNvSpPr/>
              <p:nvPr/>
            </p:nvSpPr>
            <p:spPr>
              <a:xfrm rot="2321435">
                <a:off x="-3078818" y="3358499"/>
                <a:ext cx="7121345" cy="1896222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BF2FED1-9351-8152-CAB0-AFBB1AF81198}"/>
                  </a:ext>
                </a:extLst>
              </p:cNvPr>
              <p:cNvSpPr/>
              <p:nvPr/>
            </p:nvSpPr>
            <p:spPr>
              <a:xfrm rot="2335885">
                <a:off x="-3524612" y="824317"/>
                <a:ext cx="7077392" cy="1595120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78E63A8-8958-9D1E-73BB-93C35D443EC8}"/>
                  </a:ext>
                </a:extLst>
              </p:cNvPr>
              <p:cNvSpPr/>
              <p:nvPr/>
            </p:nvSpPr>
            <p:spPr>
              <a:xfrm rot="2347457">
                <a:off x="-2649983" y="-598330"/>
                <a:ext cx="7271523" cy="1701993"/>
              </a:xfrm>
              <a:prstGeom prst="rect">
                <a:avLst/>
              </a:prstGeom>
              <a:grp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8FD3B9-EA45-96B6-B4EB-62905552F76A}"/>
                </a:ext>
              </a:extLst>
            </p:cNvPr>
            <p:cNvSpPr/>
            <p:nvPr/>
          </p:nvSpPr>
          <p:spPr>
            <a:xfrm rot="2347457">
              <a:off x="6084375" y="6265346"/>
              <a:ext cx="5697391" cy="1701993"/>
            </a:xfrm>
            <a:prstGeom prst="rect">
              <a:avLst/>
            </a:prstGeom>
            <a:grp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7005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4DD14E-CF58-4688-A3A9-6D70A52A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6" y="0"/>
            <a:ext cx="2840982" cy="29385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9CFFBD-37B4-0DD3-3808-88BBEDAD1B9C}"/>
              </a:ext>
            </a:extLst>
          </p:cNvPr>
          <p:cNvSpPr/>
          <p:nvPr/>
        </p:nvSpPr>
        <p:spPr>
          <a:xfrm>
            <a:off x="-12070" y="0"/>
            <a:ext cx="12204070" cy="7715250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solidFill>
              <a:srgbClr val="D63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62BD05-23E8-22D3-4F44-61761094CB0B}"/>
              </a:ext>
            </a:extLst>
          </p:cNvPr>
          <p:cNvGrpSpPr/>
          <p:nvPr/>
        </p:nvGrpSpPr>
        <p:grpSpPr>
          <a:xfrm>
            <a:off x="5015570" y="-50379"/>
            <a:ext cx="9809140" cy="6160168"/>
            <a:chOff x="5272243" y="-12783"/>
            <a:chExt cx="9989249" cy="6160168"/>
          </a:xfrm>
          <a:solidFill>
            <a:srgbClr val="B836D2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188E44-B7E3-AB3D-1F5F-3264ED2B316D}"/>
                </a:ext>
              </a:extLst>
            </p:cNvPr>
            <p:cNvSpPr/>
            <p:nvPr/>
          </p:nvSpPr>
          <p:spPr>
            <a:xfrm>
              <a:off x="5272243" y="-12783"/>
              <a:ext cx="9989249" cy="616016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B7D29-DE62-195D-A9E9-A8522FED32C7}"/>
                </a:ext>
              </a:extLst>
            </p:cNvPr>
            <p:cNvSpPr txBox="1"/>
            <p:nvPr/>
          </p:nvSpPr>
          <p:spPr>
            <a:xfrm>
              <a:off x="6593305" y="236167"/>
              <a:ext cx="6139799" cy="92333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K</a:t>
              </a:r>
              <a:r>
                <a:rPr lang="en-ID" sz="5400" b="1" dirty="0" err="1">
                  <a:solidFill>
                    <a:schemeClr val="bg1"/>
                  </a:solidFill>
                  <a:latin typeface="Freestyle Script" panose="030804020302050B0404" pitchFamily="66" charset="0"/>
                </a:rPr>
                <a:t>lasifikasi</a:t>
              </a:r>
              <a:r>
                <a:rPr lang="en-ID" sz="5400" b="1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 Sensor</a:t>
              </a:r>
              <a:endParaRPr lang="en-ID" sz="5400" dirty="0">
                <a:solidFill>
                  <a:schemeClr val="bg1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3A845D-B972-9B4B-88A4-BD97BD81C073}"/>
                </a:ext>
              </a:extLst>
            </p:cNvPr>
            <p:cNvSpPr txBox="1"/>
            <p:nvPr/>
          </p:nvSpPr>
          <p:spPr>
            <a:xfrm>
              <a:off x="6626053" y="1217464"/>
              <a:ext cx="5309544" cy="428835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lvl="0">
                <a:lnSpc>
                  <a:spcPct val="125000"/>
                </a:lnSpc>
              </a:pPr>
              <a:r>
                <a:rPr lang="en-ID" sz="2400" b="0" i="0" dirty="0">
                  <a:solidFill>
                    <a:schemeClr val="bg1"/>
                  </a:solidFill>
                  <a:effectLst/>
                  <a:latin typeface="Impact" panose="020B0806030902050204" pitchFamily="34" charset="0"/>
                </a:rPr>
                <a:t> </a:t>
              </a:r>
              <a:r>
                <a:rPr lang="en-ID" sz="3200" b="0" i="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</a:rPr>
                <a:t>1. 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Pasif</a:t>
              </a: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ID" sz="3200" dirty="0" err="1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Aktif</a:t>
              </a:r>
              <a:endParaRPr lang="en-ID" sz="3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25000"/>
                </a:lnSpc>
                <a:spcAft>
                  <a:spcPts val="800"/>
                </a:spcAft>
              </a:pPr>
              <a: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2. Sensor Analog dan Digital</a:t>
              </a:r>
              <a:br>
                <a:rPr lang="en-ID" sz="3200" dirty="0">
                  <a:solidFill>
                    <a:schemeClr val="bg1"/>
                  </a:solidFill>
                  <a:effectLst/>
                  <a:latin typeface="Arial Black" panose="020B0A040201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ID" sz="3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buFont typeface="+mj-lt"/>
                <a:buAutoNum type="arabicPeriod"/>
              </a:pPr>
              <a:endParaRPr lang="en-ID" sz="2400" b="0" i="0" dirty="0">
                <a:solidFill>
                  <a:schemeClr val="bg1"/>
                </a:solidFill>
                <a:effectLst/>
                <a:latin typeface="Impact" panose="020B0806030902050204" pitchFamily="34" charset="0"/>
              </a:endParaRPr>
            </a:p>
            <a:p>
              <a:pPr algn="l"/>
              <a:endParaRPr lang="en-ID" sz="2400" b="0" i="0" dirty="0">
                <a:solidFill>
                  <a:srgbClr val="0E22E2"/>
                </a:solidFill>
                <a:effectLst/>
                <a:latin typeface="Impact" panose="020B0806030902050204" pitchFamily="34" charset="0"/>
              </a:endParaRPr>
            </a:p>
            <a:p>
              <a:endParaRPr lang="en-ID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BCBEC0-D290-F7DB-4A6A-7B0A02E182B6}"/>
              </a:ext>
            </a:extLst>
          </p:cNvPr>
          <p:cNvGrpSpPr/>
          <p:nvPr/>
        </p:nvGrpSpPr>
        <p:grpSpPr>
          <a:xfrm>
            <a:off x="-1775190" y="3001384"/>
            <a:ext cx="9361430" cy="4080958"/>
            <a:chOff x="-3976082" y="2120208"/>
            <a:chExt cx="8125491" cy="4127537"/>
          </a:xfrm>
          <a:blipFill dpi="0" rotWithShape="1">
            <a:blip r:embed="rId3"/>
            <a:srcRect/>
            <a:stretch>
              <a:fillRect l="23000" b="4000"/>
            </a:stretch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4A92B5-5B0C-FE4E-E3DA-23CF111CEA3C}"/>
                </a:ext>
              </a:extLst>
            </p:cNvPr>
            <p:cNvSpPr/>
            <p:nvPr/>
          </p:nvSpPr>
          <p:spPr>
            <a:xfrm>
              <a:off x="-2090032" y="4317796"/>
              <a:ext cx="6239441" cy="192994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00C648-B94A-EB4F-9AC3-6674989ADC7D}"/>
                </a:ext>
              </a:extLst>
            </p:cNvPr>
            <p:cNvSpPr/>
            <p:nvPr/>
          </p:nvSpPr>
          <p:spPr>
            <a:xfrm>
              <a:off x="-3383911" y="2595836"/>
              <a:ext cx="6239441" cy="16744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B22B96-0866-F8CF-F3D6-ED08D181B876}"/>
                </a:ext>
              </a:extLst>
            </p:cNvPr>
            <p:cNvSpPr/>
            <p:nvPr/>
          </p:nvSpPr>
          <p:spPr>
            <a:xfrm>
              <a:off x="-3976082" y="2120208"/>
              <a:ext cx="6239441" cy="42807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79098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4DD14E-CF58-4688-A3A9-6D70A52A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6" y="0"/>
            <a:ext cx="2840982" cy="29385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CC84A7-4492-9FB8-2230-D01CF51214FF}"/>
              </a:ext>
            </a:extLst>
          </p:cNvPr>
          <p:cNvSpPr/>
          <p:nvPr/>
        </p:nvSpPr>
        <p:spPr>
          <a:xfrm>
            <a:off x="25294" y="0"/>
            <a:ext cx="13185252" cy="6858000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solidFill>
              <a:srgbClr val="D63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93AFAC-E9FD-979B-2E91-AE3A81DA8358}"/>
              </a:ext>
            </a:extLst>
          </p:cNvPr>
          <p:cNvGrpSpPr/>
          <p:nvPr/>
        </p:nvGrpSpPr>
        <p:grpSpPr>
          <a:xfrm>
            <a:off x="2036219" y="105283"/>
            <a:ext cx="10907985" cy="7836106"/>
            <a:chOff x="2036219" y="105283"/>
            <a:chExt cx="10907985" cy="78361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188E44-B7E3-AB3D-1F5F-3264ED2B316D}"/>
                </a:ext>
              </a:extLst>
            </p:cNvPr>
            <p:cNvSpPr/>
            <p:nvPr/>
          </p:nvSpPr>
          <p:spPr>
            <a:xfrm rot="21014472">
              <a:off x="2036219" y="105283"/>
              <a:ext cx="10907985" cy="756258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B7D29-DE62-195D-A9E9-A8522FED32C7}"/>
                </a:ext>
              </a:extLst>
            </p:cNvPr>
            <p:cNvSpPr txBox="1"/>
            <p:nvPr/>
          </p:nvSpPr>
          <p:spPr>
            <a:xfrm>
              <a:off x="2615973" y="1065039"/>
              <a:ext cx="7413296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1. Sensor </a:t>
              </a:r>
              <a:r>
                <a:rPr lang="en-US" sz="4400" b="1" dirty="0" err="1">
                  <a:solidFill>
                    <a:schemeClr val="bg1"/>
                  </a:solidFill>
                  <a:latin typeface="Freestyle Script" panose="030804020302050B0404" pitchFamily="66" charset="0"/>
                </a:rPr>
                <a:t>Pasif</a:t>
              </a:r>
              <a:r>
                <a:rPr lang="en-US" sz="4400" b="1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 dan </a:t>
              </a:r>
              <a:r>
                <a:rPr lang="en-US" sz="4400" b="1" dirty="0" err="1">
                  <a:solidFill>
                    <a:schemeClr val="bg1"/>
                  </a:solidFill>
                  <a:latin typeface="Freestyle Script" panose="030804020302050B0404" pitchFamily="66" charset="0"/>
                </a:rPr>
                <a:t>aktif</a:t>
              </a:r>
              <a:endParaRPr lang="en-ID" sz="4400" dirty="0">
                <a:solidFill>
                  <a:schemeClr val="bg1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3A845D-B972-9B4B-88A4-BD97BD81C073}"/>
                </a:ext>
              </a:extLst>
            </p:cNvPr>
            <p:cNvSpPr txBox="1"/>
            <p:nvPr/>
          </p:nvSpPr>
          <p:spPr>
            <a:xfrm>
              <a:off x="2486815" y="1914099"/>
              <a:ext cx="4454812" cy="602729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ID" sz="16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 </a:t>
              </a:r>
              <a:r>
                <a:rPr lang="en-ID" sz="16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Pasif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adalah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jenis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sensor yang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dapat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menghasilkan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sinyal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output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tanpa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memerlukan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pasokan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listrik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dari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eksternal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Contohnya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termokopel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(Thermocouple) yang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menghasilkan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nilai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tegangan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sesuai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panas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suhu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yang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diterimanya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285750" lvl="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ID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ID" sz="16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 </a:t>
              </a:r>
              <a:r>
                <a:rPr lang="en-ID" sz="1600" b="1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Aktif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adalah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jenis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sensor yang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membutuhkan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sumber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daya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eksternal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dapat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beroperasi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sensor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aktif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juga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disebut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dengan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sensor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pembangkit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otomatis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.,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Contohnya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pizzo</a:t>
              </a:r>
              <a:r>
                <a:rPr lang="en-ID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elektrik</a:t>
              </a:r>
              <a:r>
                <a:rPr lang="en-ID" sz="1600" dirty="0">
                  <a:solidFill>
                    <a:schemeClr val="bg1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1600" b="0" i="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suatu</a:t>
              </a:r>
              <a:r>
                <a:rPr lang="en-ID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ID" sz="1600" b="0" i="0" u="none" strike="noStrike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hlinkClick r:id="rId4" tooltip="Bahan cerdas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bahan</a:t>
              </a:r>
              <a:r>
                <a:rPr lang="en-ID" sz="16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hlinkClick r:id="rId4" tooltip="Bahan cerdas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ID" sz="1600" b="0" i="0" u="none" strike="noStrike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hlinkClick r:id="rId4" tooltip="Bahan cerdas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cerdas</a:t>
              </a:r>
              <a:r>
                <a:rPr lang="en-ID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 yang </a:t>
              </a:r>
              <a:r>
                <a:rPr lang="en-ID" sz="1600" b="0" i="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menanggapi</a:t>
              </a:r>
              <a:r>
                <a:rPr lang="en-ID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1600" b="0" i="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pengaruh</a:t>
              </a:r>
              <a:r>
                <a:rPr lang="en-ID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1600" b="0" i="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dari</a:t>
              </a:r>
              <a:r>
                <a:rPr lang="en-ID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1600" b="0" i="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tegangan</a:t>
              </a:r>
              <a:r>
                <a:rPr lang="en-ID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1600" b="0" i="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mekanis</a:t>
              </a:r>
              <a:r>
                <a:rPr lang="en-ID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ID" sz="1600" b="0" i="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atau</a:t>
              </a:r>
              <a:r>
                <a:rPr lang="en-ID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en-ID" sz="1600" b="0" i="0" u="none" strike="noStrike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hlinkClick r:id="rId5" tooltip="Tegangan listrik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tegangan</a:t>
              </a:r>
              <a:r>
                <a:rPr lang="en-ID" sz="1600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hlinkClick r:id="rId5" tooltip="Tegangan listrik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</a:t>
              </a:r>
              <a:r>
                <a:rPr lang="en-ID" sz="1600" b="0" i="0" u="none" strike="noStrike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hlinkClick r:id="rId5" tooltip="Tegangan listrik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listrik</a:t>
              </a:r>
              <a:r>
                <a:rPr lang="en-ID" sz="16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. </a:t>
              </a:r>
              <a:endParaRPr lang="en-ID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0" indent="-285750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en-ID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>
                <a:lnSpc>
                  <a:spcPct val="125000"/>
                </a:lnSpc>
                <a:spcAft>
                  <a:spcPts val="800"/>
                </a:spcAft>
              </a:pPr>
              <a:r>
                <a:rPr lang="en-ID" sz="1800" dirty="0">
                  <a:solidFill>
                    <a:srgbClr val="202124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ID" sz="1200" b="0" i="0" dirty="0">
                <a:solidFill>
                  <a:srgbClr val="00B0F0"/>
                </a:solidFill>
                <a:effectLst/>
                <a:latin typeface="Impact" panose="020B0806030902050204" pitchFamily="34" charset="0"/>
              </a:endParaRPr>
            </a:p>
            <a:p>
              <a:pPr algn="l"/>
              <a:endParaRPr lang="en-ID" sz="2400" b="0" i="0" dirty="0">
                <a:solidFill>
                  <a:srgbClr val="00B0F0"/>
                </a:solidFill>
                <a:effectLst/>
                <a:latin typeface="Impact" panose="020B0806030902050204" pitchFamily="34" charset="0"/>
              </a:endParaRPr>
            </a:p>
            <a:p>
              <a:endParaRPr lang="en-ID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2EA304-48D0-9D97-64E6-1DD6B00931E3}"/>
              </a:ext>
            </a:extLst>
          </p:cNvPr>
          <p:cNvGrpSpPr/>
          <p:nvPr/>
        </p:nvGrpSpPr>
        <p:grpSpPr>
          <a:xfrm>
            <a:off x="7373683" y="510120"/>
            <a:ext cx="4587672" cy="2812231"/>
            <a:chOff x="7373683" y="510120"/>
            <a:chExt cx="4587672" cy="28122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78BDCD6-7F65-492E-B45A-0A06E6B2F7DC}"/>
                </a:ext>
              </a:extLst>
            </p:cNvPr>
            <p:cNvGrpSpPr/>
            <p:nvPr/>
          </p:nvGrpSpPr>
          <p:grpSpPr>
            <a:xfrm>
              <a:off x="7373683" y="1007096"/>
              <a:ext cx="4403080" cy="2315255"/>
              <a:chOff x="-1339958" y="4245072"/>
              <a:chExt cx="6958501" cy="3984063"/>
            </a:xfrm>
            <a:blipFill dpi="0" rotWithShape="1">
              <a:blip r:embed="rId6"/>
              <a:srcRect/>
              <a:stretch>
                <a:fillRect/>
              </a:stretch>
            </a:blip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868343A-6735-D249-36A3-1AE067BE70FB}"/>
                  </a:ext>
                </a:extLst>
              </p:cNvPr>
              <p:cNvSpPr/>
              <p:nvPr/>
            </p:nvSpPr>
            <p:spPr>
              <a:xfrm rot="1488237">
                <a:off x="-951318" y="6891745"/>
                <a:ext cx="5268808" cy="133739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72339EA-CE01-6039-57A4-D900A713BFC8}"/>
                  </a:ext>
                </a:extLst>
              </p:cNvPr>
              <p:cNvSpPr/>
              <p:nvPr/>
            </p:nvSpPr>
            <p:spPr>
              <a:xfrm rot="1488237">
                <a:off x="362382" y="5213067"/>
                <a:ext cx="5076587" cy="92974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1BEAF13-98C4-E4AF-479D-F057E4EC37F0}"/>
                  </a:ext>
                </a:extLst>
              </p:cNvPr>
              <p:cNvSpPr/>
              <p:nvPr/>
            </p:nvSpPr>
            <p:spPr>
              <a:xfrm rot="1488237">
                <a:off x="-1339958" y="5766896"/>
                <a:ext cx="6958501" cy="126770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B341A7C-89A6-63C9-6FC7-7AEF2996D450}"/>
                  </a:ext>
                </a:extLst>
              </p:cNvPr>
              <p:cNvSpPr/>
              <p:nvPr/>
            </p:nvSpPr>
            <p:spPr>
              <a:xfrm rot="1488237">
                <a:off x="740462" y="4245072"/>
                <a:ext cx="4800600" cy="95673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A78CF4-4E2F-1FBE-B6EB-FC68DBF2FCA2}"/>
                </a:ext>
              </a:extLst>
            </p:cNvPr>
            <p:cNvSpPr txBox="1"/>
            <p:nvPr/>
          </p:nvSpPr>
          <p:spPr>
            <a:xfrm>
              <a:off x="9976238" y="510120"/>
              <a:ext cx="1985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ACCELEROMETER</a:t>
              </a:r>
              <a:endParaRPr lang="en-ID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8919BC-9B53-A6E0-585C-611131732575}"/>
              </a:ext>
            </a:extLst>
          </p:cNvPr>
          <p:cNvGrpSpPr/>
          <p:nvPr/>
        </p:nvGrpSpPr>
        <p:grpSpPr>
          <a:xfrm>
            <a:off x="6711361" y="3958092"/>
            <a:ext cx="5806932" cy="2972356"/>
            <a:chOff x="6711361" y="3958092"/>
            <a:chExt cx="5806932" cy="297235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D6C84D-7BF4-BA3F-F9BB-7E3F7ED3A926}"/>
                </a:ext>
              </a:extLst>
            </p:cNvPr>
            <p:cNvGrpSpPr/>
            <p:nvPr/>
          </p:nvGrpSpPr>
          <p:grpSpPr>
            <a:xfrm>
              <a:off x="6711361" y="4074538"/>
              <a:ext cx="5249994" cy="2855910"/>
              <a:chOff x="-2469191" y="4009005"/>
              <a:chExt cx="8058615" cy="4323438"/>
            </a:xfrm>
            <a:blipFill dpi="0" rotWithShape="1">
              <a:blip r:embed="rId7"/>
              <a:srcRect/>
              <a:stretch>
                <a:fillRect/>
              </a:stretch>
            </a:blip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F6D394-FF69-7816-64F7-14A3497F34C1}"/>
                  </a:ext>
                </a:extLst>
              </p:cNvPr>
              <p:cNvSpPr/>
              <p:nvPr/>
            </p:nvSpPr>
            <p:spPr>
              <a:xfrm rot="1488237">
                <a:off x="-2469191" y="6663103"/>
                <a:ext cx="6747492" cy="166934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692DC9-F3AE-EA6C-DC4B-1D472AFE1A72}"/>
                  </a:ext>
                </a:extLst>
              </p:cNvPr>
              <p:cNvSpPr/>
              <p:nvPr/>
            </p:nvSpPr>
            <p:spPr>
              <a:xfrm rot="1488237">
                <a:off x="-1456949" y="4842583"/>
                <a:ext cx="6957282" cy="104182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19CDBA-20C6-E8EC-3EA5-75BD9F268DC8}"/>
                  </a:ext>
                </a:extLst>
              </p:cNvPr>
              <p:cNvSpPr/>
              <p:nvPr/>
            </p:nvSpPr>
            <p:spPr>
              <a:xfrm rot="1488237">
                <a:off x="-1728984" y="5923373"/>
                <a:ext cx="7318408" cy="103037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0D4357-E008-05BD-7853-6CEA5B0B94DC}"/>
                  </a:ext>
                </a:extLst>
              </p:cNvPr>
              <p:cNvSpPr/>
              <p:nvPr/>
            </p:nvSpPr>
            <p:spPr>
              <a:xfrm rot="1488237">
                <a:off x="-521646" y="4009005"/>
                <a:ext cx="5964263" cy="1094415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80783E-C8E3-E222-9321-48ECE4D644DF}"/>
                </a:ext>
              </a:extLst>
            </p:cNvPr>
            <p:cNvSpPr txBox="1"/>
            <p:nvPr/>
          </p:nvSpPr>
          <p:spPr>
            <a:xfrm>
              <a:off x="10533176" y="3958092"/>
              <a:ext cx="1985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Pizzo </a:t>
              </a:r>
              <a:r>
                <a:rPr lang="en-US" dirty="0" err="1">
                  <a:solidFill>
                    <a:schemeClr val="bg1"/>
                  </a:solidFill>
                </a:rPr>
                <a:t>Elektrik</a:t>
              </a:r>
              <a:endParaRPr lang="en-ID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05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4DD14E-CF58-4688-A3A9-6D70A52A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6" y="0"/>
            <a:ext cx="2840982" cy="293852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6E9605-F33C-D91E-7435-13A09EF7E410}"/>
              </a:ext>
            </a:extLst>
          </p:cNvPr>
          <p:cNvSpPr/>
          <p:nvPr/>
        </p:nvSpPr>
        <p:spPr>
          <a:xfrm>
            <a:off x="0" y="0"/>
            <a:ext cx="12176528" cy="6858000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solidFill>
              <a:srgbClr val="D63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A4F1C9-7D8E-56D0-DE5F-0A88EAF51A49}"/>
              </a:ext>
            </a:extLst>
          </p:cNvPr>
          <p:cNvGrpSpPr/>
          <p:nvPr/>
        </p:nvGrpSpPr>
        <p:grpSpPr>
          <a:xfrm>
            <a:off x="5071181" y="-180106"/>
            <a:ext cx="7899017" cy="7869103"/>
            <a:chOff x="5071181" y="-180106"/>
            <a:chExt cx="7899017" cy="7869103"/>
          </a:xfrm>
          <a:solidFill>
            <a:schemeClr val="accent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C7D709-ECF9-D17C-08B9-40AC3BC2E7B5}"/>
                </a:ext>
              </a:extLst>
            </p:cNvPr>
            <p:cNvSpPr/>
            <p:nvPr/>
          </p:nvSpPr>
          <p:spPr>
            <a:xfrm rot="1488237">
              <a:off x="5071181" y="-180106"/>
              <a:ext cx="7899017" cy="78247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FE953-CEE6-E87C-808E-5769A34B5661}"/>
                </a:ext>
              </a:extLst>
            </p:cNvPr>
            <p:cNvSpPr txBox="1"/>
            <p:nvPr/>
          </p:nvSpPr>
          <p:spPr>
            <a:xfrm>
              <a:off x="6293922" y="278406"/>
              <a:ext cx="4441372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2. Sensor Analog dan Digital</a:t>
              </a:r>
              <a:endParaRPr lang="en-ID" sz="4400" dirty="0">
                <a:solidFill>
                  <a:schemeClr val="bg1"/>
                </a:solidFill>
                <a:latin typeface="Freestyle Script" panose="030804020302050B0404" pitchFamily="66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337E81-C85E-3C1A-39CB-016CA1EFA9AD}"/>
                </a:ext>
              </a:extLst>
            </p:cNvPr>
            <p:cNvSpPr txBox="1"/>
            <p:nvPr/>
          </p:nvSpPr>
          <p:spPr>
            <a:xfrm>
              <a:off x="7366946" y="948690"/>
              <a:ext cx="4441372" cy="67403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sz="24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 Analog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adalah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sensor yang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menghasilkan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sinyal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output yang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kontinu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berkelanjutan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contohnya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akselerometer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(accelerometer).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D" sz="24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D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sz="24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 Digital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adalah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sensor yang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menghasilkan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sinya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keluaran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diskrit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Sinyal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diskrit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dapat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direpresentasikan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dalam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unit “bit”,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contoh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sensor digital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suhu</a:t>
              </a:r>
              <a:endParaRPr lang="en-ID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br>
                <a:rPr lang="en-ID" sz="2400" dirty="0">
                  <a:solidFill>
                    <a:schemeClr val="bg1"/>
                  </a:solidFill>
                  <a:latin typeface="Impact" panose="020B0806030902050204" pitchFamily="34" charset="0"/>
                </a:rPr>
              </a:br>
              <a:br>
                <a:rPr lang="en-ID" sz="2400" dirty="0"/>
              </a:br>
              <a:endParaRPr lang="en-ID" sz="2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AA48F5-1D3D-C6E6-F951-A052070501B5}"/>
              </a:ext>
            </a:extLst>
          </p:cNvPr>
          <p:cNvGrpSpPr/>
          <p:nvPr/>
        </p:nvGrpSpPr>
        <p:grpSpPr>
          <a:xfrm>
            <a:off x="2112785" y="365456"/>
            <a:ext cx="4062461" cy="2809104"/>
            <a:chOff x="1348264" y="884147"/>
            <a:chExt cx="4062461" cy="280910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F83BDAE-EF06-D313-AB69-752B72574F4D}"/>
                </a:ext>
              </a:extLst>
            </p:cNvPr>
            <p:cNvGrpSpPr/>
            <p:nvPr/>
          </p:nvGrpSpPr>
          <p:grpSpPr>
            <a:xfrm>
              <a:off x="1348264" y="1381696"/>
              <a:ext cx="3360381" cy="2311555"/>
              <a:chOff x="-1385678" y="4245072"/>
              <a:chExt cx="6958501" cy="3977696"/>
            </a:xfrm>
            <a:blipFill dpi="0" rotWithShape="1">
              <a:blip r:embed="rId4"/>
              <a:srcRect/>
              <a:stretch>
                <a:fillRect/>
              </a:stretch>
            </a:blip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60392F-8C62-E691-455A-A3B3FD68CE64}"/>
                  </a:ext>
                </a:extLst>
              </p:cNvPr>
              <p:cNvSpPr/>
              <p:nvPr/>
            </p:nvSpPr>
            <p:spPr>
              <a:xfrm rot="1488237">
                <a:off x="-977904" y="7023390"/>
                <a:ext cx="5268807" cy="119937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99FE06-494C-6F81-8FAF-A06A25E73E67}"/>
                  </a:ext>
                </a:extLst>
              </p:cNvPr>
              <p:cNvSpPr/>
              <p:nvPr/>
            </p:nvSpPr>
            <p:spPr>
              <a:xfrm rot="1488237">
                <a:off x="362382" y="5213067"/>
                <a:ext cx="5076587" cy="929747"/>
              </a:xfrm>
              <a:prstGeom prst="rect">
                <a:avLst/>
              </a:prstGeom>
              <a:grpFill/>
              <a:ln>
                <a:solidFill>
                  <a:srgbClr val="B836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D978A4-A19E-0BCB-66AE-8ED2C6084C17}"/>
                  </a:ext>
                </a:extLst>
              </p:cNvPr>
              <p:cNvSpPr/>
              <p:nvPr/>
            </p:nvSpPr>
            <p:spPr>
              <a:xfrm rot="1488237">
                <a:off x="-1385678" y="5993282"/>
                <a:ext cx="6958501" cy="1030372"/>
              </a:xfrm>
              <a:prstGeom prst="rect">
                <a:avLst/>
              </a:prstGeom>
              <a:grpFill/>
              <a:ln>
                <a:solidFill>
                  <a:srgbClr val="B836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46505C-A957-1F34-B212-20F91EEE5F8D}"/>
                  </a:ext>
                </a:extLst>
              </p:cNvPr>
              <p:cNvSpPr/>
              <p:nvPr/>
            </p:nvSpPr>
            <p:spPr>
              <a:xfrm rot="1488237">
                <a:off x="740462" y="4245072"/>
                <a:ext cx="4800600" cy="9567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FCABB4-CC81-0822-4336-F8A17D38231F}"/>
                </a:ext>
              </a:extLst>
            </p:cNvPr>
            <p:cNvSpPr txBox="1"/>
            <p:nvPr/>
          </p:nvSpPr>
          <p:spPr>
            <a:xfrm>
              <a:off x="3425608" y="884147"/>
              <a:ext cx="1985117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ACCELEROMETER</a:t>
              </a:r>
              <a:endParaRPr lang="en-ID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533CD2-98EB-939B-EFA6-F5A9631BC575}"/>
              </a:ext>
            </a:extLst>
          </p:cNvPr>
          <p:cNvGrpSpPr/>
          <p:nvPr/>
        </p:nvGrpSpPr>
        <p:grpSpPr>
          <a:xfrm>
            <a:off x="2066868" y="3874748"/>
            <a:ext cx="4029132" cy="2772189"/>
            <a:chOff x="153608" y="3512169"/>
            <a:chExt cx="4029132" cy="277218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A5233A-1E55-51FC-7C58-673A74CF84FB}"/>
                </a:ext>
              </a:extLst>
            </p:cNvPr>
            <p:cNvGrpSpPr/>
            <p:nvPr/>
          </p:nvGrpSpPr>
          <p:grpSpPr>
            <a:xfrm>
              <a:off x="153608" y="3972803"/>
              <a:ext cx="3360381" cy="2311555"/>
              <a:chOff x="-1385678" y="4245072"/>
              <a:chExt cx="6958501" cy="3977696"/>
            </a:xfrm>
            <a:blipFill dpi="0" rotWithShape="1">
              <a:blip r:embed="rId5"/>
              <a:srcRect/>
              <a:stretch>
                <a:fillRect/>
              </a:stretch>
            </a:blip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DD1E81B-DD19-536B-44F0-60DB211420DB}"/>
                  </a:ext>
                </a:extLst>
              </p:cNvPr>
              <p:cNvSpPr/>
              <p:nvPr/>
            </p:nvSpPr>
            <p:spPr>
              <a:xfrm rot="1488237">
                <a:off x="-977904" y="7023390"/>
                <a:ext cx="5268807" cy="1199378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C59CEA-DD55-9C11-138E-04615C52766A}"/>
                  </a:ext>
                </a:extLst>
              </p:cNvPr>
              <p:cNvSpPr/>
              <p:nvPr/>
            </p:nvSpPr>
            <p:spPr>
              <a:xfrm rot="1488237">
                <a:off x="362382" y="5213067"/>
                <a:ext cx="5076587" cy="929747"/>
              </a:xfrm>
              <a:prstGeom prst="rect">
                <a:avLst/>
              </a:prstGeom>
              <a:grpFill/>
              <a:ln>
                <a:solidFill>
                  <a:srgbClr val="B836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3581F38-F48D-67ED-F4A5-64FA91A6F264}"/>
                  </a:ext>
                </a:extLst>
              </p:cNvPr>
              <p:cNvSpPr/>
              <p:nvPr/>
            </p:nvSpPr>
            <p:spPr>
              <a:xfrm rot="1488237">
                <a:off x="-1385678" y="5993282"/>
                <a:ext cx="6958501" cy="1030372"/>
              </a:xfrm>
              <a:prstGeom prst="rect">
                <a:avLst/>
              </a:prstGeom>
              <a:grpFill/>
              <a:ln>
                <a:solidFill>
                  <a:srgbClr val="B836D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F45D5DA-FD19-F1FC-1689-E42E86887CA6}"/>
                  </a:ext>
                </a:extLst>
              </p:cNvPr>
              <p:cNvSpPr/>
              <p:nvPr/>
            </p:nvSpPr>
            <p:spPr>
              <a:xfrm rot="1488237">
                <a:off x="740462" y="4245072"/>
                <a:ext cx="4800600" cy="95673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5FAA41-2B74-E4AC-2AA0-82468B2CC38E}"/>
                </a:ext>
              </a:extLst>
            </p:cNvPr>
            <p:cNvSpPr txBox="1"/>
            <p:nvPr/>
          </p:nvSpPr>
          <p:spPr>
            <a:xfrm>
              <a:off x="2197623" y="3512169"/>
              <a:ext cx="1985117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Sensor digital </a:t>
              </a:r>
              <a:r>
                <a:rPr lang="en-US" dirty="0" err="1">
                  <a:solidFill>
                    <a:schemeClr val="bg1"/>
                  </a:solidFill>
                </a:rPr>
                <a:t>Suhu</a:t>
              </a:r>
              <a:endParaRPr lang="en-ID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0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4DD14E-CF58-4688-A3A9-6D70A52A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6" y="0"/>
            <a:ext cx="2840982" cy="29385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8C540B5-8083-98C4-C9C8-7C9620018336}"/>
              </a:ext>
            </a:extLst>
          </p:cNvPr>
          <p:cNvSpPr/>
          <p:nvPr/>
        </p:nvSpPr>
        <p:spPr>
          <a:xfrm>
            <a:off x="-36820" y="-13194"/>
            <a:ext cx="12302459" cy="6858000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solidFill>
              <a:srgbClr val="D63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62BD05-23E8-22D3-4F44-61761094CB0B}"/>
              </a:ext>
            </a:extLst>
          </p:cNvPr>
          <p:cNvGrpSpPr/>
          <p:nvPr/>
        </p:nvGrpSpPr>
        <p:grpSpPr>
          <a:xfrm>
            <a:off x="6160280" y="67896"/>
            <a:ext cx="7090318" cy="6858001"/>
            <a:chOff x="5121478" y="-1502342"/>
            <a:chExt cx="10107332" cy="8487083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188E44-B7E3-AB3D-1F5F-3264ED2B316D}"/>
                </a:ext>
              </a:extLst>
            </p:cNvPr>
            <p:cNvSpPr/>
            <p:nvPr/>
          </p:nvSpPr>
          <p:spPr>
            <a:xfrm>
              <a:off x="5121478" y="-1502342"/>
              <a:ext cx="8689921" cy="84870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3A845D-B972-9B4B-88A4-BD97BD81C073}"/>
                </a:ext>
              </a:extLst>
            </p:cNvPr>
            <p:cNvSpPr txBox="1"/>
            <p:nvPr/>
          </p:nvSpPr>
          <p:spPr>
            <a:xfrm>
              <a:off x="7369865" y="141015"/>
              <a:ext cx="7858945" cy="5560954"/>
            </a:xfrm>
            <a:prstGeom prst="rect">
              <a:avLst/>
            </a:prstGeom>
            <a:grpFill/>
          </p:spPr>
          <p:txBody>
            <a:bodyPr wrap="square" numCol="2" rtlCol="0">
              <a:spAutoFit/>
            </a:bodyPr>
            <a:lstStyle/>
            <a:p>
              <a:pPr marL="342900" lvl="0" indent="-342900">
                <a:lnSpc>
                  <a:spcPts val="15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suhu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mengukur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suhu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lingkungan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benda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>
                <a:lnSpc>
                  <a:spcPts val="15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endPara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ts val="15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tekanan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mengukur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tekanan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pada gas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cairan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>
                <a:lnSpc>
                  <a:spcPts val="15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endPara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ts val="15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cahaya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mendeteksi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keberadaan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cahaya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dan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mengukur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intensitas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cahaya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>
                <a:lnSpc>
                  <a:spcPts val="15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endPara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ts val="15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Sensor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gerakan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untuk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mendeteksi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gerakan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benda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atau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manusia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di </a:t>
              </a:r>
              <a:r>
                <a:rPr lang="en-ID" sz="24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sekitar</a:t>
              </a:r>
              <a:r>
                <a:rPr lang="en-ID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sensor.</a:t>
              </a:r>
            </a:p>
            <a:p>
              <a:pPr marL="342900" lvl="0" indent="-342900">
                <a:lnSpc>
                  <a:spcPts val="15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endParaRPr lang="en-ID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28600" indent="-228600" algn="l">
                <a:buAutoNum type="arabicPeriod"/>
              </a:pPr>
              <a:endParaRPr lang="en-ID" sz="1100" dirty="0">
                <a:solidFill>
                  <a:srgbClr val="000000"/>
                </a:solidFill>
                <a:highlight>
                  <a:srgbClr val="B836D2"/>
                </a:highlight>
                <a:latin typeface="Impact" panose="020B080603090205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DB7D29-DE62-195D-A9E9-A8522FED32C7}"/>
                </a:ext>
              </a:extLst>
            </p:cNvPr>
            <p:cNvSpPr txBox="1"/>
            <p:nvPr/>
          </p:nvSpPr>
          <p:spPr>
            <a:xfrm>
              <a:off x="5207585" y="-1273219"/>
              <a:ext cx="8689921" cy="114266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JENIS SENSOR-SENSOR</a:t>
              </a:r>
              <a:endParaRPr lang="en-ID" sz="5400" dirty="0">
                <a:solidFill>
                  <a:schemeClr val="bg1"/>
                </a:solidFill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6B6C24-3DD4-4206-02DD-9D60FB5697D8}"/>
              </a:ext>
            </a:extLst>
          </p:cNvPr>
          <p:cNvGrpSpPr/>
          <p:nvPr/>
        </p:nvGrpSpPr>
        <p:grpSpPr>
          <a:xfrm>
            <a:off x="1104405" y="1214179"/>
            <a:ext cx="6555073" cy="5549000"/>
            <a:chOff x="1235836" y="756797"/>
            <a:chExt cx="5433735" cy="4037548"/>
          </a:xfrm>
          <a:blipFill>
            <a:blip r:embed="rId4"/>
            <a:stretch>
              <a:fillRect/>
            </a:stretch>
          </a:blip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303F05F-F997-BCFE-0D5F-572E048231D1}"/>
                </a:ext>
              </a:extLst>
            </p:cNvPr>
            <p:cNvGrpSpPr/>
            <p:nvPr/>
          </p:nvGrpSpPr>
          <p:grpSpPr>
            <a:xfrm>
              <a:off x="1235836" y="756797"/>
              <a:ext cx="5433735" cy="4037548"/>
              <a:chOff x="1063285" y="300524"/>
              <a:chExt cx="5433735" cy="5732042"/>
            </a:xfrm>
            <a:grpFill/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77B1961-364E-DF20-A597-B8CEEC64D509}"/>
                  </a:ext>
                </a:extLst>
              </p:cNvPr>
              <p:cNvSpPr/>
              <p:nvPr/>
            </p:nvSpPr>
            <p:spPr>
              <a:xfrm>
                <a:off x="1063285" y="300524"/>
                <a:ext cx="5433735" cy="57320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342E9F-4261-2FAF-ABE7-52E5DCD1EB9E}"/>
                  </a:ext>
                </a:extLst>
              </p:cNvPr>
              <p:cNvSpPr/>
              <p:nvPr/>
            </p:nvSpPr>
            <p:spPr>
              <a:xfrm>
                <a:off x="4850685" y="4978904"/>
                <a:ext cx="1646335" cy="105366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032E7B-AFC6-70AF-68C2-D33C4A6241CF}"/>
                </a:ext>
              </a:extLst>
            </p:cNvPr>
            <p:cNvSpPr/>
            <p:nvPr/>
          </p:nvSpPr>
          <p:spPr>
            <a:xfrm>
              <a:off x="5023237" y="772216"/>
              <a:ext cx="1396368" cy="74218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8194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4DD14E-CF58-4688-A3A9-6D70A52A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6" y="0"/>
            <a:ext cx="2840982" cy="29385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6240E6-3E3B-0B24-EE49-5D95211D80BA}"/>
              </a:ext>
            </a:extLst>
          </p:cNvPr>
          <p:cNvSpPr/>
          <p:nvPr/>
        </p:nvSpPr>
        <p:spPr>
          <a:xfrm>
            <a:off x="0" y="-14728"/>
            <a:ext cx="12185990" cy="6858000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A4F1C9-7D8E-56D0-DE5F-0A88EAF51A49}"/>
              </a:ext>
            </a:extLst>
          </p:cNvPr>
          <p:cNvGrpSpPr/>
          <p:nvPr/>
        </p:nvGrpSpPr>
        <p:grpSpPr>
          <a:xfrm>
            <a:off x="1492334" y="1036938"/>
            <a:ext cx="8668936" cy="8992224"/>
            <a:chOff x="5260823" y="-245884"/>
            <a:chExt cx="7885340" cy="89922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C7D709-ECF9-D17C-08B9-40AC3BC2E7B5}"/>
                </a:ext>
              </a:extLst>
            </p:cNvPr>
            <p:cNvSpPr/>
            <p:nvPr/>
          </p:nvSpPr>
          <p:spPr>
            <a:xfrm rot="1488237">
              <a:off x="5260823" y="-245884"/>
              <a:ext cx="7885340" cy="899222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FE953-CEE6-E87C-808E-5769A34B5661}"/>
                </a:ext>
              </a:extLst>
            </p:cNvPr>
            <p:cNvSpPr txBox="1"/>
            <p:nvPr/>
          </p:nvSpPr>
          <p:spPr>
            <a:xfrm>
              <a:off x="5931493" y="1738773"/>
              <a:ext cx="4530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Ada </a:t>
              </a:r>
              <a:r>
                <a:rPr lang="en-US" sz="7200" dirty="0" err="1">
                  <a:solidFill>
                    <a:schemeClr val="bg1"/>
                  </a:solidFill>
                  <a:latin typeface="Freestyle Script" panose="030804020302050B0404" pitchFamily="66" charset="0"/>
                </a:rPr>
                <a:t>pertanyaan</a:t>
              </a:r>
              <a:r>
                <a:rPr lang="en-US" sz="7200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?</a:t>
              </a:r>
              <a:endParaRPr lang="en-ID" sz="7200" dirty="0">
                <a:solidFill>
                  <a:schemeClr val="bg1"/>
                </a:solidFill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3BDAE-EF06-D313-AB69-752B72574F4D}"/>
              </a:ext>
            </a:extLst>
          </p:cNvPr>
          <p:cNvGrpSpPr/>
          <p:nvPr/>
        </p:nvGrpSpPr>
        <p:grpSpPr>
          <a:xfrm>
            <a:off x="5981447" y="454596"/>
            <a:ext cx="7111833" cy="5514467"/>
            <a:chOff x="-1385678" y="4238615"/>
            <a:chExt cx="6964638" cy="3984153"/>
          </a:xfrm>
          <a:blipFill dpi="0" rotWithShape="1">
            <a:blip r:embed="rId4"/>
            <a:srcRect/>
            <a:tile tx="336550" ty="1346200" sx="100000" sy="100000" flip="y" algn="tl"/>
          </a:blip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60392F-8C62-E691-455A-A3B3FD68CE64}"/>
                </a:ext>
              </a:extLst>
            </p:cNvPr>
            <p:cNvSpPr/>
            <p:nvPr/>
          </p:nvSpPr>
          <p:spPr>
            <a:xfrm rot="1488237">
              <a:off x="-977904" y="7023390"/>
              <a:ext cx="5268807" cy="119937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99FE06-494C-6F81-8FAF-A06A25E73E67}"/>
                </a:ext>
              </a:extLst>
            </p:cNvPr>
            <p:cNvSpPr/>
            <p:nvPr/>
          </p:nvSpPr>
          <p:spPr>
            <a:xfrm rot="1488237">
              <a:off x="362382" y="5213067"/>
              <a:ext cx="5076587" cy="929747"/>
            </a:xfrm>
            <a:prstGeom prst="rect">
              <a:avLst/>
            </a:prstGeom>
            <a:grpFill/>
            <a:ln>
              <a:solidFill>
                <a:srgbClr val="B83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978A4-A19E-0BCB-66AE-8ED2C6084C17}"/>
                </a:ext>
              </a:extLst>
            </p:cNvPr>
            <p:cNvSpPr/>
            <p:nvPr/>
          </p:nvSpPr>
          <p:spPr>
            <a:xfrm rot="1488237">
              <a:off x="-1385678" y="5993282"/>
              <a:ext cx="6958501" cy="1030372"/>
            </a:xfrm>
            <a:prstGeom prst="rect">
              <a:avLst/>
            </a:prstGeom>
            <a:grpFill/>
            <a:ln>
              <a:solidFill>
                <a:srgbClr val="B83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46505C-A957-1F34-B212-20F91EEE5F8D}"/>
                </a:ext>
              </a:extLst>
            </p:cNvPr>
            <p:cNvSpPr/>
            <p:nvPr/>
          </p:nvSpPr>
          <p:spPr>
            <a:xfrm rot="1488237">
              <a:off x="778360" y="4238615"/>
              <a:ext cx="4800600" cy="929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409026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4DD14E-CF58-4688-A3A9-6D70A52A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36" y="0"/>
            <a:ext cx="2840982" cy="293852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466B0E0-426C-CF63-D339-576E0B460EEC}"/>
              </a:ext>
            </a:extLst>
          </p:cNvPr>
          <p:cNvSpPr/>
          <p:nvPr/>
        </p:nvSpPr>
        <p:spPr>
          <a:xfrm>
            <a:off x="5445" y="-20537"/>
            <a:ext cx="12321102" cy="6878537"/>
          </a:xfrm>
          <a:prstGeom prst="rect">
            <a:avLst/>
          </a:prstGeom>
          <a:solidFill>
            <a:schemeClr val="accent6">
              <a:alpha val="39000"/>
            </a:schemeClr>
          </a:solidFill>
          <a:ln>
            <a:solidFill>
              <a:srgbClr val="D63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A4F1C9-7D8E-56D0-DE5F-0A88EAF51A49}"/>
              </a:ext>
            </a:extLst>
          </p:cNvPr>
          <p:cNvGrpSpPr/>
          <p:nvPr/>
        </p:nvGrpSpPr>
        <p:grpSpPr>
          <a:xfrm>
            <a:off x="1441969" y="1140348"/>
            <a:ext cx="8668936" cy="8992224"/>
            <a:chOff x="5190960" y="-211594"/>
            <a:chExt cx="7885340" cy="899222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C7D709-ECF9-D17C-08B9-40AC3BC2E7B5}"/>
                </a:ext>
              </a:extLst>
            </p:cNvPr>
            <p:cNvSpPr/>
            <p:nvPr/>
          </p:nvSpPr>
          <p:spPr>
            <a:xfrm rot="1488237">
              <a:off x="5190960" y="-211594"/>
              <a:ext cx="7885340" cy="8992224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FFE953-CEE6-E87C-808E-5769A34B5661}"/>
                </a:ext>
              </a:extLst>
            </p:cNvPr>
            <p:cNvSpPr txBox="1"/>
            <p:nvPr/>
          </p:nvSpPr>
          <p:spPr>
            <a:xfrm>
              <a:off x="6033924" y="306596"/>
              <a:ext cx="45301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err="1">
                  <a:solidFill>
                    <a:schemeClr val="bg1"/>
                  </a:solidFill>
                  <a:latin typeface="Freestyle Script" panose="030804020302050B0404" pitchFamily="66" charset="0"/>
                </a:rPr>
                <a:t>Terima</a:t>
              </a:r>
              <a:r>
                <a:rPr lang="en-US" sz="7200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 </a:t>
              </a:r>
              <a:r>
                <a:rPr lang="en-US" sz="7200" dirty="0" err="1">
                  <a:solidFill>
                    <a:schemeClr val="bg1"/>
                  </a:solidFill>
                  <a:latin typeface="Freestyle Script" panose="030804020302050B0404" pitchFamily="66" charset="0"/>
                </a:rPr>
                <a:t>kasih</a:t>
              </a:r>
              <a:r>
                <a:rPr lang="en-US" sz="7200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 </a:t>
              </a:r>
              <a:r>
                <a:rPr lang="en-US" sz="7200" dirty="0" err="1">
                  <a:solidFill>
                    <a:schemeClr val="bg1"/>
                  </a:solidFill>
                  <a:latin typeface="Freestyle Script" panose="030804020302050B0404" pitchFamily="66" charset="0"/>
                </a:rPr>
                <a:t>sudah</a:t>
              </a:r>
              <a:r>
                <a:rPr lang="en-US" sz="7200" dirty="0">
                  <a:solidFill>
                    <a:schemeClr val="bg1"/>
                  </a:solidFill>
                  <a:latin typeface="Freestyle Script" panose="030804020302050B0404" pitchFamily="66" charset="0"/>
                </a:rPr>
                <a:t> </a:t>
              </a:r>
              <a:r>
                <a:rPr lang="en-US" sz="7200" dirty="0" err="1">
                  <a:solidFill>
                    <a:schemeClr val="bg1"/>
                  </a:solidFill>
                  <a:latin typeface="Freestyle Script" panose="030804020302050B0404" pitchFamily="66" charset="0"/>
                </a:rPr>
                <a:t>memperhatikan</a:t>
              </a:r>
              <a:endParaRPr lang="en-ID" sz="7200" dirty="0">
                <a:solidFill>
                  <a:schemeClr val="bg1"/>
                </a:solidFill>
                <a:latin typeface="Freestyle Script" panose="030804020302050B0404" pitchFamily="66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3BDAE-EF06-D313-AB69-752B72574F4D}"/>
              </a:ext>
            </a:extLst>
          </p:cNvPr>
          <p:cNvGrpSpPr/>
          <p:nvPr/>
        </p:nvGrpSpPr>
        <p:grpSpPr>
          <a:xfrm>
            <a:off x="6424503" y="-742950"/>
            <a:ext cx="7111833" cy="5514467"/>
            <a:chOff x="-1385678" y="4238615"/>
            <a:chExt cx="6964638" cy="3984153"/>
          </a:xfrm>
          <a:blipFill dpi="0" rotWithShape="1">
            <a:blip r:embed="rId4"/>
            <a:srcRect/>
            <a:stretch>
              <a:fillRect/>
            </a:stretch>
          </a:blip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60392F-8C62-E691-455A-A3B3FD68CE64}"/>
                </a:ext>
              </a:extLst>
            </p:cNvPr>
            <p:cNvSpPr/>
            <p:nvPr/>
          </p:nvSpPr>
          <p:spPr>
            <a:xfrm rot="1488237">
              <a:off x="-977904" y="7023390"/>
              <a:ext cx="5268807" cy="119937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99FE06-494C-6F81-8FAF-A06A25E73E67}"/>
                </a:ext>
              </a:extLst>
            </p:cNvPr>
            <p:cNvSpPr/>
            <p:nvPr/>
          </p:nvSpPr>
          <p:spPr>
            <a:xfrm rot="1488237">
              <a:off x="362382" y="5213067"/>
              <a:ext cx="5076587" cy="929747"/>
            </a:xfrm>
            <a:prstGeom prst="rect">
              <a:avLst/>
            </a:prstGeom>
            <a:grpFill/>
            <a:ln>
              <a:solidFill>
                <a:srgbClr val="B83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978A4-A19E-0BCB-66AE-8ED2C6084C17}"/>
                </a:ext>
              </a:extLst>
            </p:cNvPr>
            <p:cNvSpPr/>
            <p:nvPr/>
          </p:nvSpPr>
          <p:spPr>
            <a:xfrm rot="1488237">
              <a:off x="-1385678" y="5993282"/>
              <a:ext cx="6958501" cy="1030372"/>
            </a:xfrm>
            <a:prstGeom prst="rect">
              <a:avLst/>
            </a:prstGeom>
            <a:grpFill/>
            <a:ln>
              <a:solidFill>
                <a:srgbClr val="B83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46505C-A957-1F34-B212-20F91EEE5F8D}"/>
                </a:ext>
              </a:extLst>
            </p:cNvPr>
            <p:cNvSpPr/>
            <p:nvPr/>
          </p:nvSpPr>
          <p:spPr>
            <a:xfrm rot="1488237">
              <a:off x="778360" y="4238615"/>
              <a:ext cx="4800600" cy="929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250A1F5-20CD-0389-B401-3A5655E1B812}"/>
              </a:ext>
            </a:extLst>
          </p:cNvPr>
          <p:cNvGrpSpPr/>
          <p:nvPr/>
        </p:nvGrpSpPr>
        <p:grpSpPr>
          <a:xfrm>
            <a:off x="-1474088" y="3727895"/>
            <a:ext cx="7111833" cy="5514467"/>
            <a:chOff x="-1385678" y="4238615"/>
            <a:chExt cx="6964638" cy="3984153"/>
          </a:xfrm>
          <a:blipFill dpi="0" rotWithShape="1">
            <a:blip r:embed="rId5"/>
            <a:srcRect/>
            <a:tile tx="450850" ty="196850" sx="60000" sy="60000" flip="y" algn="tl"/>
          </a:blip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526F1E-555B-920F-3798-D6B8664F8D00}"/>
                </a:ext>
              </a:extLst>
            </p:cNvPr>
            <p:cNvSpPr/>
            <p:nvPr/>
          </p:nvSpPr>
          <p:spPr>
            <a:xfrm rot="1488237">
              <a:off x="-977904" y="7023390"/>
              <a:ext cx="5268807" cy="119937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9E4DBB-DA40-4E1F-1852-7FC874F6C70A}"/>
                </a:ext>
              </a:extLst>
            </p:cNvPr>
            <p:cNvSpPr/>
            <p:nvPr/>
          </p:nvSpPr>
          <p:spPr>
            <a:xfrm rot="1488237">
              <a:off x="362382" y="5213067"/>
              <a:ext cx="5076587" cy="929747"/>
            </a:xfrm>
            <a:prstGeom prst="rect">
              <a:avLst/>
            </a:prstGeom>
            <a:grpFill/>
            <a:ln>
              <a:solidFill>
                <a:srgbClr val="B83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DBF8BA-4130-03FB-220F-EA605726EACE}"/>
                </a:ext>
              </a:extLst>
            </p:cNvPr>
            <p:cNvSpPr/>
            <p:nvPr/>
          </p:nvSpPr>
          <p:spPr>
            <a:xfrm rot="1488237">
              <a:off x="-1385678" y="5993282"/>
              <a:ext cx="6958501" cy="1030372"/>
            </a:xfrm>
            <a:prstGeom prst="rect">
              <a:avLst/>
            </a:prstGeom>
            <a:grpFill/>
            <a:ln>
              <a:solidFill>
                <a:srgbClr val="B83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5D13A9-00EA-176D-2CD2-FFA91BC4B63A}"/>
                </a:ext>
              </a:extLst>
            </p:cNvPr>
            <p:cNvSpPr/>
            <p:nvPr/>
          </p:nvSpPr>
          <p:spPr>
            <a:xfrm rot="1488237">
              <a:off x="778360" y="4238615"/>
              <a:ext cx="4800600" cy="92974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461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284</Words>
  <Application>Microsoft Office PowerPoint</Application>
  <PresentationFormat>Widescreen</PresentationFormat>
  <Paragraphs>45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Calibri Light</vt:lpstr>
      <vt:lpstr>Freestyle Script</vt:lpstr>
      <vt:lpstr>Google Sans</vt:lpstr>
      <vt:lpstr>Impact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HAK1M203</dc:creator>
  <cp:lastModifiedBy>Favian Perwira</cp:lastModifiedBy>
  <cp:revision>19</cp:revision>
  <dcterms:created xsi:type="dcterms:W3CDTF">2023-07-27T12:41:04Z</dcterms:created>
  <dcterms:modified xsi:type="dcterms:W3CDTF">2023-08-30T23:59:21Z</dcterms:modified>
</cp:coreProperties>
</file>