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16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19874-0047-4FF6-A3A7-71A88F7C646F}" type="datetimeFigureOut">
              <a:rPr lang="en-ID" smtClean="0"/>
              <a:t>20/10/2023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9A376-1626-4FA6-9EE1-2AC304AC5D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8124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9A376-1626-4FA6-9EE1-2AC304AC5DAF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356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8B21-6E57-BD5B-5093-C2E8CAF09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1DCC6-1F09-6BB3-73F1-6D45E96E2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6D533-E97C-CD74-B818-B038F4E0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30D-518F-4825-A2FD-E9E6E1A9C2D5}" type="datetimeFigureOut">
              <a:rPr lang="en-ID" smtClean="0"/>
              <a:t>20/10/2023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1C253-F7BD-27E9-6C45-362BB03E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762F7-1469-EC74-5B1A-0AF89026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DDCD-DEED-4CC4-948C-09D75A2FA8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1905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  <p:sndAc>
          <p:stSnd loop="1">
            <p:snd r:embed="rId1" name="motorcycle-pass-by-03.wav"/>
          </p:stSnd>
        </p:sndAc>
      </p:transition>
    </mc:Choice>
    <mc:Fallback>
      <p:transition spd="slow" advClick="0" advTm="1000">
        <p:fade/>
        <p:sndAc>
          <p:stSnd loop="1">
            <p:snd r:embed="rId1" name="motorcycle-pass-by-03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A8AD-6171-073C-19F5-8B71C8D1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10458-8FFD-14AA-E5F7-8323FDF66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4501D-2DBD-A5B3-AB63-B045390E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30D-518F-4825-A2FD-E9E6E1A9C2D5}" type="datetimeFigureOut">
              <a:rPr lang="en-ID" smtClean="0"/>
              <a:t>20/10/2023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E5518-7BCC-37D8-098B-446CBF6A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BF98D-C217-2AF1-7432-EFD62524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DDCD-DEED-4CC4-948C-09D75A2FA8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0013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  <p:sndAc>
          <p:stSnd loop="1">
            <p:snd r:embed="rId1" name="motorcycle-pass-by-03.wav"/>
          </p:stSnd>
        </p:sndAc>
      </p:transition>
    </mc:Choice>
    <mc:Fallback>
      <p:transition spd="slow" advClick="0" advTm="1000">
        <p:fade/>
        <p:sndAc>
          <p:stSnd loop="1">
            <p:snd r:embed="rId1" name="motorcycle-pass-by-03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44769-EC71-3E5D-FE67-D4E7E3FFF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45895-50FA-E646-F8A4-08DD5904E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594EC-A78C-503B-77DC-BCD49696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30D-518F-4825-A2FD-E9E6E1A9C2D5}" type="datetimeFigureOut">
              <a:rPr lang="en-ID" smtClean="0"/>
              <a:t>20/10/2023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ABD40-930E-DC48-ABEA-9A3D3DA8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22F66-EC02-2DF1-A51E-52CCDF62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DDCD-DEED-4CC4-948C-09D75A2FA8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3602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  <p:sndAc>
          <p:stSnd loop="1">
            <p:snd r:embed="rId1" name="motorcycle-pass-by-03.wav"/>
          </p:stSnd>
        </p:sndAc>
      </p:transition>
    </mc:Choice>
    <mc:Fallback>
      <p:transition spd="slow" advClick="0" advTm="1000">
        <p:fade/>
        <p:sndAc>
          <p:stSnd loop="1">
            <p:snd r:embed="rId1" name="motorcycle-pass-by-03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ACE5-D2F9-DF0F-DFB8-E2944855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126BC-A467-8A7A-556E-E988F98C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BEC5A-1387-3320-22CA-7912EF6A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30D-518F-4825-A2FD-E9E6E1A9C2D5}" type="datetimeFigureOut">
              <a:rPr lang="en-ID" smtClean="0"/>
              <a:t>20/10/2023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74E93-031C-7F23-6EC6-A554C143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3C842-061E-2C92-F485-1C0AB163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DDCD-DEED-4CC4-948C-09D75A2FA8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3139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  <p:sndAc>
          <p:stSnd loop="1">
            <p:snd r:embed="rId1" name="motorcycle-pass-by-03.wav"/>
          </p:stSnd>
        </p:sndAc>
      </p:transition>
    </mc:Choice>
    <mc:Fallback>
      <p:transition spd="slow" advClick="0" advTm="1000">
        <p:fade/>
        <p:sndAc>
          <p:stSnd loop="1">
            <p:snd r:embed="rId1" name="motorcycle-pass-by-03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5762-2D3E-1787-A3DF-0DCE6614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25272-6579-D0F2-BD79-2DB0906EF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6DE49-F4EA-E9B0-4724-C226A7AB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30D-518F-4825-A2FD-E9E6E1A9C2D5}" type="datetimeFigureOut">
              <a:rPr lang="en-ID" smtClean="0"/>
              <a:t>20/10/2023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23089-9E7A-C238-7125-F0E2E254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03A3D-B3F7-E5CD-57EF-27C86ED3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DDCD-DEED-4CC4-948C-09D75A2FA8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3872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  <p:sndAc>
          <p:stSnd loop="1">
            <p:snd r:embed="rId1" name="motorcycle-pass-by-03.wav"/>
          </p:stSnd>
        </p:sndAc>
      </p:transition>
    </mc:Choice>
    <mc:Fallback>
      <p:transition spd="slow" advClick="0" advTm="1000">
        <p:fade/>
        <p:sndAc>
          <p:stSnd loop="1">
            <p:snd r:embed="rId1" name="motorcycle-pass-by-03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3986-697E-E806-4334-CDBD4939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5861E-9A05-95F0-34F7-256D6EA4E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DAC4A-7F1A-E582-3FB3-7D7EF73B6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2CB69-496B-16B1-0E85-5F567094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30D-518F-4825-A2FD-E9E6E1A9C2D5}" type="datetimeFigureOut">
              <a:rPr lang="en-ID" smtClean="0"/>
              <a:t>20/10/2023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A766F-8C6D-282A-526A-86EDF346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DFFA8-F744-DA18-1009-C87D886B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DDCD-DEED-4CC4-948C-09D75A2FA8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1388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  <p:sndAc>
          <p:stSnd loop="1">
            <p:snd r:embed="rId1" name="motorcycle-pass-by-03.wav"/>
          </p:stSnd>
        </p:sndAc>
      </p:transition>
    </mc:Choice>
    <mc:Fallback>
      <p:transition spd="slow" advClick="0" advTm="1000">
        <p:fade/>
        <p:sndAc>
          <p:stSnd loop="1">
            <p:snd r:embed="rId1" name="motorcycle-pass-by-03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4D2C-3C0D-44DD-A3F0-8CEDF545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E659D-B990-3EA3-32C2-9766DE7A1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D4DA9-3EB2-2878-33FC-B60BB042F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68A91-E7AD-24DF-5D52-A26AD6C7C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76994-9034-8181-5D60-DD984FCC3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E63D0-692E-9299-3341-B9F0777D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30D-518F-4825-A2FD-E9E6E1A9C2D5}" type="datetimeFigureOut">
              <a:rPr lang="en-ID" smtClean="0"/>
              <a:t>20/10/2023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6F08D-A678-124D-C4AA-8E950F3E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31513-9D96-FA91-4935-64EB286C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DDCD-DEED-4CC4-948C-09D75A2FA8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5914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  <p:sndAc>
          <p:stSnd loop="1">
            <p:snd r:embed="rId1" name="motorcycle-pass-by-03.wav"/>
          </p:stSnd>
        </p:sndAc>
      </p:transition>
    </mc:Choice>
    <mc:Fallback>
      <p:transition spd="slow" advClick="0" advTm="1000">
        <p:fade/>
        <p:sndAc>
          <p:stSnd loop="1">
            <p:snd r:embed="rId1" name="motorcycle-pass-by-03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F7A1-4A6D-82F6-6541-C4F5B19B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8C260-650D-FF05-571F-184DB72D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30D-518F-4825-A2FD-E9E6E1A9C2D5}" type="datetimeFigureOut">
              <a:rPr lang="en-ID" smtClean="0"/>
              <a:t>20/10/2023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2CA95-5873-54C4-6F99-1C18E57E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68546-C97D-17EE-30E6-18CF7BCE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DDCD-DEED-4CC4-948C-09D75A2FA8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5186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  <p:sndAc>
          <p:stSnd loop="1">
            <p:snd r:embed="rId1" name="motorcycle-pass-by-03.wav"/>
          </p:stSnd>
        </p:sndAc>
      </p:transition>
    </mc:Choice>
    <mc:Fallback>
      <p:transition spd="slow" advClick="0" advTm="1000">
        <p:fade/>
        <p:sndAc>
          <p:stSnd loop="1">
            <p:snd r:embed="rId1" name="motorcycle-pass-by-03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D07CA-BA54-C84C-207B-4BD51FDD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30D-518F-4825-A2FD-E9E6E1A9C2D5}" type="datetimeFigureOut">
              <a:rPr lang="en-ID" smtClean="0"/>
              <a:t>20/10/2023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49570-0069-D526-6B2A-5592F31B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7BDD4-BAFC-ACB9-C5C0-0FB9C592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DDCD-DEED-4CC4-948C-09D75A2FA8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4164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  <p:sndAc>
          <p:stSnd loop="1">
            <p:snd r:embed="rId1" name="motorcycle-pass-by-03.wav"/>
          </p:stSnd>
        </p:sndAc>
      </p:transition>
    </mc:Choice>
    <mc:Fallback>
      <p:transition spd="slow" advClick="0" advTm="1000">
        <p:fade/>
        <p:sndAc>
          <p:stSnd loop="1">
            <p:snd r:embed="rId1" name="motorcycle-pass-by-03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E055-D08B-F2A6-2868-2F202AD85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BC1F-40D0-2335-5324-1015D7933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58FE1-3F13-B15B-38B1-B62BAA62C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120BA-3396-E1D3-5876-F35FB17D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30D-518F-4825-A2FD-E9E6E1A9C2D5}" type="datetimeFigureOut">
              <a:rPr lang="en-ID" smtClean="0"/>
              <a:t>20/10/2023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E52EA-2764-4B4A-DAE6-F844BBE8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5CF76-E5D4-80F9-EB8E-EDB41375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DDCD-DEED-4CC4-948C-09D75A2FA8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0096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  <p:sndAc>
          <p:stSnd loop="1">
            <p:snd r:embed="rId1" name="motorcycle-pass-by-03.wav"/>
          </p:stSnd>
        </p:sndAc>
      </p:transition>
    </mc:Choice>
    <mc:Fallback>
      <p:transition spd="slow" advClick="0" advTm="1000">
        <p:fade/>
        <p:sndAc>
          <p:stSnd loop="1">
            <p:snd r:embed="rId1" name="motorcycle-pass-by-03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C6FA-6FB0-28F9-DBDA-16838831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90A49-82ED-F733-8A4C-B96A746AF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AAD29-2072-CD23-EC4E-697C11AC8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8A4FF-7B56-59CD-F95F-C379A138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30D-518F-4825-A2FD-E9E6E1A9C2D5}" type="datetimeFigureOut">
              <a:rPr lang="en-ID" smtClean="0"/>
              <a:t>20/10/2023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F24A6-BF70-7EB1-465E-F14AB9F4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C7318-1DE3-39B4-129E-A8BE0818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DDCD-DEED-4CC4-948C-09D75A2FA8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5460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  <p:sndAc>
          <p:stSnd loop="1">
            <p:snd r:embed="rId1" name="motorcycle-pass-by-03.wav"/>
          </p:stSnd>
        </p:sndAc>
      </p:transition>
    </mc:Choice>
    <mc:Fallback>
      <p:transition spd="slow" advClick="0" advTm="1000">
        <p:fade/>
        <p:sndAc>
          <p:stSnd loop="1">
            <p:snd r:embed="rId1" name="motorcycle-pass-by-03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B0AC3-868E-84A1-CC8F-6AD59EF1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36B65-F96D-665A-DF6D-DA1F10D32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885CA-278A-06EB-6C8B-1D17391F1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B030D-518F-4825-A2FD-E9E6E1A9C2D5}" type="datetimeFigureOut">
              <a:rPr lang="en-ID" smtClean="0"/>
              <a:t>20/10/2023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D6FAD-F278-3012-5BF7-63BE4E72B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0F16A-D5EF-A67D-6275-080C2E9D0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FDDCD-DEED-4CC4-948C-09D75A2FA8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71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  <p:sndAc>
          <p:stSnd loop="1">
            <p:snd r:embed="rId13" name="motorcycle-pass-by-03.wav"/>
          </p:stSnd>
        </p:sndAc>
      </p:transition>
    </mc:Choice>
    <mc:Fallback>
      <p:transition spd="slow" advClick="0" advTm="1000">
        <p:fade/>
        <p:sndAc>
          <p:stSnd loop="1">
            <p:snd r:embed="rId13" name="motorcycle-pass-by-03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4DC03B-1687-9ABA-584C-AFA205551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298F0F-F2BB-DD7D-DEF7-29252DB873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5366" y="4130039"/>
            <a:ext cx="3305366" cy="23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8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  <p:sndAc>
          <p:stSnd loop="1">
            <p:snd r:embed="rId3" name="bomb.wav"/>
          </p:stSnd>
        </p:sndAc>
      </p:transition>
    </mc:Choice>
    <mc:Fallback>
      <p:transition spd="slow" advClick="0" advTm="1000">
        <p:fade/>
        <p:sndAc>
          <p:stSnd loop="1">
            <p:snd r:embed="rId3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0.13555 0.00486 " pathEditMode="relative" rAng="0" ptsTypes="AA">
                                      <p:cBhvr>
                                        <p:cTn id="6" dur="7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4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4DC03B-1687-9ABA-584C-AFA205551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298F0F-F2BB-DD7D-DEF7-29252DB87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874" y="4627879"/>
            <a:ext cx="3305366" cy="23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21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  <p:sndAc>
          <p:stSnd loop="1">
            <p:snd r:embed="rId2" name="motorcycle-pass-by-03.wav"/>
          </p:stSnd>
        </p:sndAc>
      </p:transition>
    </mc:Choice>
    <mc:Fallback>
      <p:transition spd="slow" advClick="0" advTm="1000">
        <p:fade/>
        <p:sndAc>
          <p:stSnd loop="1">
            <p:snd r:embed="rId2" name="motorcycle-pass-by-03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1693 0.00648 " pathEditMode="relative" rAng="0" ptsTypes="AA">
                                      <p:cBhvr>
                                        <p:cTn id="6" dur="7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4DC03B-1687-9ABA-584C-AFA205551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298F0F-F2BB-DD7D-DEF7-29252DB87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2683" y="4160519"/>
            <a:ext cx="3305366" cy="23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41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  <p:sndAc>
          <p:stSnd loop="1">
            <p:snd r:embed="rId2" name="motorcycle-pass-by-03.wav"/>
          </p:stSnd>
        </p:sndAc>
      </p:transition>
    </mc:Choice>
    <mc:Fallback>
      <p:transition spd="slow" advClick="0" advTm="1000">
        <p:fade/>
        <p:sndAc>
          <p:stSnd loop="1">
            <p:snd r:embed="rId2" name="motorcycle-pass-by-03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13555 0.01088 " pathEditMode="relative" rAng="0" ptsTypes="AA">
                                      <p:cBhvr>
                                        <p:cTn id="6" dur="7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4DC03B-1687-9ABA-584C-AFA205551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298F0F-F2BB-DD7D-DEF7-29252DB87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1479"/>
            <a:ext cx="3305366" cy="23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4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  <p:sndAc>
          <p:stSnd loop="1">
            <p:snd r:embed="rId2" name="motorcycle-pass-by-03.wav"/>
          </p:stSnd>
        </p:sndAc>
      </p:transition>
    </mc:Choice>
    <mc:Fallback>
      <p:transition spd="slow" advClick="0" advTm="1000">
        <p:fade/>
        <p:sndAc>
          <p:stSnd loop="1">
            <p:snd r:embed="rId2" name="motorcycle-pass-by-03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13554 0.01088 " pathEditMode="relative" rAng="0" ptsTypes="AA">
                                      <p:cBhvr>
                                        <p:cTn id="6" dur="7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4DC03B-1687-9ABA-584C-AFA205551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298F0F-F2BB-DD7D-DEF7-29252DB87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720" y="4262119"/>
            <a:ext cx="3305366" cy="23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74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  <p:sndAc>
          <p:stSnd loop="1">
            <p:snd r:embed="rId2" name="motorcycle-pass-by-03.wav"/>
          </p:stSnd>
        </p:sndAc>
      </p:transition>
    </mc:Choice>
    <mc:Fallback>
      <p:transition spd="slow" advClick="0" advTm="1000">
        <p:fade/>
        <p:sndAc>
          <p:stSnd loop="1">
            <p:snd r:embed="rId2" name="motorcycle-pass-by-03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0.11693 0.00648 " pathEditMode="relative" rAng="0" ptsTypes="AA">
                                      <p:cBhvr>
                                        <p:cTn id="6" dur="7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4DC03B-1687-9ABA-584C-AFA205551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298F0F-F2BB-DD7D-DEF7-29252DB87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323079"/>
            <a:ext cx="3305366" cy="23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74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  <p:sndAc>
          <p:stSnd loop="1">
            <p:snd r:embed="rId2" name="motorcycle-pass-by-03.wav"/>
          </p:stSnd>
        </p:sndAc>
      </p:transition>
    </mc:Choice>
    <mc:Fallback>
      <p:transition spd="slow" advClick="0" advTm="1000">
        <p:fade/>
        <p:sndAc>
          <p:stSnd loop="1">
            <p:snd r:embed="rId2" name="motorcycle-pass-by-03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0.11692 0.00648 " pathEditMode="relative" rAng="0" ptsTypes="AA">
                                      <p:cBhvr>
                                        <p:cTn id="6" dur="7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4DC03B-1687-9ABA-584C-AFA205551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298F0F-F2BB-DD7D-DEF7-29252DB87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20" y="4363719"/>
            <a:ext cx="3305366" cy="23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84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  <p:sndAc>
          <p:stSnd loop="1">
            <p:snd r:embed="rId2" name="motorcycle-pass-by-03.wav"/>
          </p:stSnd>
        </p:sndAc>
      </p:transition>
    </mc:Choice>
    <mc:Fallback>
      <p:transition spd="slow" advClick="0" advTm="1000">
        <p:fade/>
        <p:sndAc>
          <p:stSnd loop="1">
            <p:snd r:embed="rId2" name="motorcycle-pass-by-03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0.11693 0.00648 " pathEditMode="relative" rAng="0" ptsTypes="AA">
                                      <p:cBhvr>
                                        <p:cTn id="6" dur="7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4DC03B-1687-9ABA-584C-AFA205551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298F0F-F2BB-DD7D-DEF7-29252DB87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4455159"/>
            <a:ext cx="3305366" cy="23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87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  <p:sndAc>
          <p:stSnd loop="1">
            <p:snd r:embed="rId2" name="motorcycle-pass-by-03.wav"/>
          </p:stSnd>
        </p:sndAc>
      </p:transition>
    </mc:Choice>
    <mc:Fallback>
      <p:transition spd="slow" advClick="0" advTm="1000">
        <p:fade/>
        <p:sndAc>
          <p:stSnd loop="1">
            <p:snd r:embed="rId2" name="motorcycle-pass-by-03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11111E-6 L 0.11693 0.00648 " pathEditMode="relative" rAng="0" ptsTypes="AA">
                                      <p:cBhvr>
                                        <p:cTn id="6" dur="7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4DC03B-1687-9ABA-584C-AFA205551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298F0F-F2BB-DD7D-DEF7-29252DB87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920" y="4556759"/>
            <a:ext cx="3305366" cy="23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06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  <p:sndAc>
          <p:stSnd loop="1">
            <p:snd r:embed="rId2" name="motorcycle-pass-by-03.wav"/>
          </p:stSnd>
        </p:sndAc>
      </p:transition>
    </mc:Choice>
    <mc:Fallback>
      <p:transition spd="slow" advClick="0" advTm="1000">
        <p:fade/>
        <p:sndAc>
          <p:stSnd loop="1">
            <p:snd r:embed="rId2" name="motorcycle-pass-by-03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07407E-6 L 0.11693 0.00648 " pathEditMode="relative" rAng="0" ptsTypes="AA">
                                      <p:cBhvr>
                                        <p:cTn id="6" dur="7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4DC03B-1687-9ABA-584C-AFA205551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298F0F-F2BB-DD7D-DEF7-29252DB87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634" y="4556759"/>
            <a:ext cx="3305366" cy="23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97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  <p:sndAc>
          <p:stSnd loop="1">
            <p:snd r:embed="rId2" name="motorcycle-pass-by-03.wav"/>
          </p:stSnd>
        </p:sndAc>
      </p:transition>
    </mc:Choice>
    <mc:Fallback>
      <p:transition spd="slow" advClick="0" advTm="1000">
        <p:fade/>
        <p:sndAc>
          <p:stSnd loop="1">
            <p:snd r:embed="rId2" name="motorcycle-pass-by-03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07407E-6 L 0.11693 0.00648 " pathEditMode="relative" rAng="0" ptsTypes="AA">
                                      <p:cBhvr>
                                        <p:cTn id="6" dur="7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</Words>
  <Application>Microsoft Office PowerPoint</Application>
  <PresentationFormat>Widescreen</PresentationFormat>
  <Paragraphs>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Favian Perwira</dc:creator>
  <cp:lastModifiedBy>Favian Perwira</cp:lastModifiedBy>
  <cp:revision>5</cp:revision>
  <dcterms:created xsi:type="dcterms:W3CDTF">2023-10-17T07:47:19Z</dcterms:created>
  <dcterms:modified xsi:type="dcterms:W3CDTF">2023-10-20T01:11:02Z</dcterms:modified>
</cp:coreProperties>
</file>