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  <p:embeddedFont>
      <p:font typeface="Playfair Display" panose="00000500000000000000" pitchFamily="2" charset="0"/>
      <p:regular r:id="rId11"/>
      <p:bold r:id="rId12"/>
      <p:italic r:id="rId13"/>
      <p:boldItalic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520" dirty="0"/>
              <a:t>Plataforma con bitácora para conversión de divisas</a:t>
            </a:r>
            <a:endParaRPr sz="452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&gt;&gt;&gt; Happy Hacking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Flask?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Flask es un </a:t>
            </a:r>
            <a:r>
              <a:rPr lang="es" b="1" i="1"/>
              <a:t>microframework</a:t>
            </a:r>
            <a:r>
              <a:rPr lang="es"/>
              <a:t> para Python que permite crear aplicaciones web.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 entorno de trabajo (</a:t>
            </a:r>
            <a:r>
              <a:rPr lang="es" b="1" i="1"/>
              <a:t>framework</a:t>
            </a:r>
            <a:r>
              <a:rPr lang="es"/>
              <a:t>) es una estructura conceptual y tecnológica de asistencia definida, normalmente, con artefactos o </a:t>
            </a:r>
            <a:r>
              <a:rPr lang="es" u="sng"/>
              <a:t>módulos concretos de software, que puede servir de base para la organización y desarrollo de software.</a:t>
            </a:r>
            <a:r>
              <a:rPr lang="es"/>
              <a:t> Típicamente, </a:t>
            </a:r>
            <a:r>
              <a:rPr lang="es" u="sng"/>
              <a:t>puede incluir soporte de programas, bibliotecas, y un lenguaje interpretado,</a:t>
            </a:r>
            <a:r>
              <a:rPr lang="es"/>
              <a:t> entre otras herramientas, para así ayudar a desarrollar y unir los diferentes componentes de un proyecto.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875" y="3526778"/>
            <a:ext cx="3099423" cy="12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Presentación en pantalla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Playfair Display</vt:lpstr>
      <vt:lpstr>Arial</vt:lpstr>
      <vt:lpstr>Oswald</vt:lpstr>
      <vt:lpstr>Source Code Pro</vt:lpstr>
      <vt:lpstr>Montserrat</vt:lpstr>
      <vt:lpstr>Pop</vt:lpstr>
      <vt:lpstr>Plataforma con bitácora para conversión de divisas</vt:lpstr>
      <vt:lpstr>¿Qué es Flask?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con bitácora para conversión de divisas</dc:title>
  <dc:creator>Alvaro Francisco Ramírez Vásquez</dc:creator>
  <cp:lastModifiedBy>Alvaro Francisco Ramírez Vásquez</cp:lastModifiedBy>
  <cp:revision>3</cp:revision>
  <dcterms:modified xsi:type="dcterms:W3CDTF">2022-01-20T05:11:09Z</dcterms:modified>
</cp:coreProperties>
</file>