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1af876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91af87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91af8764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91af8764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1af8764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91af8764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1af8764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91af8764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1af8764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1af8764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91af8764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91af8764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1af8764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1af8764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Librería</a:t>
            </a:r>
            <a:r>
              <a:rPr lang="es-419"/>
              <a:t> Pygame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(Esquiva a la multitud)</a:t>
            </a:r>
            <a:endParaRPr sz="2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Clara Corado y Pablo Gutierrez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199" y="2969124"/>
            <a:ext cx="2050175" cy="16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es y Para </a:t>
            </a:r>
            <a:r>
              <a:rPr lang="es-419"/>
              <a:t>qué</a:t>
            </a:r>
            <a:r>
              <a:rPr lang="es-419"/>
              <a:t> Sirve?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Pygame es un </a:t>
            </a:r>
            <a:r>
              <a:rPr lang="es-419"/>
              <a:t>módulo</a:t>
            </a:r>
            <a:r>
              <a:rPr lang="es-419"/>
              <a:t> de lenguaje auxiliar del lenguaje de </a:t>
            </a:r>
            <a:r>
              <a:rPr lang="es-419"/>
              <a:t>programación</a:t>
            </a:r>
            <a:r>
              <a:rPr lang="es-419"/>
              <a:t> de Python que le permite crear video juegos sencillos en dos dimensiones.  El lenguaje permite que las acciones y eventos programados sean ejecutados paso a paso lo que le da cierto dinamismo y permite al programador mantener </a:t>
            </a:r>
            <a:r>
              <a:rPr lang="es-419"/>
              <a:t>constancia</a:t>
            </a:r>
            <a:r>
              <a:rPr lang="es-419"/>
              <a:t> de lo que </a:t>
            </a:r>
            <a:r>
              <a:rPr lang="es-419"/>
              <a:t>está desarrollando</a:t>
            </a:r>
            <a:r>
              <a:rPr lang="es-419"/>
              <a:t>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Eventos Utilizados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860000" y="4053450"/>
            <a:ext cx="7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Fuente: https://www.pygame.org/docs/ref/event.html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713" y="1574650"/>
            <a:ext cx="7394575" cy="23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 que logramos recrear.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</a:t>
            </a:r>
            <a:r>
              <a:rPr lang="es-419"/>
              <a:t>realizó</a:t>
            </a:r>
            <a:r>
              <a:rPr lang="es-419"/>
              <a:t> un juego sencillo utilizando el lenguaje de python y la </a:t>
            </a:r>
            <a:r>
              <a:rPr lang="es-419"/>
              <a:t>librería</a:t>
            </a:r>
            <a:r>
              <a:rPr lang="es-419"/>
              <a:t> pygame.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Reglas del Juego: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jugador </a:t>
            </a:r>
            <a:r>
              <a:rPr lang="es-419"/>
              <a:t>estará</a:t>
            </a:r>
            <a:r>
              <a:rPr lang="es-419"/>
              <a:t> representado como un cuadrado verde.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jugador </a:t>
            </a:r>
            <a:r>
              <a:rPr lang="es-419"/>
              <a:t> deberá de intentar esquivar los cuadrados azules que se acercaran hacia él.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Si el cuadro del jugador toca cualquier cuadro azul, este pierde el juego.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45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r>
              <a:rPr lang="es-419"/>
              <a:t> Relevante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54100"/>
            <a:ext cx="6199050" cy="36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r>
              <a:rPr lang="es-419"/>
              <a:t> Relevante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50" y="1430450"/>
            <a:ext cx="7983301" cy="28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223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Continuación</a:t>
            </a:r>
            <a:r>
              <a:rPr lang="es-419"/>
              <a:t> presentaremos el juego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525525" y="20083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 por su Atencion.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