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Nuni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regular.fntdata"/><Relationship Id="rId14" Type="http://schemas.openxmlformats.org/officeDocument/2006/relationships/slide" Target="slides/slide9.xml"/><Relationship Id="rId17" Type="http://schemas.openxmlformats.org/officeDocument/2006/relationships/font" Target="fonts/Nunito-italic.fntdata"/><Relationship Id="rId16" Type="http://schemas.openxmlformats.org/officeDocument/2006/relationships/font" Target="fonts/Nuni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Nuni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091af8764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091af8764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091af87645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091af87645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091af87645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091af87645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091af87645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091af87645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0c69e6bde3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0c69e6bde3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091af87645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091af87645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091af87645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091af87645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091af87645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091af87645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Librería</a:t>
            </a:r>
            <a:r>
              <a:rPr lang="es-419"/>
              <a:t> Pygame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500"/>
              <a:t>(Ping-Pong)</a:t>
            </a:r>
            <a:endParaRPr sz="2500"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Clara Corado y Pablo Gutierrez</a:t>
            </a:r>
            <a:endParaRPr/>
          </a:p>
        </p:txBody>
      </p:sp>
      <p:pic>
        <p:nvPicPr>
          <p:cNvPr id="130" name="Google Shape;13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07199" y="2969124"/>
            <a:ext cx="2050175" cy="166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¿</a:t>
            </a:r>
            <a:r>
              <a:rPr lang="es-419"/>
              <a:t>Qué</a:t>
            </a:r>
            <a:r>
              <a:rPr lang="es-419"/>
              <a:t> es y Para </a:t>
            </a:r>
            <a:r>
              <a:rPr lang="es-419"/>
              <a:t>qué</a:t>
            </a:r>
            <a:r>
              <a:rPr lang="es-419"/>
              <a:t> Sirve?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es-419"/>
              <a:t>Pygame es un </a:t>
            </a:r>
            <a:r>
              <a:rPr lang="es-419"/>
              <a:t>módulo</a:t>
            </a:r>
            <a:r>
              <a:rPr lang="es-419"/>
              <a:t> de lenguaje auxiliar del lenguaje de </a:t>
            </a:r>
            <a:r>
              <a:rPr lang="es-419"/>
              <a:t>programación</a:t>
            </a:r>
            <a:r>
              <a:rPr lang="es-419"/>
              <a:t> de Python que le permite crear video juegos sencillos en dos dimensiones.  El lenguaje permite que las acciones y eventos programados sean ejecutados paso a paso lo que le da cierto dinamismo y permite al programador mantener </a:t>
            </a:r>
            <a:r>
              <a:rPr lang="es-419"/>
              <a:t>constancia</a:t>
            </a:r>
            <a:r>
              <a:rPr lang="es-419"/>
              <a:t> de lo que </a:t>
            </a:r>
            <a:r>
              <a:rPr lang="es-419"/>
              <a:t>está desarrollando</a:t>
            </a:r>
            <a:r>
              <a:rPr lang="es-419"/>
              <a:t>.  </a:t>
            </a:r>
            <a:endParaRPr/>
          </a:p>
        </p:txBody>
      </p:sp>
      <p:pic>
        <p:nvPicPr>
          <p:cNvPr id="137" name="Google Shape;13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20000" y="1094275"/>
            <a:ext cx="944075" cy="76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Eventos Utilizados</a:t>
            </a:r>
            <a:endParaRPr/>
          </a:p>
        </p:txBody>
      </p:sp>
      <p:sp>
        <p:nvSpPr>
          <p:cNvPr id="143" name="Google Shape;143;p15"/>
          <p:cNvSpPr txBox="1"/>
          <p:nvPr/>
        </p:nvSpPr>
        <p:spPr>
          <a:xfrm>
            <a:off x="860000" y="4053450"/>
            <a:ext cx="750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Calibri"/>
                <a:ea typeface="Calibri"/>
                <a:cs typeface="Calibri"/>
                <a:sym typeface="Calibri"/>
              </a:rPr>
              <a:t>Fuente: https://www.pygame.org/docs/ref/event.html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4" name="Google Shape;14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4713" y="1574650"/>
            <a:ext cx="7394575" cy="232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69324" y="3897349"/>
            <a:ext cx="1293606" cy="104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Lo que logramos recrear.</a:t>
            </a:r>
            <a:endParaRPr/>
          </a:p>
        </p:txBody>
      </p:sp>
      <p:sp>
        <p:nvSpPr>
          <p:cNvPr id="151" name="Google Shape;151;p1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Se </a:t>
            </a:r>
            <a:r>
              <a:rPr lang="es-419"/>
              <a:t>realizó</a:t>
            </a:r>
            <a:r>
              <a:rPr lang="es-419"/>
              <a:t> un juego sencillo utilizando el lenguaje de python y la </a:t>
            </a:r>
            <a:r>
              <a:rPr lang="es-419"/>
              <a:t>librería</a:t>
            </a:r>
            <a:r>
              <a:rPr lang="es-419"/>
              <a:t> pygame. El ya </a:t>
            </a:r>
            <a:r>
              <a:rPr lang="es-419"/>
              <a:t>clásico</a:t>
            </a:r>
            <a:r>
              <a:rPr lang="es-419"/>
              <a:t> y conocido juego de ping-pong.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/>
              <a:t>Reglas del Juego: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s-419"/>
              <a:t>Cada jugador </a:t>
            </a:r>
            <a:r>
              <a:rPr lang="es-419"/>
              <a:t>tendrá</a:t>
            </a:r>
            <a:r>
              <a:rPr lang="es-419"/>
              <a:t> el control de un </a:t>
            </a:r>
            <a:r>
              <a:rPr lang="es-419"/>
              <a:t>rectángulo</a:t>
            </a:r>
            <a:r>
              <a:rPr lang="es-419"/>
              <a:t> blanco.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-419"/>
              <a:t>El </a:t>
            </a:r>
            <a:r>
              <a:rPr lang="es-419"/>
              <a:t>jugador</a:t>
            </a:r>
            <a:r>
              <a:rPr lang="es-419"/>
              <a:t> 1 puede mover su </a:t>
            </a:r>
            <a:r>
              <a:rPr lang="es-419"/>
              <a:t>rectángulo</a:t>
            </a:r>
            <a:r>
              <a:rPr lang="es-419"/>
              <a:t> usando las teclas W y 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-419"/>
              <a:t>El jugador 2 puede mover su rectángulo usando las teclas arriba y Abajo.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-419"/>
              <a:t>Si la pelota sale de la cancha, el juego termina.</a:t>
            </a:r>
            <a:endParaRPr/>
          </a:p>
        </p:txBody>
      </p:sp>
      <p:pic>
        <p:nvPicPr>
          <p:cNvPr id="152" name="Google Shape;15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150" y="3946900"/>
            <a:ext cx="1177508" cy="95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7"/>
          <p:cNvSpPr txBox="1"/>
          <p:nvPr>
            <p:ph type="title"/>
          </p:nvPr>
        </p:nvSpPr>
        <p:spPr>
          <a:xfrm>
            <a:off x="819150" y="4594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Código</a:t>
            </a:r>
            <a:r>
              <a:rPr lang="es-419"/>
              <a:t> Relevante</a:t>
            </a:r>
            <a:endParaRPr/>
          </a:p>
        </p:txBody>
      </p:sp>
      <p:pic>
        <p:nvPicPr>
          <p:cNvPr id="158" name="Google Shape;15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150" y="1055650"/>
            <a:ext cx="3039850" cy="207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9150" y="3131438"/>
            <a:ext cx="6991350" cy="1800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58850" y="1342275"/>
            <a:ext cx="1177508" cy="95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Como Darle Movimientos a los Objetos</a:t>
            </a:r>
            <a:endParaRPr/>
          </a:p>
        </p:txBody>
      </p:sp>
      <p:pic>
        <p:nvPicPr>
          <p:cNvPr id="166" name="Google Shape;16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150" y="1434975"/>
            <a:ext cx="3672500" cy="3310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79875" y="3861000"/>
            <a:ext cx="1177508" cy="95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Código</a:t>
            </a:r>
            <a:r>
              <a:rPr lang="es-419"/>
              <a:t> Relevante</a:t>
            </a:r>
            <a:endParaRPr/>
          </a:p>
        </p:txBody>
      </p:sp>
      <p:pic>
        <p:nvPicPr>
          <p:cNvPr id="173" name="Google Shape;17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700" y="1451400"/>
            <a:ext cx="8718626" cy="1737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08584" y="3256450"/>
            <a:ext cx="1704850" cy="138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0"/>
          <p:cNvSpPr txBox="1"/>
          <p:nvPr>
            <p:ph type="title"/>
          </p:nvPr>
        </p:nvSpPr>
        <p:spPr>
          <a:xfrm>
            <a:off x="819150" y="22341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 Continuación</a:t>
            </a:r>
            <a:r>
              <a:rPr lang="es-419"/>
              <a:t> presentaremos el juego</a:t>
            </a:r>
            <a:endParaRPr/>
          </a:p>
        </p:txBody>
      </p:sp>
      <p:pic>
        <p:nvPicPr>
          <p:cNvPr id="180" name="Google Shape;18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150" y="435550"/>
            <a:ext cx="1177508" cy="95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13250" y="3663825"/>
            <a:ext cx="1177508" cy="95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150" y="3663825"/>
            <a:ext cx="1177508" cy="95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13250" y="435550"/>
            <a:ext cx="1177508" cy="95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Google Shape;18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