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a:bodyPr>
          <a:lstStyle/>
          <a:p>
            <a:r>
              <a:rPr lang="en-US" sz="2800" dirty="0"/>
              <a:t>Section -G </a:t>
            </a:r>
          </a:p>
          <a:p>
            <a:r>
              <a:rPr lang="en-US" sz="2800" dirty="0"/>
              <a:t>Tushar Rangroo – PES2UG19CS435</a:t>
            </a:r>
          </a:p>
          <a:p>
            <a:r>
              <a:rPr lang="en-US" sz="2800" dirty="0"/>
              <a:t>Sreekanth Maneesh – PES2UG19CS405</a:t>
            </a:r>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5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https://github.com/PES2UG19CS435/GameStore/blob/main/project.7z.001</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–Game Store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fontScale="77500" lnSpcReduction="20000"/>
          </a:bodyPr>
          <a:lstStyle/>
          <a:p>
            <a:r>
              <a:rPr lang="en-US" dirty="0"/>
              <a:t>This application is created to provide a top notch, convenient to use, yet a highly vast option based game store site which ensures that the user gets every information related to the game.</a:t>
            </a:r>
          </a:p>
          <a:p>
            <a:r>
              <a:rPr lang="en-US" dirty="0"/>
              <a:t> The idea is to create an appealing site which values for the users money.</a:t>
            </a:r>
          </a:p>
          <a:p>
            <a:r>
              <a:rPr lang="en-US" dirty="0"/>
              <a:t> This application requires the user to choose between a vast variety of games (which are both paid/unpaid),also by providing images, rating and gameplays this application will help the user comprehend about the game. This application also tends to provide reviews from the users and also experts about the game to enhance the quality of the site.</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lnSpcReduction="10000"/>
          </a:bodyPr>
          <a:lstStyle/>
          <a:p>
            <a:r>
              <a:rPr lang="en-US" dirty="0"/>
              <a:t>Module used:</a:t>
            </a:r>
          </a:p>
          <a:p>
            <a:r>
              <a:rPr lang="en-US" dirty="0"/>
              <a:t>React</a:t>
            </a:r>
          </a:p>
          <a:p>
            <a:r>
              <a:rPr lang="en-US" dirty="0"/>
              <a:t>Babel</a:t>
            </a:r>
          </a:p>
          <a:p>
            <a:r>
              <a:rPr lang="en-US" dirty="0"/>
              <a:t>Mongoose</a:t>
            </a:r>
          </a:p>
          <a:p>
            <a:r>
              <a:rPr lang="en-US" dirty="0"/>
              <a:t>Express</a:t>
            </a:r>
          </a:p>
          <a:p>
            <a:r>
              <a:rPr lang="en-US" dirty="0"/>
              <a:t>Body parser</a:t>
            </a:r>
          </a:p>
          <a:p>
            <a:r>
              <a:rPr lang="en-US" dirty="0"/>
              <a:t>Node modules</a:t>
            </a:r>
          </a:p>
          <a:p>
            <a:r>
              <a:rPr lang="en-US" dirty="0"/>
              <a:t>Cookie</a:t>
            </a:r>
          </a:p>
          <a:p>
            <a:endParaRPr lang="en-US" dirty="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Member Contributions</a:t>
            </a:r>
            <a:br>
              <a:rPr lang="en-US" dirty="0"/>
            </a:br>
            <a:r>
              <a:rPr lang="en-US" dirty="0"/>
              <a:t>Sreekanth Maneesh</a:t>
            </a:r>
            <a:endParaRPr lang="en-GB" dirty="0"/>
          </a:p>
        </p:txBody>
      </p:sp>
      <p:sp>
        <p:nvSpPr>
          <p:cNvPr id="3" name="Content Placeholder 2"/>
          <p:cNvSpPr>
            <a:spLocks noGrp="1"/>
          </p:cNvSpPr>
          <p:nvPr>
            <p:ph idx="1"/>
          </p:nvPr>
        </p:nvSpPr>
        <p:spPr/>
        <p:txBody>
          <a:bodyPr>
            <a:normAutofit/>
          </a:bodyPr>
          <a:lstStyle/>
          <a:p>
            <a:r>
              <a:rPr lang="en-GB" dirty="0"/>
              <a:t>React </a:t>
            </a:r>
          </a:p>
          <a:p>
            <a:r>
              <a:rPr lang="en-GB" dirty="0"/>
              <a:t>React Routing</a:t>
            </a:r>
          </a:p>
          <a:p>
            <a:r>
              <a:rPr lang="en-GB" dirty="0"/>
              <a:t>React Hooks </a:t>
            </a:r>
          </a:p>
          <a:p>
            <a:r>
              <a:rPr lang="en-GB" dirty="0"/>
              <a:t>Mongo Integration with node</a:t>
            </a:r>
          </a:p>
          <a:p>
            <a:r>
              <a:rPr lang="en-GB" dirty="0"/>
              <a:t>Payment In authentication</a:t>
            </a:r>
          </a:p>
          <a:p>
            <a:endParaRPr lang="en-GB" dirty="0"/>
          </a:p>
          <a:p>
            <a:endParaRPr lang="en-GB" dirty="0"/>
          </a:p>
          <a:p>
            <a:endParaRPr lang="en-GB"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Member Contributions</a:t>
            </a:r>
            <a:br>
              <a:rPr lang="en-US" dirty="0"/>
            </a:br>
            <a:r>
              <a:rPr lang="en-US" dirty="0"/>
              <a:t>Tushar Rangroo</a:t>
            </a:r>
            <a:endParaRPr lang="en-GB" dirty="0"/>
          </a:p>
        </p:txBody>
      </p:sp>
      <p:sp>
        <p:nvSpPr>
          <p:cNvPr id="3" name="Content Placeholder 2"/>
          <p:cNvSpPr>
            <a:spLocks noGrp="1"/>
          </p:cNvSpPr>
          <p:nvPr>
            <p:ph idx="1"/>
          </p:nvPr>
        </p:nvSpPr>
        <p:spPr/>
        <p:txBody>
          <a:bodyPr>
            <a:normAutofit/>
          </a:bodyPr>
          <a:lstStyle/>
          <a:p>
            <a:r>
              <a:rPr lang="en-GB" dirty="0"/>
              <a:t>Website Template</a:t>
            </a:r>
          </a:p>
          <a:p>
            <a:r>
              <a:rPr lang="en-GB" dirty="0"/>
              <a:t>Game Details</a:t>
            </a:r>
          </a:p>
          <a:p>
            <a:r>
              <a:rPr lang="en-GB" dirty="0"/>
              <a:t>Node Server Creation</a:t>
            </a:r>
          </a:p>
          <a:p>
            <a:r>
              <a:rPr lang="en-GB" dirty="0"/>
              <a:t>State with Redux</a:t>
            </a:r>
          </a:p>
          <a:p>
            <a:r>
              <a:rPr lang="en-GB" dirty="0"/>
              <a:t>User Library</a:t>
            </a:r>
          </a:p>
          <a:p>
            <a:r>
              <a:rPr lang="en-GB" dirty="0"/>
              <a:t>Proceed for downloading</a:t>
            </a:r>
          </a:p>
          <a:p>
            <a:r>
              <a:rPr lang="en-GB" dirty="0"/>
              <a:t>Sign In authentication</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743713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217</Words>
  <Application>Microsoft Office PowerPoint</Application>
  <PresentationFormat>On-screen Show (4:3)</PresentationFormat>
  <Paragraphs>39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UE19CS204 – Web Technologies Mini Project</vt:lpstr>
      <vt:lpstr>Abstract</vt:lpstr>
      <vt:lpstr>Technologies Used</vt:lpstr>
      <vt:lpstr>Member Contributions Sreekanth Maneesh</vt:lpstr>
      <vt:lpstr>Member Contributions Tushar Rangroo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Tushar rangroo</cp:lastModifiedBy>
  <cp:revision>18</cp:revision>
  <dcterms:created xsi:type="dcterms:W3CDTF">2020-11-18T05:59:33Z</dcterms:created>
  <dcterms:modified xsi:type="dcterms:W3CDTF">2020-12-06T17:29:17Z</dcterms:modified>
</cp:coreProperties>
</file>