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111910"/>
            <a:ext cx="8203575" cy="9500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010311"/>
            <a:ext cx="8188953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345390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767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4913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767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4913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281517"/>
            <a:ext cx="8203575" cy="950018"/>
          </a:xfrm>
        </p:spPr>
        <p:txBody>
          <a:bodyPr>
            <a:normAutofit/>
          </a:bodyPr>
          <a:lstStyle/>
          <a:p>
            <a:r>
              <a:rPr lang="en-US" dirty="0"/>
              <a:t>GPS Detection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79918"/>
            <a:ext cx="8188953" cy="763525"/>
          </a:xfrm>
        </p:spPr>
        <p:txBody>
          <a:bodyPr/>
          <a:lstStyle/>
          <a:p>
            <a:r>
              <a:rPr lang="en-US" dirty="0"/>
              <a:t>Wireless project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GPS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GPS, or Global Positioning System, is a satellite-based navigation system that allows users to determine their exact location (latitude and longitude) anywhere on Earth. It uses signals from a network of satellites to provide accurate location information and time.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769" y="0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Key Features of GPS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108915"/>
            <a:ext cx="8295149" cy="351651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Global Coverage</a:t>
            </a:r>
            <a:r>
              <a:rPr lang="en-US" sz="1800" dirty="0"/>
              <a:t>: Provides location data anywhere on Earth</a:t>
            </a:r>
          </a:p>
          <a:p>
            <a:pPr algn="l"/>
            <a:r>
              <a:rPr lang="en-US" sz="1800" b="1" dirty="0"/>
              <a:t>Real-Time Navigation</a:t>
            </a:r>
            <a:r>
              <a:rPr lang="en-US" sz="1800" dirty="0"/>
              <a:t>: Offers live tracking and route guidance.</a:t>
            </a:r>
          </a:p>
          <a:p>
            <a:pPr algn="l"/>
            <a:r>
              <a:rPr lang="en-US" sz="1800" b="1" dirty="0"/>
              <a:t>High Accuracy</a:t>
            </a:r>
            <a:r>
              <a:rPr lang="en-US" sz="1800" dirty="0"/>
              <a:t>: Can determine location within a few meters.</a:t>
            </a:r>
          </a:p>
          <a:p>
            <a:pPr algn="l"/>
            <a:r>
              <a:rPr lang="en-US" sz="1800" b="1" dirty="0"/>
              <a:t>Time Synchronization</a:t>
            </a:r>
            <a:r>
              <a:rPr lang="en-US" sz="1800" dirty="0"/>
              <a:t>: Provides precise time information.</a:t>
            </a:r>
          </a:p>
          <a:p>
            <a:pPr algn="l"/>
            <a:r>
              <a:rPr lang="en-US" sz="1800" b="1" dirty="0"/>
              <a:t>Multiple Applications</a:t>
            </a:r>
            <a:r>
              <a:rPr lang="en-US" sz="1800" dirty="0"/>
              <a:t>: Used in navigation, mapping, tracking.</a:t>
            </a:r>
          </a:p>
          <a:p>
            <a:pPr algn="l"/>
            <a:r>
              <a:rPr lang="en-US" sz="1800" b="1" dirty="0"/>
              <a:t>User-Friendly</a:t>
            </a:r>
            <a:r>
              <a:rPr lang="en-US" sz="1800" dirty="0"/>
              <a:t>: Accessible via various devices, including smartphones and dedicated GPS units.</a:t>
            </a:r>
          </a:p>
          <a:p>
            <a:pPr algn="l"/>
            <a:r>
              <a:rPr lang="en-US" sz="1800" b="1" dirty="0"/>
              <a:t>3D Positioning</a:t>
            </a:r>
            <a:r>
              <a:rPr lang="en-US" sz="1800" dirty="0"/>
              <a:t>: Determines latitude, longitude, and altitude.</a:t>
            </a:r>
          </a:p>
          <a:p>
            <a:pPr algn="l"/>
            <a:r>
              <a:rPr lang="en-US" sz="1800" b="1" dirty="0"/>
              <a:t>Wide Accessibility</a:t>
            </a:r>
            <a:r>
              <a:rPr lang="en-US" sz="1800" dirty="0"/>
              <a:t>: Available for civilian and military use.</a:t>
            </a:r>
          </a:p>
          <a:p>
            <a:pPr algn="l"/>
            <a:r>
              <a:rPr lang="en-US" sz="1800" b="1" dirty="0"/>
              <a:t>Wide Accessibility</a:t>
            </a:r>
            <a:r>
              <a:rPr lang="en-US" sz="1800" dirty="0"/>
              <a:t>: Available for civilian and military use.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71499-E3E6-38E1-A59E-7E1877537773}"/>
              </a:ext>
            </a:extLst>
          </p:cNvPr>
          <p:cNvSpPr txBox="1"/>
          <p:nvPr/>
        </p:nvSpPr>
        <p:spPr>
          <a:xfrm>
            <a:off x="4485939" y="139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0FCF-5E57-69FF-C078-6C50D0AF7F7D}"/>
              </a:ext>
            </a:extLst>
          </p:cNvPr>
          <p:cNvSpPr txBox="1"/>
          <p:nvPr/>
        </p:nvSpPr>
        <p:spPr>
          <a:xfrm>
            <a:off x="1810559" y="306571"/>
            <a:ext cx="535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Used in GPS Detection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05CE4-48E9-6AA1-4A18-4CE8CC467A3D}"/>
              </a:ext>
            </a:extLst>
          </p:cNvPr>
          <p:cNvSpPr txBox="1"/>
          <p:nvPr/>
        </p:nvSpPr>
        <p:spPr>
          <a:xfrm>
            <a:off x="266045" y="1602888"/>
            <a:ext cx="86119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RTK (Real-Time Kinematic) is a satellite navigation technique that provides </a:t>
            </a:r>
          </a:p>
          <a:p>
            <a:r>
              <a:rPr lang="en-US" dirty="0">
                <a:solidFill>
                  <a:schemeClr val="bg1"/>
                </a:solidFill>
              </a:rPr>
              <a:t>high-precision positioning using GPS or GNSS (Global Navigation Satellite System). </a:t>
            </a:r>
          </a:p>
          <a:p>
            <a:r>
              <a:rPr lang="en-US" dirty="0">
                <a:solidFill>
                  <a:schemeClr val="bg1"/>
                </a:solidFill>
              </a:rPr>
              <a:t>Integrating RTK with GNS3 (Graphical Network Simulator-3) can help simulate and </a:t>
            </a:r>
          </a:p>
          <a:p>
            <a:r>
              <a:rPr lang="en-US" dirty="0">
                <a:solidFill>
                  <a:schemeClr val="bg1"/>
                </a:solidFill>
              </a:rPr>
              <a:t>analyze network scenarios involving RTK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Accuracy</a:t>
            </a:r>
            <a:r>
              <a:rPr lang="en-US" dirty="0">
                <a:solidFill>
                  <a:schemeClr val="bg1"/>
                </a:solidFill>
              </a:rPr>
              <a:t>: RTK provides centimeter-level accuracy, so ensure your setup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simulates realistic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Network Configuration</a:t>
            </a:r>
            <a:r>
              <a:rPr lang="en-US" dirty="0">
                <a:solidFill>
                  <a:schemeClr val="bg1"/>
                </a:solidFill>
              </a:rPr>
              <a:t>: Properly configure network settings (IP addresses,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routing) to facilitate communication between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: Use suitable RTK software that can simulate both base and rover operations.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50118-28AE-17E5-3766-787582214C3D}"/>
              </a:ext>
            </a:extLst>
          </p:cNvPr>
          <p:cNvSpPr txBox="1"/>
          <p:nvPr/>
        </p:nvSpPr>
        <p:spPr>
          <a:xfrm>
            <a:off x="3085663" y="414148"/>
            <a:ext cx="297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involved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9AD44-006D-54EC-DA01-2B31E2B524D4}"/>
              </a:ext>
            </a:extLst>
          </p:cNvPr>
          <p:cNvSpPr txBox="1"/>
          <p:nvPr/>
        </p:nvSpPr>
        <p:spPr>
          <a:xfrm>
            <a:off x="548641" y="1662635"/>
            <a:ext cx="83483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 the SDR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rtk navigator go to input streams  select TCP client in type and TCM3 in format</a:t>
            </a:r>
          </a:p>
          <a:p>
            <a:r>
              <a:rPr lang="en-US" dirty="0">
                <a:solidFill>
                  <a:schemeClr val="bg1"/>
                </a:solidFill>
              </a:rPr>
              <a:t>          then in TCP client option give address  as localhost and port 9999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GNS3 application select required satellite’s and check the port numbers and </a:t>
            </a:r>
          </a:p>
          <a:p>
            <a:r>
              <a:rPr lang="en-US" dirty="0">
                <a:solidFill>
                  <a:schemeClr val="bg1"/>
                </a:solidFill>
              </a:rPr>
              <a:t>         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Click on start button now each one of the satellite will open a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 back to rtk we can see some information related to this satellites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Click the start button now it will start to track some satellites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click on the plot  button we will get the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8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6B642-1D71-4281-54A3-8B9E40EFA968}"/>
              </a:ext>
            </a:extLst>
          </p:cNvPr>
          <p:cNvSpPr txBox="1"/>
          <p:nvPr/>
        </p:nvSpPr>
        <p:spPr>
          <a:xfrm>
            <a:off x="3666943" y="0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68B98-1297-61DE-1F8D-229FBE051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" y="1283521"/>
            <a:ext cx="4819430" cy="3557419"/>
          </a:xfrm>
          <a:prstGeom prst="rect">
            <a:avLst/>
          </a:prstGeom>
          <a:effectLst>
            <a:glow rad="101600">
              <a:schemeClr val="bg2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FA087-CED0-0E62-C120-1C87EA02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67" y="1283521"/>
            <a:ext cx="3883511" cy="3557419"/>
          </a:xfrm>
          <a:prstGeom prst="rect">
            <a:avLst/>
          </a:prstGeom>
          <a:effectLst>
            <a:glow rad="101600">
              <a:schemeClr val="bg2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535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BE2EF-F23D-31C1-862E-73A3F3D4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0" y="1194098"/>
            <a:ext cx="2807746" cy="3755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39C61-37E6-DA2A-3DBD-9F2F83AFE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59" y="1194098"/>
            <a:ext cx="5959291" cy="37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2BC08-931D-F518-FA32-AD1A36B57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7" y="1463041"/>
            <a:ext cx="7562626" cy="33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53E96-0129-2AB5-AF4E-B5E64F1C7C6E}"/>
              </a:ext>
            </a:extLst>
          </p:cNvPr>
          <p:cNvSpPr txBox="1"/>
          <p:nvPr/>
        </p:nvSpPr>
        <p:spPr>
          <a:xfrm>
            <a:off x="2237354" y="2110085"/>
            <a:ext cx="466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Thank  you  </a:t>
            </a:r>
          </a:p>
        </p:txBody>
      </p:sp>
    </p:spTree>
    <p:extLst>
      <p:ext uri="{BB962C8B-B14F-4D97-AF65-F5344CB8AC3E}">
        <p14:creationId xmlns:p14="http://schemas.microsoft.com/office/powerpoint/2010/main" val="27438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On-screen Show (16:9)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Calibri</vt:lpstr>
      <vt:lpstr>Office Theme</vt:lpstr>
      <vt:lpstr>GPS Detection </vt:lpstr>
      <vt:lpstr>What is GPS ?</vt:lpstr>
      <vt:lpstr>Key Features of GPS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2025-02-03T13:33:26Z</dcterms:modified>
</cp:coreProperties>
</file>