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72" r:id="rId3"/>
    <p:sldId id="269" r:id="rId4"/>
    <p:sldId id="258" r:id="rId5"/>
    <p:sldId id="257" r:id="rId6"/>
    <p:sldId id="259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FF"/>
    <a:srgbClr val="DCD3F9"/>
    <a:srgbClr val="FF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F0FAF0-8D9B-48A8-B961-1D72BC76010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E84113-0C8C-48A3-820F-F1161B7A6965}">
      <dgm:prSet/>
      <dgm:spPr/>
      <dgm:t>
        <a:bodyPr/>
        <a:lstStyle/>
        <a:p>
          <a:r>
            <a:rPr lang="en-US"/>
            <a:t>What is BFS?</a:t>
          </a:r>
        </a:p>
      </dgm:t>
    </dgm:pt>
    <dgm:pt modelId="{50363A97-23F2-4D2B-89FC-A6F88170117F}" type="parTrans" cxnId="{E8F9EF17-4BD0-4189-B248-03E196EE2E45}">
      <dgm:prSet/>
      <dgm:spPr/>
      <dgm:t>
        <a:bodyPr/>
        <a:lstStyle/>
        <a:p>
          <a:endParaRPr lang="en-US"/>
        </a:p>
      </dgm:t>
    </dgm:pt>
    <dgm:pt modelId="{BFBB5129-5175-405A-BBE7-7C7F8232C109}" type="sibTrans" cxnId="{E8F9EF17-4BD0-4189-B248-03E196EE2E45}">
      <dgm:prSet/>
      <dgm:spPr/>
      <dgm:t>
        <a:bodyPr/>
        <a:lstStyle/>
        <a:p>
          <a:endParaRPr lang="en-US"/>
        </a:p>
      </dgm:t>
    </dgm:pt>
    <dgm:pt modelId="{A9FB5244-BC2A-4A35-9BF7-4B183A23EA5B}">
      <dgm:prSet/>
      <dgm:spPr/>
      <dgm:t>
        <a:bodyPr/>
        <a:lstStyle/>
        <a:p>
          <a:r>
            <a:rPr lang="en-US"/>
            <a:t>How does BFS work?</a:t>
          </a:r>
        </a:p>
      </dgm:t>
    </dgm:pt>
    <dgm:pt modelId="{68E902D0-6A69-4C67-9B2C-69CFE0FB04CD}" type="parTrans" cxnId="{E2F51B01-1A63-496B-BD4F-1F7F006A357D}">
      <dgm:prSet/>
      <dgm:spPr/>
      <dgm:t>
        <a:bodyPr/>
        <a:lstStyle/>
        <a:p>
          <a:endParaRPr lang="en-US"/>
        </a:p>
      </dgm:t>
    </dgm:pt>
    <dgm:pt modelId="{3F6037AA-A85D-4367-9EBC-F4AEAFF37E2F}" type="sibTrans" cxnId="{E2F51B01-1A63-496B-BD4F-1F7F006A357D}">
      <dgm:prSet/>
      <dgm:spPr/>
      <dgm:t>
        <a:bodyPr/>
        <a:lstStyle/>
        <a:p>
          <a:endParaRPr lang="en-US"/>
        </a:p>
      </dgm:t>
    </dgm:pt>
    <dgm:pt modelId="{4D5B0DBC-10B3-4177-87B1-6D69D69A42AC}">
      <dgm:prSet/>
      <dgm:spPr/>
      <dgm:t>
        <a:bodyPr/>
        <a:lstStyle/>
        <a:p>
          <a:r>
            <a:rPr lang="en-US"/>
            <a:t>Pseudocode/Example</a:t>
          </a:r>
        </a:p>
      </dgm:t>
    </dgm:pt>
    <dgm:pt modelId="{2722DACA-46C0-4D6B-B3DE-EBE2E5BBD8CD}" type="parTrans" cxnId="{028C9B32-4E6C-4879-A53A-CA661EBBDE0F}">
      <dgm:prSet/>
      <dgm:spPr/>
      <dgm:t>
        <a:bodyPr/>
        <a:lstStyle/>
        <a:p>
          <a:endParaRPr lang="en-US"/>
        </a:p>
      </dgm:t>
    </dgm:pt>
    <dgm:pt modelId="{327CD1FE-963F-49E3-97F8-7B584B7CBE7D}" type="sibTrans" cxnId="{028C9B32-4E6C-4879-A53A-CA661EBBDE0F}">
      <dgm:prSet/>
      <dgm:spPr/>
      <dgm:t>
        <a:bodyPr/>
        <a:lstStyle/>
        <a:p>
          <a:endParaRPr lang="en-US"/>
        </a:p>
      </dgm:t>
    </dgm:pt>
    <dgm:pt modelId="{E4153B75-5813-4C3D-81F0-4DF08E2000A5}">
      <dgm:prSet/>
      <dgm:spPr/>
      <dgm:t>
        <a:bodyPr/>
        <a:lstStyle/>
        <a:p>
          <a:r>
            <a:rPr lang="en-US" dirty="0"/>
            <a:t>Hands-On Coding</a:t>
          </a:r>
        </a:p>
      </dgm:t>
    </dgm:pt>
    <dgm:pt modelId="{2028CB24-D149-4E71-9020-FCDFDB084923}" type="parTrans" cxnId="{C5CCF6A8-0B8D-4883-B205-0FEBC346DF9D}">
      <dgm:prSet/>
      <dgm:spPr/>
      <dgm:t>
        <a:bodyPr/>
        <a:lstStyle/>
        <a:p>
          <a:endParaRPr lang="en-US"/>
        </a:p>
      </dgm:t>
    </dgm:pt>
    <dgm:pt modelId="{6BFCC07A-64D8-4FD0-90E9-7A20A760DF45}" type="sibTrans" cxnId="{C5CCF6A8-0B8D-4883-B205-0FEBC346DF9D}">
      <dgm:prSet/>
      <dgm:spPr/>
      <dgm:t>
        <a:bodyPr/>
        <a:lstStyle/>
        <a:p>
          <a:endParaRPr lang="en-US"/>
        </a:p>
      </dgm:t>
    </dgm:pt>
    <dgm:pt modelId="{3D844521-067F-46CF-A38B-705FF61630F9}">
      <dgm:prSet/>
      <dgm:spPr/>
      <dgm:t>
        <a:bodyPr/>
        <a:lstStyle/>
        <a:p>
          <a:r>
            <a:rPr lang="en-US"/>
            <a:t>Coding BFS</a:t>
          </a:r>
        </a:p>
      </dgm:t>
    </dgm:pt>
    <dgm:pt modelId="{58C945A8-0250-4B2E-A094-FAF21AEA5AF1}" type="parTrans" cxnId="{29E3C673-BB7E-4972-8B81-659AC711FF32}">
      <dgm:prSet/>
      <dgm:spPr/>
      <dgm:t>
        <a:bodyPr/>
        <a:lstStyle/>
        <a:p>
          <a:endParaRPr lang="en-US"/>
        </a:p>
      </dgm:t>
    </dgm:pt>
    <dgm:pt modelId="{AF9C7DEF-3CB4-433E-8208-4722F0E1E13B}" type="sibTrans" cxnId="{29E3C673-BB7E-4972-8B81-659AC711FF32}">
      <dgm:prSet/>
      <dgm:spPr/>
      <dgm:t>
        <a:bodyPr/>
        <a:lstStyle/>
        <a:p>
          <a:endParaRPr lang="en-US"/>
        </a:p>
      </dgm:t>
    </dgm:pt>
    <dgm:pt modelId="{7DDE85A5-9FA9-43B7-B368-905B7EE5EC12}">
      <dgm:prSet/>
      <dgm:spPr/>
      <dgm:t>
        <a:bodyPr/>
        <a:lstStyle/>
        <a:p>
          <a:r>
            <a:rPr lang="en-US"/>
            <a:t>Floodfill (MS Paint Example)</a:t>
          </a:r>
        </a:p>
      </dgm:t>
    </dgm:pt>
    <dgm:pt modelId="{CC1B959B-E609-4971-A6D4-A34DFECE107B}" type="parTrans" cxnId="{F485D454-F3FF-49A8-BF83-CE049A624B35}">
      <dgm:prSet/>
      <dgm:spPr/>
      <dgm:t>
        <a:bodyPr/>
        <a:lstStyle/>
        <a:p>
          <a:endParaRPr lang="en-US"/>
        </a:p>
      </dgm:t>
    </dgm:pt>
    <dgm:pt modelId="{0AE6962B-00C0-4F1C-A107-F970F4C5C958}" type="sibTrans" cxnId="{F485D454-F3FF-49A8-BF83-CE049A624B35}">
      <dgm:prSet/>
      <dgm:spPr/>
      <dgm:t>
        <a:bodyPr/>
        <a:lstStyle/>
        <a:p>
          <a:endParaRPr lang="en-US"/>
        </a:p>
      </dgm:t>
    </dgm:pt>
    <dgm:pt modelId="{4CC9BC5E-2F42-436A-9486-D91727A7666C}">
      <dgm:prSet/>
      <dgm:spPr/>
      <dgm:t>
        <a:bodyPr/>
        <a:lstStyle/>
        <a:p>
          <a:r>
            <a:rPr lang="en-US" dirty="0"/>
            <a:t>Shortest Path/Maze Problem</a:t>
          </a:r>
        </a:p>
      </dgm:t>
    </dgm:pt>
    <dgm:pt modelId="{CB3016EF-3728-474E-A8DC-4643CE39406D}" type="parTrans" cxnId="{2B370672-050B-4711-84C0-C3378043CA29}">
      <dgm:prSet/>
      <dgm:spPr/>
      <dgm:t>
        <a:bodyPr/>
        <a:lstStyle/>
        <a:p>
          <a:endParaRPr lang="en-US"/>
        </a:p>
      </dgm:t>
    </dgm:pt>
    <dgm:pt modelId="{0D63252B-4330-4272-802E-6BD3803EB041}" type="sibTrans" cxnId="{2B370672-050B-4711-84C0-C3378043CA29}">
      <dgm:prSet/>
      <dgm:spPr/>
      <dgm:t>
        <a:bodyPr/>
        <a:lstStyle/>
        <a:p>
          <a:endParaRPr lang="en-US"/>
        </a:p>
      </dgm:t>
    </dgm:pt>
    <dgm:pt modelId="{92987C74-0838-F14C-9316-D6E8BD35AF94}" type="pres">
      <dgm:prSet presAssocID="{62F0FAF0-8D9B-48A8-B961-1D72BC760102}" presName="linear" presStyleCnt="0">
        <dgm:presLayoutVars>
          <dgm:dir/>
          <dgm:animLvl val="lvl"/>
          <dgm:resizeHandles val="exact"/>
        </dgm:presLayoutVars>
      </dgm:prSet>
      <dgm:spPr/>
    </dgm:pt>
    <dgm:pt modelId="{BE53EA57-A221-D742-92F0-02ECC9D8FEF6}" type="pres">
      <dgm:prSet presAssocID="{81E84113-0C8C-48A3-820F-F1161B7A6965}" presName="parentLin" presStyleCnt="0"/>
      <dgm:spPr/>
    </dgm:pt>
    <dgm:pt modelId="{F06A6456-BD86-8746-84EF-E03BD3218852}" type="pres">
      <dgm:prSet presAssocID="{81E84113-0C8C-48A3-820F-F1161B7A6965}" presName="parentLeftMargin" presStyleLbl="node1" presStyleIdx="0" presStyleCnt="4"/>
      <dgm:spPr/>
    </dgm:pt>
    <dgm:pt modelId="{3F1C3E21-249A-3D42-9762-57E0051FDD38}" type="pres">
      <dgm:prSet presAssocID="{81E84113-0C8C-48A3-820F-F1161B7A69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BC5420-0FE9-F842-B408-429FC4ED79E7}" type="pres">
      <dgm:prSet presAssocID="{81E84113-0C8C-48A3-820F-F1161B7A6965}" presName="negativeSpace" presStyleCnt="0"/>
      <dgm:spPr/>
    </dgm:pt>
    <dgm:pt modelId="{24F0A532-B6FB-8F46-BC2D-46FF28C6B62C}" type="pres">
      <dgm:prSet presAssocID="{81E84113-0C8C-48A3-820F-F1161B7A6965}" presName="childText" presStyleLbl="conFgAcc1" presStyleIdx="0" presStyleCnt="4">
        <dgm:presLayoutVars>
          <dgm:bulletEnabled val="1"/>
        </dgm:presLayoutVars>
      </dgm:prSet>
      <dgm:spPr/>
    </dgm:pt>
    <dgm:pt modelId="{FABCED47-3186-D64E-9762-2285D98A1E12}" type="pres">
      <dgm:prSet presAssocID="{BFBB5129-5175-405A-BBE7-7C7F8232C109}" presName="spaceBetweenRectangles" presStyleCnt="0"/>
      <dgm:spPr/>
    </dgm:pt>
    <dgm:pt modelId="{78E8B90D-25B9-E94C-9648-7613F9D37592}" type="pres">
      <dgm:prSet presAssocID="{A9FB5244-BC2A-4A35-9BF7-4B183A23EA5B}" presName="parentLin" presStyleCnt="0"/>
      <dgm:spPr/>
    </dgm:pt>
    <dgm:pt modelId="{C4290EF1-3BF9-8346-B72B-13EEF3771384}" type="pres">
      <dgm:prSet presAssocID="{A9FB5244-BC2A-4A35-9BF7-4B183A23EA5B}" presName="parentLeftMargin" presStyleLbl="node1" presStyleIdx="0" presStyleCnt="4"/>
      <dgm:spPr/>
    </dgm:pt>
    <dgm:pt modelId="{58873D8A-3B0E-614A-A1F9-DAA5CCD33EE3}" type="pres">
      <dgm:prSet presAssocID="{A9FB5244-BC2A-4A35-9BF7-4B183A23EA5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39835E-9C0D-D241-BB9A-BB6479A3B872}" type="pres">
      <dgm:prSet presAssocID="{A9FB5244-BC2A-4A35-9BF7-4B183A23EA5B}" presName="negativeSpace" presStyleCnt="0"/>
      <dgm:spPr/>
    </dgm:pt>
    <dgm:pt modelId="{07187102-E8C3-4B46-B5FB-DEEAB74D0576}" type="pres">
      <dgm:prSet presAssocID="{A9FB5244-BC2A-4A35-9BF7-4B183A23EA5B}" presName="childText" presStyleLbl="conFgAcc1" presStyleIdx="1" presStyleCnt="4">
        <dgm:presLayoutVars>
          <dgm:bulletEnabled val="1"/>
        </dgm:presLayoutVars>
      </dgm:prSet>
      <dgm:spPr/>
    </dgm:pt>
    <dgm:pt modelId="{1A9D4291-E478-094C-9566-23D3F40904C7}" type="pres">
      <dgm:prSet presAssocID="{3F6037AA-A85D-4367-9EBC-F4AEAFF37E2F}" presName="spaceBetweenRectangles" presStyleCnt="0"/>
      <dgm:spPr/>
    </dgm:pt>
    <dgm:pt modelId="{1BC69B9F-4A8A-A34B-A5EA-0A6EBEB7F89C}" type="pres">
      <dgm:prSet presAssocID="{4D5B0DBC-10B3-4177-87B1-6D69D69A42AC}" presName="parentLin" presStyleCnt="0"/>
      <dgm:spPr/>
    </dgm:pt>
    <dgm:pt modelId="{1DD6E0B8-1F13-4C4A-A73C-C4282A96EA11}" type="pres">
      <dgm:prSet presAssocID="{4D5B0DBC-10B3-4177-87B1-6D69D69A42AC}" presName="parentLeftMargin" presStyleLbl="node1" presStyleIdx="1" presStyleCnt="4"/>
      <dgm:spPr/>
    </dgm:pt>
    <dgm:pt modelId="{CE7E4A4C-6F99-084C-913D-34786719D1DB}" type="pres">
      <dgm:prSet presAssocID="{4D5B0DBC-10B3-4177-87B1-6D69D69A42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A3E61D-B714-0343-A55B-6234B3F99148}" type="pres">
      <dgm:prSet presAssocID="{4D5B0DBC-10B3-4177-87B1-6D69D69A42AC}" presName="negativeSpace" presStyleCnt="0"/>
      <dgm:spPr/>
    </dgm:pt>
    <dgm:pt modelId="{AFAA735C-AF91-3D47-9F45-1A310A24D111}" type="pres">
      <dgm:prSet presAssocID="{4D5B0DBC-10B3-4177-87B1-6D69D69A42AC}" presName="childText" presStyleLbl="conFgAcc1" presStyleIdx="2" presStyleCnt="4">
        <dgm:presLayoutVars>
          <dgm:bulletEnabled val="1"/>
        </dgm:presLayoutVars>
      </dgm:prSet>
      <dgm:spPr/>
    </dgm:pt>
    <dgm:pt modelId="{81C973FD-B6D8-B542-AEBF-414C5997C2C4}" type="pres">
      <dgm:prSet presAssocID="{327CD1FE-963F-49E3-97F8-7B584B7CBE7D}" presName="spaceBetweenRectangles" presStyleCnt="0"/>
      <dgm:spPr/>
    </dgm:pt>
    <dgm:pt modelId="{DDA665C3-F073-BD4B-9B78-937726E94365}" type="pres">
      <dgm:prSet presAssocID="{E4153B75-5813-4C3D-81F0-4DF08E2000A5}" presName="parentLin" presStyleCnt="0"/>
      <dgm:spPr/>
    </dgm:pt>
    <dgm:pt modelId="{EF7FB42E-1AF4-B446-A9A6-15C79C446356}" type="pres">
      <dgm:prSet presAssocID="{E4153B75-5813-4C3D-81F0-4DF08E2000A5}" presName="parentLeftMargin" presStyleLbl="node1" presStyleIdx="2" presStyleCnt="4"/>
      <dgm:spPr/>
    </dgm:pt>
    <dgm:pt modelId="{9EBBB336-97F4-564B-BEB7-BC47B2065E82}" type="pres">
      <dgm:prSet presAssocID="{E4153B75-5813-4C3D-81F0-4DF08E2000A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862802-5EDD-FC4D-B168-44BB0EC3BEAF}" type="pres">
      <dgm:prSet presAssocID="{E4153B75-5813-4C3D-81F0-4DF08E2000A5}" presName="negativeSpace" presStyleCnt="0"/>
      <dgm:spPr/>
    </dgm:pt>
    <dgm:pt modelId="{817A8FE6-52F4-444F-9075-3F666A226C25}" type="pres">
      <dgm:prSet presAssocID="{E4153B75-5813-4C3D-81F0-4DF08E2000A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2F51B01-1A63-496B-BD4F-1F7F006A357D}" srcId="{62F0FAF0-8D9B-48A8-B961-1D72BC760102}" destId="{A9FB5244-BC2A-4A35-9BF7-4B183A23EA5B}" srcOrd="1" destOrd="0" parTransId="{68E902D0-6A69-4C67-9B2C-69CFE0FB04CD}" sibTransId="{3F6037AA-A85D-4367-9EBC-F4AEAFF37E2F}"/>
    <dgm:cxn modelId="{2ED43501-D488-6C44-8160-0753AD15E07C}" type="presOf" srcId="{A9FB5244-BC2A-4A35-9BF7-4B183A23EA5B}" destId="{58873D8A-3B0E-614A-A1F9-DAA5CCD33EE3}" srcOrd="1" destOrd="0" presId="urn:microsoft.com/office/officeart/2005/8/layout/list1"/>
    <dgm:cxn modelId="{E8F9EF17-4BD0-4189-B248-03E196EE2E45}" srcId="{62F0FAF0-8D9B-48A8-B961-1D72BC760102}" destId="{81E84113-0C8C-48A3-820F-F1161B7A6965}" srcOrd="0" destOrd="0" parTransId="{50363A97-23F2-4D2B-89FC-A6F88170117F}" sibTransId="{BFBB5129-5175-405A-BBE7-7C7F8232C109}"/>
    <dgm:cxn modelId="{77E86B18-AFF1-F44B-BF23-9EAA0F9F4409}" type="presOf" srcId="{E4153B75-5813-4C3D-81F0-4DF08E2000A5}" destId="{9EBBB336-97F4-564B-BEB7-BC47B2065E82}" srcOrd="1" destOrd="0" presId="urn:microsoft.com/office/officeart/2005/8/layout/list1"/>
    <dgm:cxn modelId="{028C9B32-4E6C-4879-A53A-CA661EBBDE0F}" srcId="{62F0FAF0-8D9B-48A8-B961-1D72BC760102}" destId="{4D5B0DBC-10B3-4177-87B1-6D69D69A42AC}" srcOrd="2" destOrd="0" parTransId="{2722DACA-46C0-4D6B-B3DE-EBE2E5BBD8CD}" sibTransId="{327CD1FE-963F-49E3-97F8-7B584B7CBE7D}"/>
    <dgm:cxn modelId="{ACDF973F-E81E-DB47-AF11-0AE3F97B760F}" type="presOf" srcId="{A9FB5244-BC2A-4A35-9BF7-4B183A23EA5B}" destId="{C4290EF1-3BF9-8346-B72B-13EEF3771384}" srcOrd="0" destOrd="0" presId="urn:microsoft.com/office/officeart/2005/8/layout/list1"/>
    <dgm:cxn modelId="{34E6FD48-D023-9C46-A392-ECDE71850E94}" type="presOf" srcId="{4D5B0DBC-10B3-4177-87B1-6D69D69A42AC}" destId="{CE7E4A4C-6F99-084C-913D-34786719D1DB}" srcOrd="1" destOrd="0" presId="urn:microsoft.com/office/officeart/2005/8/layout/list1"/>
    <dgm:cxn modelId="{F485D454-F3FF-49A8-BF83-CE049A624B35}" srcId="{E4153B75-5813-4C3D-81F0-4DF08E2000A5}" destId="{7DDE85A5-9FA9-43B7-B368-905B7EE5EC12}" srcOrd="1" destOrd="0" parTransId="{CC1B959B-E609-4971-A6D4-A34DFECE107B}" sibTransId="{0AE6962B-00C0-4F1C-A107-F970F4C5C958}"/>
    <dgm:cxn modelId="{7545335B-0C42-064F-9486-3FD344D42344}" type="presOf" srcId="{E4153B75-5813-4C3D-81F0-4DF08E2000A5}" destId="{EF7FB42E-1AF4-B446-A9A6-15C79C446356}" srcOrd="0" destOrd="0" presId="urn:microsoft.com/office/officeart/2005/8/layout/list1"/>
    <dgm:cxn modelId="{2B370672-050B-4711-84C0-C3378043CA29}" srcId="{E4153B75-5813-4C3D-81F0-4DF08E2000A5}" destId="{4CC9BC5E-2F42-436A-9486-D91727A7666C}" srcOrd="2" destOrd="0" parTransId="{CB3016EF-3728-474E-A8DC-4643CE39406D}" sibTransId="{0D63252B-4330-4272-802E-6BD3803EB041}"/>
    <dgm:cxn modelId="{29E3C673-BB7E-4972-8B81-659AC711FF32}" srcId="{E4153B75-5813-4C3D-81F0-4DF08E2000A5}" destId="{3D844521-067F-46CF-A38B-705FF61630F9}" srcOrd="0" destOrd="0" parTransId="{58C945A8-0250-4B2E-A094-FAF21AEA5AF1}" sibTransId="{AF9C7DEF-3CB4-433E-8208-4722F0E1E13B}"/>
    <dgm:cxn modelId="{FD10EB7B-6258-AC46-AE34-779371B5AD05}" type="presOf" srcId="{7DDE85A5-9FA9-43B7-B368-905B7EE5EC12}" destId="{817A8FE6-52F4-444F-9075-3F666A226C25}" srcOrd="0" destOrd="1" presId="urn:microsoft.com/office/officeart/2005/8/layout/list1"/>
    <dgm:cxn modelId="{1B10817F-BEF1-944A-A61A-A388F0BEDCD8}" type="presOf" srcId="{3D844521-067F-46CF-A38B-705FF61630F9}" destId="{817A8FE6-52F4-444F-9075-3F666A226C25}" srcOrd="0" destOrd="0" presId="urn:microsoft.com/office/officeart/2005/8/layout/list1"/>
    <dgm:cxn modelId="{2DAAA181-ED14-4F48-95EE-54ADB1040467}" type="presOf" srcId="{81E84113-0C8C-48A3-820F-F1161B7A6965}" destId="{F06A6456-BD86-8746-84EF-E03BD3218852}" srcOrd="0" destOrd="0" presId="urn:microsoft.com/office/officeart/2005/8/layout/list1"/>
    <dgm:cxn modelId="{547A148A-32D9-C943-BB57-396C1C2799A1}" type="presOf" srcId="{81E84113-0C8C-48A3-820F-F1161B7A6965}" destId="{3F1C3E21-249A-3D42-9762-57E0051FDD38}" srcOrd="1" destOrd="0" presId="urn:microsoft.com/office/officeart/2005/8/layout/list1"/>
    <dgm:cxn modelId="{C5CCF6A8-0B8D-4883-B205-0FEBC346DF9D}" srcId="{62F0FAF0-8D9B-48A8-B961-1D72BC760102}" destId="{E4153B75-5813-4C3D-81F0-4DF08E2000A5}" srcOrd="3" destOrd="0" parTransId="{2028CB24-D149-4E71-9020-FCDFDB084923}" sibTransId="{6BFCC07A-64D8-4FD0-90E9-7A20A760DF45}"/>
    <dgm:cxn modelId="{B858DDC4-8B4C-E848-8972-1842421E48E0}" type="presOf" srcId="{4CC9BC5E-2F42-436A-9486-D91727A7666C}" destId="{817A8FE6-52F4-444F-9075-3F666A226C25}" srcOrd="0" destOrd="2" presId="urn:microsoft.com/office/officeart/2005/8/layout/list1"/>
    <dgm:cxn modelId="{D57125DE-EAE5-6546-97DA-6EBC2E71DC48}" type="presOf" srcId="{62F0FAF0-8D9B-48A8-B961-1D72BC760102}" destId="{92987C74-0838-F14C-9316-D6E8BD35AF94}" srcOrd="0" destOrd="0" presId="urn:microsoft.com/office/officeart/2005/8/layout/list1"/>
    <dgm:cxn modelId="{6861EDE8-2027-F94C-A855-67DF22A37ED4}" type="presOf" srcId="{4D5B0DBC-10B3-4177-87B1-6D69D69A42AC}" destId="{1DD6E0B8-1F13-4C4A-A73C-C4282A96EA11}" srcOrd="0" destOrd="0" presId="urn:microsoft.com/office/officeart/2005/8/layout/list1"/>
    <dgm:cxn modelId="{4DB4E90A-A165-5D41-B8C3-B777BFF77829}" type="presParOf" srcId="{92987C74-0838-F14C-9316-D6E8BD35AF94}" destId="{BE53EA57-A221-D742-92F0-02ECC9D8FEF6}" srcOrd="0" destOrd="0" presId="urn:microsoft.com/office/officeart/2005/8/layout/list1"/>
    <dgm:cxn modelId="{3F1846E0-F986-3443-8603-0E7A828AB7AE}" type="presParOf" srcId="{BE53EA57-A221-D742-92F0-02ECC9D8FEF6}" destId="{F06A6456-BD86-8746-84EF-E03BD3218852}" srcOrd="0" destOrd="0" presId="urn:microsoft.com/office/officeart/2005/8/layout/list1"/>
    <dgm:cxn modelId="{71B7A5B1-07CB-9A41-89B9-4DCCAD51956D}" type="presParOf" srcId="{BE53EA57-A221-D742-92F0-02ECC9D8FEF6}" destId="{3F1C3E21-249A-3D42-9762-57E0051FDD38}" srcOrd="1" destOrd="0" presId="urn:microsoft.com/office/officeart/2005/8/layout/list1"/>
    <dgm:cxn modelId="{14B9970F-A12F-D945-A60E-01787891D8D5}" type="presParOf" srcId="{92987C74-0838-F14C-9316-D6E8BD35AF94}" destId="{CDBC5420-0FE9-F842-B408-429FC4ED79E7}" srcOrd="1" destOrd="0" presId="urn:microsoft.com/office/officeart/2005/8/layout/list1"/>
    <dgm:cxn modelId="{FF051620-26D6-8A49-ADCD-A82AFB2D4D79}" type="presParOf" srcId="{92987C74-0838-F14C-9316-D6E8BD35AF94}" destId="{24F0A532-B6FB-8F46-BC2D-46FF28C6B62C}" srcOrd="2" destOrd="0" presId="urn:microsoft.com/office/officeart/2005/8/layout/list1"/>
    <dgm:cxn modelId="{37498CA7-E7BB-DB46-B279-6E6C14F69AEC}" type="presParOf" srcId="{92987C74-0838-F14C-9316-D6E8BD35AF94}" destId="{FABCED47-3186-D64E-9762-2285D98A1E12}" srcOrd="3" destOrd="0" presId="urn:microsoft.com/office/officeart/2005/8/layout/list1"/>
    <dgm:cxn modelId="{082517A8-4F92-B941-97F2-1781A713B34C}" type="presParOf" srcId="{92987C74-0838-F14C-9316-D6E8BD35AF94}" destId="{78E8B90D-25B9-E94C-9648-7613F9D37592}" srcOrd="4" destOrd="0" presId="urn:microsoft.com/office/officeart/2005/8/layout/list1"/>
    <dgm:cxn modelId="{1034950A-B947-9643-A6F8-B298DA62FABF}" type="presParOf" srcId="{78E8B90D-25B9-E94C-9648-7613F9D37592}" destId="{C4290EF1-3BF9-8346-B72B-13EEF3771384}" srcOrd="0" destOrd="0" presId="urn:microsoft.com/office/officeart/2005/8/layout/list1"/>
    <dgm:cxn modelId="{82D37574-F5B8-F04A-B47C-3964F0AD503A}" type="presParOf" srcId="{78E8B90D-25B9-E94C-9648-7613F9D37592}" destId="{58873D8A-3B0E-614A-A1F9-DAA5CCD33EE3}" srcOrd="1" destOrd="0" presId="urn:microsoft.com/office/officeart/2005/8/layout/list1"/>
    <dgm:cxn modelId="{4C9B4957-95FD-CD4A-842B-814C5D8160A2}" type="presParOf" srcId="{92987C74-0838-F14C-9316-D6E8BD35AF94}" destId="{F939835E-9C0D-D241-BB9A-BB6479A3B872}" srcOrd="5" destOrd="0" presId="urn:microsoft.com/office/officeart/2005/8/layout/list1"/>
    <dgm:cxn modelId="{1595FEE6-2035-884E-9AB7-CB56B1308C27}" type="presParOf" srcId="{92987C74-0838-F14C-9316-D6E8BD35AF94}" destId="{07187102-E8C3-4B46-B5FB-DEEAB74D0576}" srcOrd="6" destOrd="0" presId="urn:microsoft.com/office/officeart/2005/8/layout/list1"/>
    <dgm:cxn modelId="{73271A8E-DED7-8848-8B70-4CBA2BEF7822}" type="presParOf" srcId="{92987C74-0838-F14C-9316-D6E8BD35AF94}" destId="{1A9D4291-E478-094C-9566-23D3F40904C7}" srcOrd="7" destOrd="0" presId="urn:microsoft.com/office/officeart/2005/8/layout/list1"/>
    <dgm:cxn modelId="{887DBEA5-9348-AE4E-992A-D5CA9AA00D4C}" type="presParOf" srcId="{92987C74-0838-F14C-9316-D6E8BD35AF94}" destId="{1BC69B9F-4A8A-A34B-A5EA-0A6EBEB7F89C}" srcOrd="8" destOrd="0" presId="urn:microsoft.com/office/officeart/2005/8/layout/list1"/>
    <dgm:cxn modelId="{62D4CF0C-02E7-D041-9B87-E75E3022D449}" type="presParOf" srcId="{1BC69B9F-4A8A-A34B-A5EA-0A6EBEB7F89C}" destId="{1DD6E0B8-1F13-4C4A-A73C-C4282A96EA11}" srcOrd="0" destOrd="0" presId="urn:microsoft.com/office/officeart/2005/8/layout/list1"/>
    <dgm:cxn modelId="{ADD89E7B-01DE-ED40-A548-333FAB792996}" type="presParOf" srcId="{1BC69B9F-4A8A-A34B-A5EA-0A6EBEB7F89C}" destId="{CE7E4A4C-6F99-084C-913D-34786719D1DB}" srcOrd="1" destOrd="0" presId="urn:microsoft.com/office/officeart/2005/8/layout/list1"/>
    <dgm:cxn modelId="{6ADE163F-D994-BD4C-A2E5-D47615FA8678}" type="presParOf" srcId="{92987C74-0838-F14C-9316-D6E8BD35AF94}" destId="{25A3E61D-B714-0343-A55B-6234B3F99148}" srcOrd="9" destOrd="0" presId="urn:microsoft.com/office/officeart/2005/8/layout/list1"/>
    <dgm:cxn modelId="{A03AE573-0235-2A48-9F73-14060B204C5F}" type="presParOf" srcId="{92987C74-0838-F14C-9316-D6E8BD35AF94}" destId="{AFAA735C-AF91-3D47-9F45-1A310A24D111}" srcOrd="10" destOrd="0" presId="urn:microsoft.com/office/officeart/2005/8/layout/list1"/>
    <dgm:cxn modelId="{62EF63D4-987E-5A41-8355-757E9C2343C4}" type="presParOf" srcId="{92987C74-0838-F14C-9316-D6E8BD35AF94}" destId="{81C973FD-B6D8-B542-AEBF-414C5997C2C4}" srcOrd="11" destOrd="0" presId="urn:microsoft.com/office/officeart/2005/8/layout/list1"/>
    <dgm:cxn modelId="{32657769-C0F2-3D4C-9395-59541C366098}" type="presParOf" srcId="{92987C74-0838-F14C-9316-D6E8BD35AF94}" destId="{DDA665C3-F073-BD4B-9B78-937726E94365}" srcOrd="12" destOrd="0" presId="urn:microsoft.com/office/officeart/2005/8/layout/list1"/>
    <dgm:cxn modelId="{5F92DC27-97E3-4F4B-83A7-5C15E28552E7}" type="presParOf" srcId="{DDA665C3-F073-BD4B-9B78-937726E94365}" destId="{EF7FB42E-1AF4-B446-A9A6-15C79C446356}" srcOrd="0" destOrd="0" presId="urn:microsoft.com/office/officeart/2005/8/layout/list1"/>
    <dgm:cxn modelId="{940662DC-21B5-B444-BB5D-4D12BA2C99AE}" type="presParOf" srcId="{DDA665C3-F073-BD4B-9B78-937726E94365}" destId="{9EBBB336-97F4-564B-BEB7-BC47B2065E82}" srcOrd="1" destOrd="0" presId="urn:microsoft.com/office/officeart/2005/8/layout/list1"/>
    <dgm:cxn modelId="{F6A1BDA7-8FB0-EF49-BFAC-B133F2BF1A36}" type="presParOf" srcId="{92987C74-0838-F14C-9316-D6E8BD35AF94}" destId="{94862802-5EDD-FC4D-B168-44BB0EC3BEAF}" srcOrd="13" destOrd="0" presId="urn:microsoft.com/office/officeart/2005/8/layout/list1"/>
    <dgm:cxn modelId="{6350C7B3-BACB-1D4E-9DED-92A34A4218F0}" type="presParOf" srcId="{92987C74-0838-F14C-9316-D6E8BD35AF94}" destId="{817A8FE6-52F4-444F-9075-3F666A226C2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EC4F1-6B6B-41B2-A37D-AAF43173B8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4BFF450-2F48-4925-ABD2-75CEA07BBF33}">
      <dgm:prSet/>
      <dgm:spPr/>
      <dgm:t>
        <a:bodyPr/>
        <a:lstStyle/>
        <a:p>
          <a:r>
            <a:rPr lang="en-US"/>
            <a:t>Start</a:t>
          </a:r>
        </a:p>
      </dgm:t>
    </dgm:pt>
    <dgm:pt modelId="{70CC6E1C-2033-40CF-8E78-309AD368DD7C}" type="parTrans" cxnId="{47194090-3754-4C6D-84F7-787470DB54B4}">
      <dgm:prSet/>
      <dgm:spPr/>
      <dgm:t>
        <a:bodyPr/>
        <a:lstStyle/>
        <a:p>
          <a:endParaRPr lang="en-US"/>
        </a:p>
      </dgm:t>
    </dgm:pt>
    <dgm:pt modelId="{0B772161-8810-4A31-8DCA-2864B2B64D59}" type="sibTrans" cxnId="{47194090-3754-4C6D-84F7-787470DB54B4}">
      <dgm:prSet/>
      <dgm:spPr/>
      <dgm:t>
        <a:bodyPr/>
        <a:lstStyle/>
        <a:p>
          <a:endParaRPr lang="en-US"/>
        </a:p>
      </dgm:t>
    </dgm:pt>
    <dgm:pt modelId="{FE75D10B-CEF1-4C83-ACDA-148FD9E0021C}">
      <dgm:prSet/>
      <dgm:spPr/>
      <dgm:t>
        <a:bodyPr/>
        <a:lstStyle/>
        <a:p>
          <a:r>
            <a:rPr lang="en-US"/>
            <a:t>Start at a point in the grid</a:t>
          </a:r>
        </a:p>
      </dgm:t>
    </dgm:pt>
    <dgm:pt modelId="{121176E7-5EB2-4DB4-8CBD-906F8543BC36}" type="parTrans" cxnId="{014CF6A4-A9EE-46FD-9E1C-D4481F258CEE}">
      <dgm:prSet/>
      <dgm:spPr/>
      <dgm:t>
        <a:bodyPr/>
        <a:lstStyle/>
        <a:p>
          <a:endParaRPr lang="en-US"/>
        </a:p>
      </dgm:t>
    </dgm:pt>
    <dgm:pt modelId="{5906EEC0-C440-4AAC-B02D-5ACDEBC1BAA2}" type="sibTrans" cxnId="{014CF6A4-A9EE-46FD-9E1C-D4481F258CEE}">
      <dgm:prSet/>
      <dgm:spPr/>
      <dgm:t>
        <a:bodyPr/>
        <a:lstStyle/>
        <a:p>
          <a:endParaRPr lang="en-US"/>
        </a:p>
      </dgm:t>
    </dgm:pt>
    <dgm:pt modelId="{24531BC5-EE42-4B62-8809-9594C185C722}">
      <dgm:prSet/>
      <dgm:spPr/>
      <dgm:t>
        <a:bodyPr/>
        <a:lstStyle/>
        <a:p>
          <a:r>
            <a:rPr lang="en-US"/>
            <a:t>Expand</a:t>
          </a:r>
        </a:p>
      </dgm:t>
    </dgm:pt>
    <dgm:pt modelId="{7C1B0178-E6E9-442F-9EFD-43BB05E62480}" type="parTrans" cxnId="{7D9CB28D-0F6C-40B5-BD49-85A06ADC7175}">
      <dgm:prSet/>
      <dgm:spPr/>
      <dgm:t>
        <a:bodyPr/>
        <a:lstStyle/>
        <a:p>
          <a:endParaRPr lang="en-US"/>
        </a:p>
      </dgm:t>
    </dgm:pt>
    <dgm:pt modelId="{D9F4824C-7EDA-4DFF-8F19-0892D321C703}" type="sibTrans" cxnId="{7D9CB28D-0F6C-40B5-BD49-85A06ADC7175}">
      <dgm:prSet/>
      <dgm:spPr/>
      <dgm:t>
        <a:bodyPr/>
        <a:lstStyle/>
        <a:p>
          <a:endParaRPr lang="en-US"/>
        </a:p>
      </dgm:t>
    </dgm:pt>
    <dgm:pt modelId="{EA30D3E7-85E8-4653-8244-089B2CBDD20F}">
      <dgm:prSet/>
      <dgm:spPr/>
      <dgm:t>
        <a:bodyPr/>
        <a:lstStyle/>
        <a:p>
          <a:r>
            <a:rPr lang="en-US"/>
            <a:t>From this point, expand outwards</a:t>
          </a:r>
        </a:p>
      </dgm:t>
    </dgm:pt>
    <dgm:pt modelId="{5A72A5CA-C6B4-42E5-A377-4B8CF670036E}" type="parTrans" cxnId="{763FF84A-DD5A-4B30-8A4E-5FFCA067B691}">
      <dgm:prSet/>
      <dgm:spPr/>
      <dgm:t>
        <a:bodyPr/>
        <a:lstStyle/>
        <a:p>
          <a:endParaRPr lang="en-US"/>
        </a:p>
      </dgm:t>
    </dgm:pt>
    <dgm:pt modelId="{8BE2C150-61A7-4197-8778-28A9F8905AE8}" type="sibTrans" cxnId="{763FF84A-DD5A-4B30-8A4E-5FFCA067B691}">
      <dgm:prSet/>
      <dgm:spPr/>
      <dgm:t>
        <a:bodyPr/>
        <a:lstStyle/>
        <a:p>
          <a:endParaRPr lang="en-US"/>
        </a:p>
      </dgm:t>
    </dgm:pt>
    <dgm:pt modelId="{E97CBE4B-E87D-4F0A-AA9C-DB47BA8FA833}">
      <dgm:prSet/>
      <dgm:spPr/>
      <dgm:t>
        <a:bodyPr/>
        <a:lstStyle/>
        <a:p>
          <a:r>
            <a:rPr lang="en-US" dirty="0"/>
            <a:t>1 Level Out</a:t>
          </a:r>
        </a:p>
      </dgm:t>
    </dgm:pt>
    <dgm:pt modelId="{60B55636-8E38-4AF2-AC91-AC976C521BD6}" type="parTrans" cxnId="{07840AAC-3443-4B73-A4A4-B0ECEB306E45}">
      <dgm:prSet/>
      <dgm:spPr/>
      <dgm:t>
        <a:bodyPr/>
        <a:lstStyle/>
        <a:p>
          <a:endParaRPr lang="en-US"/>
        </a:p>
      </dgm:t>
    </dgm:pt>
    <dgm:pt modelId="{5EC79E07-BA2C-4268-BC55-CED91B0C9035}" type="sibTrans" cxnId="{07840AAC-3443-4B73-A4A4-B0ECEB306E45}">
      <dgm:prSet/>
      <dgm:spPr/>
      <dgm:t>
        <a:bodyPr/>
        <a:lstStyle/>
        <a:p>
          <a:endParaRPr lang="en-US"/>
        </a:p>
      </dgm:t>
    </dgm:pt>
    <dgm:pt modelId="{5AC141B0-A157-4C22-90ED-026C81235E34}">
      <dgm:prSet/>
      <dgm:spPr/>
      <dgm:t>
        <a:bodyPr/>
        <a:lstStyle/>
        <a:p>
          <a:r>
            <a:rPr lang="en-US"/>
            <a:t>First, go to squares that are 1 level/step away from the starting point.</a:t>
          </a:r>
        </a:p>
      </dgm:t>
    </dgm:pt>
    <dgm:pt modelId="{6B5701DC-C52D-444F-B0C4-EC239DB2BCE3}" type="parTrans" cxnId="{919DA2B1-A51A-4378-BDB8-B4613DC575B5}">
      <dgm:prSet/>
      <dgm:spPr/>
      <dgm:t>
        <a:bodyPr/>
        <a:lstStyle/>
        <a:p>
          <a:endParaRPr lang="en-US"/>
        </a:p>
      </dgm:t>
    </dgm:pt>
    <dgm:pt modelId="{EDEA5C3C-3913-434C-BB60-1A402AEC7FCD}" type="sibTrans" cxnId="{919DA2B1-A51A-4378-BDB8-B4613DC575B5}">
      <dgm:prSet/>
      <dgm:spPr/>
      <dgm:t>
        <a:bodyPr/>
        <a:lstStyle/>
        <a:p>
          <a:endParaRPr lang="en-US"/>
        </a:p>
      </dgm:t>
    </dgm:pt>
    <dgm:pt modelId="{3AF40FEB-797C-466D-AF1E-4E3009ACA89D}">
      <dgm:prSet/>
      <dgm:spPr/>
      <dgm:t>
        <a:bodyPr/>
        <a:lstStyle/>
        <a:p>
          <a:r>
            <a:rPr lang="en-US" dirty="0"/>
            <a:t>2+ Levels Out</a:t>
          </a:r>
        </a:p>
      </dgm:t>
    </dgm:pt>
    <dgm:pt modelId="{7D02943F-9E7F-4B01-A094-E9342A15ED44}" type="parTrans" cxnId="{7179E682-F914-4E0A-BC89-303C78244088}">
      <dgm:prSet/>
      <dgm:spPr/>
      <dgm:t>
        <a:bodyPr/>
        <a:lstStyle/>
        <a:p>
          <a:endParaRPr lang="en-US"/>
        </a:p>
      </dgm:t>
    </dgm:pt>
    <dgm:pt modelId="{403F260B-8DCD-488F-AE8C-4527C7A682D6}" type="sibTrans" cxnId="{7179E682-F914-4E0A-BC89-303C78244088}">
      <dgm:prSet/>
      <dgm:spPr/>
      <dgm:t>
        <a:bodyPr/>
        <a:lstStyle/>
        <a:p>
          <a:endParaRPr lang="en-US"/>
        </a:p>
      </dgm:t>
    </dgm:pt>
    <dgm:pt modelId="{3F03A7F6-9E94-4744-8DD3-A3FFE4D6E976}">
      <dgm:prSet/>
      <dgm:spPr/>
      <dgm:t>
        <a:bodyPr/>
        <a:lstStyle/>
        <a:p>
          <a:r>
            <a:rPr lang="en-US"/>
            <a:t>Then go to squares 2 steps away, then 3, then 4 (kind of like the ripples)</a:t>
          </a:r>
        </a:p>
      </dgm:t>
    </dgm:pt>
    <dgm:pt modelId="{EC344650-9AF5-4F9E-8098-F742834282FC}" type="parTrans" cxnId="{04BA2276-4D50-41CB-8610-39E58CE278E2}">
      <dgm:prSet/>
      <dgm:spPr/>
      <dgm:t>
        <a:bodyPr/>
        <a:lstStyle/>
        <a:p>
          <a:endParaRPr lang="en-US"/>
        </a:p>
      </dgm:t>
    </dgm:pt>
    <dgm:pt modelId="{5B7F6FFC-954A-46C5-AB67-4294E0E09124}" type="sibTrans" cxnId="{04BA2276-4D50-41CB-8610-39E58CE278E2}">
      <dgm:prSet/>
      <dgm:spPr/>
      <dgm:t>
        <a:bodyPr/>
        <a:lstStyle/>
        <a:p>
          <a:endParaRPr lang="en-US"/>
        </a:p>
      </dgm:t>
    </dgm:pt>
    <dgm:pt modelId="{E48CA60A-074A-8248-B5AB-B4E562510972}" type="pres">
      <dgm:prSet presAssocID="{ADDEC4F1-6B6B-41B2-A37D-AAF43173B860}" presName="Name0" presStyleCnt="0">
        <dgm:presLayoutVars>
          <dgm:dir/>
          <dgm:animLvl val="lvl"/>
          <dgm:resizeHandles val="exact"/>
        </dgm:presLayoutVars>
      </dgm:prSet>
      <dgm:spPr/>
    </dgm:pt>
    <dgm:pt modelId="{5B0C0DE6-A7AB-0546-9BA8-D704EA76E010}" type="pres">
      <dgm:prSet presAssocID="{04BFF450-2F48-4925-ABD2-75CEA07BBF33}" presName="linNode" presStyleCnt="0"/>
      <dgm:spPr/>
    </dgm:pt>
    <dgm:pt modelId="{5EEBBF14-6DBB-8B4E-900F-54EE37F9C696}" type="pres">
      <dgm:prSet presAssocID="{04BFF450-2F48-4925-ABD2-75CEA07BBF3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68AC29C8-0EF6-5645-B42B-89EE5C1EA67A}" type="pres">
      <dgm:prSet presAssocID="{04BFF450-2F48-4925-ABD2-75CEA07BBF33}" presName="descendantText" presStyleLbl="alignAccFollowNode1" presStyleIdx="0" presStyleCnt="4">
        <dgm:presLayoutVars>
          <dgm:bulletEnabled/>
        </dgm:presLayoutVars>
      </dgm:prSet>
      <dgm:spPr/>
    </dgm:pt>
    <dgm:pt modelId="{0D71E39B-94CF-3046-9F1E-908185ABE918}" type="pres">
      <dgm:prSet presAssocID="{0B772161-8810-4A31-8DCA-2864B2B64D59}" presName="sp" presStyleCnt="0"/>
      <dgm:spPr/>
    </dgm:pt>
    <dgm:pt modelId="{93C00E70-4808-8240-8A4E-980ED605DDB1}" type="pres">
      <dgm:prSet presAssocID="{24531BC5-EE42-4B62-8809-9594C185C722}" presName="linNode" presStyleCnt="0"/>
      <dgm:spPr/>
    </dgm:pt>
    <dgm:pt modelId="{7752C843-E7BD-484A-A87F-7236718E0F7A}" type="pres">
      <dgm:prSet presAssocID="{24531BC5-EE42-4B62-8809-9594C185C722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50EDC83-4127-274F-A61E-4AF7A0A8C202}" type="pres">
      <dgm:prSet presAssocID="{24531BC5-EE42-4B62-8809-9594C185C722}" presName="descendantText" presStyleLbl="alignAccFollowNode1" presStyleIdx="1" presStyleCnt="4">
        <dgm:presLayoutVars>
          <dgm:bulletEnabled/>
        </dgm:presLayoutVars>
      </dgm:prSet>
      <dgm:spPr/>
    </dgm:pt>
    <dgm:pt modelId="{A56E5DF2-6BBD-3F41-B369-6367A31B0D0A}" type="pres">
      <dgm:prSet presAssocID="{D9F4824C-7EDA-4DFF-8F19-0892D321C703}" presName="sp" presStyleCnt="0"/>
      <dgm:spPr/>
    </dgm:pt>
    <dgm:pt modelId="{51CCB64B-1995-7D40-B03B-858FBA0F8A91}" type="pres">
      <dgm:prSet presAssocID="{E97CBE4B-E87D-4F0A-AA9C-DB47BA8FA833}" presName="linNode" presStyleCnt="0"/>
      <dgm:spPr/>
    </dgm:pt>
    <dgm:pt modelId="{76300810-107E-6F43-8C42-BE0A78CD985E}" type="pres">
      <dgm:prSet presAssocID="{E97CBE4B-E87D-4F0A-AA9C-DB47BA8FA833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37E6BC41-52DA-6F4A-82C7-A444218BFCCF}" type="pres">
      <dgm:prSet presAssocID="{E97CBE4B-E87D-4F0A-AA9C-DB47BA8FA833}" presName="descendantText" presStyleLbl="alignAccFollowNode1" presStyleIdx="2" presStyleCnt="4">
        <dgm:presLayoutVars>
          <dgm:bulletEnabled/>
        </dgm:presLayoutVars>
      </dgm:prSet>
      <dgm:spPr/>
    </dgm:pt>
    <dgm:pt modelId="{5AC1012D-890A-CB41-9D39-98AC1550D7D6}" type="pres">
      <dgm:prSet presAssocID="{5EC79E07-BA2C-4268-BC55-CED91B0C9035}" presName="sp" presStyleCnt="0"/>
      <dgm:spPr/>
    </dgm:pt>
    <dgm:pt modelId="{E4F47C92-A0A8-4041-A8B0-0F958B9669F4}" type="pres">
      <dgm:prSet presAssocID="{3AF40FEB-797C-466D-AF1E-4E3009ACA89D}" presName="linNode" presStyleCnt="0"/>
      <dgm:spPr/>
    </dgm:pt>
    <dgm:pt modelId="{29A87995-F2D2-5341-B540-49EF0026ED29}" type="pres">
      <dgm:prSet presAssocID="{3AF40FEB-797C-466D-AF1E-4E3009ACA89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E89E58C-BB8E-8142-9C22-76E74517C894}" type="pres">
      <dgm:prSet presAssocID="{3AF40FEB-797C-466D-AF1E-4E3009ACA89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763FF84A-DD5A-4B30-8A4E-5FFCA067B691}" srcId="{24531BC5-EE42-4B62-8809-9594C185C722}" destId="{EA30D3E7-85E8-4653-8244-089B2CBDD20F}" srcOrd="0" destOrd="0" parTransId="{5A72A5CA-C6B4-42E5-A377-4B8CF670036E}" sibTransId="{8BE2C150-61A7-4197-8778-28A9F8905AE8}"/>
    <dgm:cxn modelId="{974CC851-2E97-A541-9B31-1E8172D43593}" type="presOf" srcId="{ADDEC4F1-6B6B-41B2-A37D-AAF43173B860}" destId="{E48CA60A-074A-8248-B5AB-B4E562510972}" srcOrd="0" destOrd="0" presId="urn:microsoft.com/office/officeart/2016/7/layout/VerticalSolidActionList"/>
    <dgm:cxn modelId="{F469596D-1A35-BC40-A53D-FF70A87E26D1}" type="presOf" srcId="{3F03A7F6-9E94-4744-8DD3-A3FFE4D6E976}" destId="{BE89E58C-BB8E-8142-9C22-76E74517C894}" srcOrd="0" destOrd="0" presId="urn:microsoft.com/office/officeart/2016/7/layout/VerticalSolidActionList"/>
    <dgm:cxn modelId="{04BA2276-4D50-41CB-8610-39E58CE278E2}" srcId="{3AF40FEB-797C-466D-AF1E-4E3009ACA89D}" destId="{3F03A7F6-9E94-4744-8DD3-A3FFE4D6E976}" srcOrd="0" destOrd="0" parTransId="{EC344650-9AF5-4F9E-8098-F742834282FC}" sibTransId="{5B7F6FFC-954A-46C5-AB67-4294E0E09124}"/>
    <dgm:cxn modelId="{9FA5F57D-F8C2-7849-8AEA-B0D6DA58C832}" type="presOf" srcId="{FE75D10B-CEF1-4C83-ACDA-148FD9E0021C}" destId="{68AC29C8-0EF6-5645-B42B-89EE5C1EA67A}" srcOrd="0" destOrd="0" presId="urn:microsoft.com/office/officeart/2016/7/layout/VerticalSolidActionList"/>
    <dgm:cxn modelId="{7179E682-F914-4E0A-BC89-303C78244088}" srcId="{ADDEC4F1-6B6B-41B2-A37D-AAF43173B860}" destId="{3AF40FEB-797C-466D-AF1E-4E3009ACA89D}" srcOrd="3" destOrd="0" parTransId="{7D02943F-9E7F-4B01-A094-E9342A15ED44}" sibTransId="{403F260B-8DCD-488F-AE8C-4527C7A682D6}"/>
    <dgm:cxn modelId="{7D9CB28D-0F6C-40B5-BD49-85A06ADC7175}" srcId="{ADDEC4F1-6B6B-41B2-A37D-AAF43173B860}" destId="{24531BC5-EE42-4B62-8809-9594C185C722}" srcOrd="1" destOrd="0" parTransId="{7C1B0178-E6E9-442F-9EFD-43BB05E62480}" sibTransId="{D9F4824C-7EDA-4DFF-8F19-0892D321C703}"/>
    <dgm:cxn modelId="{47194090-3754-4C6D-84F7-787470DB54B4}" srcId="{ADDEC4F1-6B6B-41B2-A37D-AAF43173B860}" destId="{04BFF450-2F48-4925-ABD2-75CEA07BBF33}" srcOrd="0" destOrd="0" parTransId="{70CC6E1C-2033-40CF-8E78-309AD368DD7C}" sibTransId="{0B772161-8810-4A31-8DCA-2864B2B64D59}"/>
    <dgm:cxn modelId="{ABED129B-08EA-FF45-8AA1-000005CB17E9}" type="presOf" srcId="{5AC141B0-A157-4C22-90ED-026C81235E34}" destId="{37E6BC41-52DA-6F4A-82C7-A444218BFCCF}" srcOrd="0" destOrd="0" presId="urn:microsoft.com/office/officeart/2016/7/layout/VerticalSolidActionList"/>
    <dgm:cxn modelId="{A414B09C-AB67-AE43-9AC8-688706D2E9E1}" type="presOf" srcId="{04BFF450-2F48-4925-ABD2-75CEA07BBF33}" destId="{5EEBBF14-6DBB-8B4E-900F-54EE37F9C696}" srcOrd="0" destOrd="0" presId="urn:microsoft.com/office/officeart/2016/7/layout/VerticalSolidActionList"/>
    <dgm:cxn modelId="{014CF6A4-A9EE-46FD-9E1C-D4481F258CEE}" srcId="{04BFF450-2F48-4925-ABD2-75CEA07BBF33}" destId="{FE75D10B-CEF1-4C83-ACDA-148FD9E0021C}" srcOrd="0" destOrd="0" parTransId="{121176E7-5EB2-4DB4-8CBD-906F8543BC36}" sibTransId="{5906EEC0-C440-4AAC-B02D-5ACDEBC1BAA2}"/>
    <dgm:cxn modelId="{07840AAC-3443-4B73-A4A4-B0ECEB306E45}" srcId="{ADDEC4F1-6B6B-41B2-A37D-AAF43173B860}" destId="{E97CBE4B-E87D-4F0A-AA9C-DB47BA8FA833}" srcOrd="2" destOrd="0" parTransId="{60B55636-8E38-4AF2-AC91-AC976C521BD6}" sibTransId="{5EC79E07-BA2C-4268-BC55-CED91B0C9035}"/>
    <dgm:cxn modelId="{919DA2B1-A51A-4378-BDB8-B4613DC575B5}" srcId="{E97CBE4B-E87D-4F0A-AA9C-DB47BA8FA833}" destId="{5AC141B0-A157-4C22-90ED-026C81235E34}" srcOrd="0" destOrd="0" parTransId="{6B5701DC-C52D-444F-B0C4-EC239DB2BCE3}" sibTransId="{EDEA5C3C-3913-434C-BB60-1A402AEC7FCD}"/>
    <dgm:cxn modelId="{7C46C5B4-7F5F-044D-87D8-C186D6A52C33}" type="presOf" srcId="{E97CBE4B-E87D-4F0A-AA9C-DB47BA8FA833}" destId="{76300810-107E-6F43-8C42-BE0A78CD985E}" srcOrd="0" destOrd="0" presId="urn:microsoft.com/office/officeart/2016/7/layout/VerticalSolidActionList"/>
    <dgm:cxn modelId="{B102A0D4-C34A-7746-918C-00A901548FDF}" type="presOf" srcId="{EA30D3E7-85E8-4653-8244-089B2CBDD20F}" destId="{A50EDC83-4127-274F-A61E-4AF7A0A8C202}" srcOrd="0" destOrd="0" presId="urn:microsoft.com/office/officeart/2016/7/layout/VerticalSolidActionList"/>
    <dgm:cxn modelId="{2889CFD6-E977-8E4A-A86F-7B4D0C6E4524}" type="presOf" srcId="{24531BC5-EE42-4B62-8809-9594C185C722}" destId="{7752C843-E7BD-484A-A87F-7236718E0F7A}" srcOrd="0" destOrd="0" presId="urn:microsoft.com/office/officeart/2016/7/layout/VerticalSolidActionList"/>
    <dgm:cxn modelId="{B5CFC3FC-D23F-D343-9437-0AC0A8F7F756}" type="presOf" srcId="{3AF40FEB-797C-466D-AF1E-4E3009ACA89D}" destId="{29A87995-F2D2-5341-B540-49EF0026ED29}" srcOrd="0" destOrd="0" presId="urn:microsoft.com/office/officeart/2016/7/layout/VerticalSolidActionList"/>
    <dgm:cxn modelId="{F9D112FB-FEC3-CB46-A6EC-33D779F40D48}" type="presParOf" srcId="{E48CA60A-074A-8248-B5AB-B4E562510972}" destId="{5B0C0DE6-A7AB-0546-9BA8-D704EA76E010}" srcOrd="0" destOrd="0" presId="urn:microsoft.com/office/officeart/2016/7/layout/VerticalSolidActionList"/>
    <dgm:cxn modelId="{1B53DF1E-4F52-4242-B66F-FF2F5542BCDB}" type="presParOf" srcId="{5B0C0DE6-A7AB-0546-9BA8-D704EA76E010}" destId="{5EEBBF14-6DBB-8B4E-900F-54EE37F9C696}" srcOrd="0" destOrd="0" presId="urn:microsoft.com/office/officeart/2016/7/layout/VerticalSolidActionList"/>
    <dgm:cxn modelId="{407C5488-B2DF-5E46-A4EE-7BC43131E840}" type="presParOf" srcId="{5B0C0DE6-A7AB-0546-9BA8-D704EA76E010}" destId="{68AC29C8-0EF6-5645-B42B-89EE5C1EA67A}" srcOrd="1" destOrd="0" presId="urn:microsoft.com/office/officeart/2016/7/layout/VerticalSolidActionList"/>
    <dgm:cxn modelId="{27FA3693-1B07-9A41-908D-62DC5CDBEA70}" type="presParOf" srcId="{E48CA60A-074A-8248-B5AB-B4E562510972}" destId="{0D71E39B-94CF-3046-9F1E-908185ABE918}" srcOrd="1" destOrd="0" presId="urn:microsoft.com/office/officeart/2016/7/layout/VerticalSolidActionList"/>
    <dgm:cxn modelId="{A3BEB213-F3B2-CC40-BABD-EC66FFBDEC1F}" type="presParOf" srcId="{E48CA60A-074A-8248-B5AB-B4E562510972}" destId="{93C00E70-4808-8240-8A4E-980ED605DDB1}" srcOrd="2" destOrd="0" presId="urn:microsoft.com/office/officeart/2016/7/layout/VerticalSolidActionList"/>
    <dgm:cxn modelId="{3A060230-FA06-FC4E-A3D2-59282F7FAD3A}" type="presParOf" srcId="{93C00E70-4808-8240-8A4E-980ED605DDB1}" destId="{7752C843-E7BD-484A-A87F-7236718E0F7A}" srcOrd="0" destOrd="0" presId="urn:microsoft.com/office/officeart/2016/7/layout/VerticalSolidActionList"/>
    <dgm:cxn modelId="{671091FC-7D98-C54A-BF90-43194118BE69}" type="presParOf" srcId="{93C00E70-4808-8240-8A4E-980ED605DDB1}" destId="{A50EDC83-4127-274F-A61E-4AF7A0A8C202}" srcOrd="1" destOrd="0" presId="urn:microsoft.com/office/officeart/2016/7/layout/VerticalSolidActionList"/>
    <dgm:cxn modelId="{32F72EAF-4076-ED48-AE76-F26083CC0E8D}" type="presParOf" srcId="{E48CA60A-074A-8248-B5AB-B4E562510972}" destId="{A56E5DF2-6BBD-3F41-B369-6367A31B0D0A}" srcOrd="3" destOrd="0" presId="urn:microsoft.com/office/officeart/2016/7/layout/VerticalSolidActionList"/>
    <dgm:cxn modelId="{BA91FDA7-F1DA-D446-9A21-EF02B126C3F8}" type="presParOf" srcId="{E48CA60A-074A-8248-B5AB-B4E562510972}" destId="{51CCB64B-1995-7D40-B03B-858FBA0F8A91}" srcOrd="4" destOrd="0" presId="urn:microsoft.com/office/officeart/2016/7/layout/VerticalSolidActionList"/>
    <dgm:cxn modelId="{36D33E1F-B2D7-7945-88B1-FF20F813FB8E}" type="presParOf" srcId="{51CCB64B-1995-7D40-B03B-858FBA0F8A91}" destId="{76300810-107E-6F43-8C42-BE0A78CD985E}" srcOrd="0" destOrd="0" presId="urn:microsoft.com/office/officeart/2016/7/layout/VerticalSolidActionList"/>
    <dgm:cxn modelId="{15703DFC-FC72-694A-A2E2-E537F6B46409}" type="presParOf" srcId="{51CCB64B-1995-7D40-B03B-858FBA0F8A91}" destId="{37E6BC41-52DA-6F4A-82C7-A444218BFCCF}" srcOrd="1" destOrd="0" presId="urn:microsoft.com/office/officeart/2016/7/layout/VerticalSolidActionList"/>
    <dgm:cxn modelId="{503DF4A0-BC1B-4344-92EB-3E05C1968FAA}" type="presParOf" srcId="{E48CA60A-074A-8248-B5AB-B4E562510972}" destId="{5AC1012D-890A-CB41-9D39-98AC1550D7D6}" srcOrd="5" destOrd="0" presId="urn:microsoft.com/office/officeart/2016/7/layout/VerticalSolidActionList"/>
    <dgm:cxn modelId="{67CD95F7-0A21-A94F-A186-D98134539A91}" type="presParOf" srcId="{E48CA60A-074A-8248-B5AB-B4E562510972}" destId="{E4F47C92-A0A8-4041-A8B0-0F958B9669F4}" srcOrd="6" destOrd="0" presId="urn:microsoft.com/office/officeart/2016/7/layout/VerticalSolidActionList"/>
    <dgm:cxn modelId="{A0186EAE-3911-6E4A-A729-922A0DADAA54}" type="presParOf" srcId="{E4F47C92-A0A8-4041-A8B0-0F958B9669F4}" destId="{29A87995-F2D2-5341-B540-49EF0026ED29}" srcOrd="0" destOrd="0" presId="urn:microsoft.com/office/officeart/2016/7/layout/VerticalSolidActionList"/>
    <dgm:cxn modelId="{A4AA3AAB-8EC7-AB40-BBF6-DF83D712CAD6}" type="presParOf" srcId="{E4F47C92-A0A8-4041-A8B0-0F958B9669F4}" destId="{BE89E58C-BB8E-8142-9C22-76E74517C89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0A532-B6FB-8F46-BC2D-46FF28C6B62C}">
      <dsp:nvSpPr>
        <dsp:cNvPr id="0" name=""/>
        <dsp:cNvSpPr/>
      </dsp:nvSpPr>
      <dsp:spPr>
        <a:xfrm>
          <a:off x="0" y="451107"/>
          <a:ext cx="584209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1C3E21-249A-3D42-9762-57E0051FDD38}">
      <dsp:nvSpPr>
        <dsp:cNvPr id="0" name=""/>
        <dsp:cNvSpPr/>
      </dsp:nvSpPr>
      <dsp:spPr>
        <a:xfrm>
          <a:off x="292104" y="111627"/>
          <a:ext cx="4089466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2" tIns="0" rIns="1545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is BFS?</a:t>
          </a:r>
        </a:p>
      </dsp:txBody>
      <dsp:txXfrm>
        <a:off x="325248" y="144771"/>
        <a:ext cx="4023178" cy="612672"/>
      </dsp:txXfrm>
    </dsp:sp>
    <dsp:sp modelId="{07187102-E8C3-4B46-B5FB-DEEAB74D0576}">
      <dsp:nvSpPr>
        <dsp:cNvPr id="0" name=""/>
        <dsp:cNvSpPr/>
      </dsp:nvSpPr>
      <dsp:spPr>
        <a:xfrm>
          <a:off x="0" y="1494387"/>
          <a:ext cx="584209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873D8A-3B0E-614A-A1F9-DAA5CCD33EE3}">
      <dsp:nvSpPr>
        <dsp:cNvPr id="0" name=""/>
        <dsp:cNvSpPr/>
      </dsp:nvSpPr>
      <dsp:spPr>
        <a:xfrm>
          <a:off x="292104" y="1154907"/>
          <a:ext cx="4089466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2" tIns="0" rIns="1545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does BFS work?</a:t>
          </a:r>
        </a:p>
      </dsp:txBody>
      <dsp:txXfrm>
        <a:off x="325248" y="1188051"/>
        <a:ext cx="4023178" cy="612672"/>
      </dsp:txXfrm>
    </dsp:sp>
    <dsp:sp modelId="{AFAA735C-AF91-3D47-9F45-1A310A24D111}">
      <dsp:nvSpPr>
        <dsp:cNvPr id="0" name=""/>
        <dsp:cNvSpPr/>
      </dsp:nvSpPr>
      <dsp:spPr>
        <a:xfrm>
          <a:off x="0" y="2537667"/>
          <a:ext cx="5842095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E4A4C-6F99-084C-913D-34786719D1DB}">
      <dsp:nvSpPr>
        <dsp:cNvPr id="0" name=""/>
        <dsp:cNvSpPr/>
      </dsp:nvSpPr>
      <dsp:spPr>
        <a:xfrm>
          <a:off x="292104" y="2198188"/>
          <a:ext cx="4089466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2" tIns="0" rIns="1545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Pseudocode/Example</a:t>
          </a:r>
        </a:p>
      </dsp:txBody>
      <dsp:txXfrm>
        <a:off x="325248" y="2231332"/>
        <a:ext cx="4023178" cy="612672"/>
      </dsp:txXfrm>
    </dsp:sp>
    <dsp:sp modelId="{817A8FE6-52F4-444F-9075-3F666A226C25}">
      <dsp:nvSpPr>
        <dsp:cNvPr id="0" name=""/>
        <dsp:cNvSpPr/>
      </dsp:nvSpPr>
      <dsp:spPr>
        <a:xfrm>
          <a:off x="0" y="3580948"/>
          <a:ext cx="5842095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3411" tIns="479044" rIns="45341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Coding BFS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Floodfill (MS Paint Example)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Shortest Path/Maze Problem</a:t>
          </a:r>
        </a:p>
      </dsp:txBody>
      <dsp:txXfrm>
        <a:off x="0" y="3580948"/>
        <a:ext cx="5842095" cy="1738800"/>
      </dsp:txXfrm>
    </dsp:sp>
    <dsp:sp modelId="{9EBBB336-97F4-564B-BEB7-BC47B2065E82}">
      <dsp:nvSpPr>
        <dsp:cNvPr id="0" name=""/>
        <dsp:cNvSpPr/>
      </dsp:nvSpPr>
      <dsp:spPr>
        <a:xfrm>
          <a:off x="292104" y="3241468"/>
          <a:ext cx="4089466" cy="678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572" tIns="0" rIns="15457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Hands-On Coding</a:t>
          </a:r>
        </a:p>
      </dsp:txBody>
      <dsp:txXfrm>
        <a:off x="325248" y="3274612"/>
        <a:ext cx="4023178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C29C8-0EF6-5645-B42B-89EE5C1EA67A}">
      <dsp:nvSpPr>
        <dsp:cNvPr id="0" name=""/>
        <dsp:cNvSpPr/>
      </dsp:nvSpPr>
      <dsp:spPr>
        <a:xfrm>
          <a:off x="2103120" y="1919"/>
          <a:ext cx="8412480" cy="9944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52602" rIns="163225" bIns="252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Start at a point in the grid</a:t>
          </a:r>
        </a:p>
      </dsp:txBody>
      <dsp:txXfrm>
        <a:off x="2103120" y="1919"/>
        <a:ext cx="8412480" cy="994496"/>
      </dsp:txXfrm>
    </dsp:sp>
    <dsp:sp modelId="{5EEBBF14-6DBB-8B4E-900F-54EE37F9C696}">
      <dsp:nvSpPr>
        <dsp:cNvPr id="0" name=""/>
        <dsp:cNvSpPr/>
      </dsp:nvSpPr>
      <dsp:spPr>
        <a:xfrm>
          <a:off x="0" y="1919"/>
          <a:ext cx="2103120" cy="9944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8234" rIns="111290" bIns="9823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Start</a:t>
          </a:r>
        </a:p>
      </dsp:txBody>
      <dsp:txXfrm>
        <a:off x="0" y="1919"/>
        <a:ext cx="2103120" cy="994496"/>
      </dsp:txXfrm>
    </dsp:sp>
    <dsp:sp modelId="{A50EDC83-4127-274F-A61E-4AF7A0A8C202}">
      <dsp:nvSpPr>
        <dsp:cNvPr id="0" name=""/>
        <dsp:cNvSpPr/>
      </dsp:nvSpPr>
      <dsp:spPr>
        <a:xfrm>
          <a:off x="2103120" y="1056086"/>
          <a:ext cx="8412480" cy="9944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52602" rIns="163225" bIns="252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From this point, expand outwards</a:t>
          </a:r>
        </a:p>
      </dsp:txBody>
      <dsp:txXfrm>
        <a:off x="2103120" y="1056086"/>
        <a:ext cx="8412480" cy="994496"/>
      </dsp:txXfrm>
    </dsp:sp>
    <dsp:sp modelId="{7752C843-E7BD-484A-A87F-7236718E0F7A}">
      <dsp:nvSpPr>
        <dsp:cNvPr id="0" name=""/>
        <dsp:cNvSpPr/>
      </dsp:nvSpPr>
      <dsp:spPr>
        <a:xfrm>
          <a:off x="0" y="1056086"/>
          <a:ext cx="2103120" cy="9944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8234" rIns="111290" bIns="9823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Expand</a:t>
          </a:r>
        </a:p>
      </dsp:txBody>
      <dsp:txXfrm>
        <a:off x="0" y="1056086"/>
        <a:ext cx="2103120" cy="994496"/>
      </dsp:txXfrm>
    </dsp:sp>
    <dsp:sp modelId="{37E6BC41-52DA-6F4A-82C7-A444218BFCCF}">
      <dsp:nvSpPr>
        <dsp:cNvPr id="0" name=""/>
        <dsp:cNvSpPr/>
      </dsp:nvSpPr>
      <dsp:spPr>
        <a:xfrm>
          <a:off x="2103120" y="2110253"/>
          <a:ext cx="8412480" cy="9944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52602" rIns="163225" bIns="252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First, go to squares that are 1 level/step away from the starting point.</a:t>
          </a:r>
        </a:p>
      </dsp:txBody>
      <dsp:txXfrm>
        <a:off x="2103120" y="2110253"/>
        <a:ext cx="8412480" cy="994496"/>
      </dsp:txXfrm>
    </dsp:sp>
    <dsp:sp modelId="{76300810-107E-6F43-8C42-BE0A78CD985E}">
      <dsp:nvSpPr>
        <dsp:cNvPr id="0" name=""/>
        <dsp:cNvSpPr/>
      </dsp:nvSpPr>
      <dsp:spPr>
        <a:xfrm>
          <a:off x="0" y="2110253"/>
          <a:ext cx="2103120" cy="9944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8234" rIns="111290" bIns="9823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 Level Out</a:t>
          </a:r>
        </a:p>
      </dsp:txBody>
      <dsp:txXfrm>
        <a:off x="0" y="2110253"/>
        <a:ext cx="2103120" cy="994496"/>
      </dsp:txXfrm>
    </dsp:sp>
    <dsp:sp modelId="{BE89E58C-BB8E-8142-9C22-76E74517C894}">
      <dsp:nvSpPr>
        <dsp:cNvPr id="0" name=""/>
        <dsp:cNvSpPr/>
      </dsp:nvSpPr>
      <dsp:spPr>
        <a:xfrm>
          <a:off x="2103120" y="3164420"/>
          <a:ext cx="8412480" cy="9944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52602" rIns="163225" bIns="252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Then go to squares 2 steps away, then 3, then 4 (kind of like the ripples)</a:t>
          </a:r>
        </a:p>
      </dsp:txBody>
      <dsp:txXfrm>
        <a:off x="2103120" y="3164420"/>
        <a:ext cx="8412480" cy="994496"/>
      </dsp:txXfrm>
    </dsp:sp>
    <dsp:sp modelId="{29A87995-F2D2-5341-B540-49EF0026ED29}">
      <dsp:nvSpPr>
        <dsp:cNvPr id="0" name=""/>
        <dsp:cNvSpPr/>
      </dsp:nvSpPr>
      <dsp:spPr>
        <a:xfrm>
          <a:off x="0" y="3164420"/>
          <a:ext cx="2103120" cy="9944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98234" rIns="111290" bIns="98234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2+ Levels Out</a:t>
          </a:r>
        </a:p>
      </dsp:txBody>
      <dsp:txXfrm>
        <a:off x="0" y="3164420"/>
        <a:ext cx="2103120" cy="994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1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50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9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67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D346A-1E5A-4748-A8CC-741E6EFD9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75" b="30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5AC38-C02C-4848-9D81-483EC5930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9490" y="2606567"/>
            <a:ext cx="4477407" cy="2921874"/>
          </a:xfrm>
        </p:spPr>
        <p:txBody>
          <a:bodyPr>
            <a:normAutofit/>
          </a:bodyPr>
          <a:lstStyle/>
          <a:p>
            <a:pPr algn="ctr"/>
            <a:r>
              <a:rPr lang="en-US" sz="7200" i="0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BFS</a:t>
            </a:r>
            <a:br>
              <a:rPr lang="en-US" sz="6000" dirty="0"/>
            </a:br>
            <a:r>
              <a:rPr lang="en-US" sz="6000" dirty="0"/>
              <a:t>Breadth-First 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DD725-8330-3F49-BA8B-372A39B43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15994"/>
              </p:ext>
            </p:extLst>
          </p:nvPr>
        </p:nvGraphicFramePr>
        <p:xfrm>
          <a:off x="345758" y="2027634"/>
          <a:ext cx="4552810" cy="407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2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953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5AD3-49D4-1043-80C2-DD27DC6B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056" y="-366750"/>
            <a:ext cx="5266944" cy="3136392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Queues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3430E-9D35-904F-A395-BDFF069C24E7}"/>
              </a:ext>
            </a:extLst>
          </p:cNvPr>
          <p:cNvSpPr txBox="1"/>
          <p:nvPr/>
        </p:nvSpPr>
        <p:spPr>
          <a:xfrm>
            <a:off x="829056" y="3803825"/>
            <a:ext cx="6413294" cy="25134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venir Book" panose="02000503020000020003" pitchFamily="2" charset="0"/>
              </a:rPr>
              <a:t>Fast insertion (to the end)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venir Book" panose="02000503020000020003" pitchFamily="2" charset="0"/>
              </a:rPr>
              <a:t>Fast deletion (from the front)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Avenir Book" panose="02000503020000020003" pitchFamily="2" charset="0"/>
              </a:rPr>
              <a:t>That’s all we need!</a:t>
            </a:r>
          </a:p>
        </p:txBody>
      </p:sp>
    </p:spTree>
    <p:extLst>
      <p:ext uri="{BB962C8B-B14F-4D97-AF65-F5344CB8AC3E}">
        <p14:creationId xmlns:p14="http://schemas.microsoft.com/office/powerpoint/2010/main" val="80136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sn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F20-1465-A044-8BB3-800DBA7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239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Add start square to queue (coordinate)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3885F-998D-6240-AF9A-7BCD0E267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45601"/>
              </p:ext>
            </p:extLst>
          </p:nvPr>
        </p:nvGraphicFramePr>
        <p:xfrm>
          <a:off x="838200" y="3530078"/>
          <a:ext cx="3694670" cy="30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4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8E644C-AA1A-4741-90D6-4A78792B717A}"/>
              </a:ext>
            </a:extLst>
          </p:cNvPr>
          <p:cNvSpPr txBox="1"/>
          <p:nvPr/>
        </p:nvSpPr>
        <p:spPr>
          <a:xfrm>
            <a:off x="4694654" y="4865061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E5721-73B9-6043-9DC5-A2094CAEBCE0}"/>
              </a:ext>
            </a:extLst>
          </p:cNvPr>
          <p:cNvSpPr txBox="1"/>
          <p:nvPr/>
        </p:nvSpPr>
        <p:spPr>
          <a:xfrm>
            <a:off x="105103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2493-BF96-8247-B5AE-8D4B9389C016}"/>
              </a:ext>
            </a:extLst>
          </p:cNvPr>
          <p:cNvSpPr txBox="1"/>
          <p:nvPr/>
        </p:nvSpPr>
        <p:spPr>
          <a:xfrm>
            <a:off x="180252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68673-8291-6446-AE05-33DE66FCFD75}"/>
              </a:ext>
            </a:extLst>
          </p:cNvPr>
          <p:cNvSpPr txBox="1"/>
          <p:nvPr/>
        </p:nvSpPr>
        <p:spPr>
          <a:xfrm>
            <a:off x="436180" y="3621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2A78-665C-9D43-9919-6D9ECF725965}"/>
              </a:ext>
            </a:extLst>
          </p:cNvPr>
          <p:cNvSpPr txBox="1"/>
          <p:nvPr/>
        </p:nvSpPr>
        <p:spPr>
          <a:xfrm>
            <a:off x="436180" y="4231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F6949-C1A5-044D-A56B-9B5680FD8A38}"/>
              </a:ext>
            </a:extLst>
          </p:cNvPr>
          <p:cNvSpPr txBox="1"/>
          <p:nvPr/>
        </p:nvSpPr>
        <p:spPr>
          <a:xfrm>
            <a:off x="436180" y="483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2F1E0-26FA-9448-A128-3A1E4A766681}"/>
              </a:ext>
            </a:extLst>
          </p:cNvPr>
          <p:cNvSpPr txBox="1"/>
          <p:nvPr/>
        </p:nvSpPr>
        <p:spPr>
          <a:xfrm>
            <a:off x="436180" y="544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F1B14-2EAF-CF45-B7E4-328CFD083D2F}"/>
              </a:ext>
            </a:extLst>
          </p:cNvPr>
          <p:cNvSpPr txBox="1"/>
          <p:nvPr/>
        </p:nvSpPr>
        <p:spPr>
          <a:xfrm>
            <a:off x="436180" y="6050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C3664-E3A9-254E-B4E7-00591B653AF6}"/>
              </a:ext>
            </a:extLst>
          </p:cNvPr>
          <p:cNvSpPr txBox="1"/>
          <p:nvPr/>
        </p:nvSpPr>
        <p:spPr>
          <a:xfrm>
            <a:off x="25290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394F3-659E-8B47-9CA9-FBB738FC8C24}"/>
              </a:ext>
            </a:extLst>
          </p:cNvPr>
          <p:cNvSpPr txBox="1"/>
          <p:nvPr/>
        </p:nvSpPr>
        <p:spPr>
          <a:xfrm>
            <a:off x="3255639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01AE-3114-CF4D-9D45-A5D1F9B812CF}"/>
              </a:ext>
            </a:extLst>
          </p:cNvPr>
          <p:cNvSpPr txBox="1"/>
          <p:nvPr/>
        </p:nvSpPr>
        <p:spPr>
          <a:xfrm>
            <a:off x="403015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03B2C1-68BF-AB4D-8E6E-E6E92EA55EF7}"/>
              </a:ext>
            </a:extLst>
          </p:cNvPr>
          <p:cNvCxnSpPr/>
          <p:nvPr/>
        </p:nvCxnSpPr>
        <p:spPr>
          <a:xfrm>
            <a:off x="4795626" y="5526477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146FE-2CE0-2745-99FD-22B10FAF50AE}"/>
              </a:ext>
            </a:extLst>
          </p:cNvPr>
          <p:cNvCxnSpPr/>
          <p:nvPr/>
        </p:nvCxnSpPr>
        <p:spPr>
          <a:xfrm>
            <a:off x="4795626" y="6402349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4CD530-E278-814E-AA23-88B6997CE1E4}"/>
              </a:ext>
            </a:extLst>
          </p:cNvPr>
          <p:cNvSpPr txBox="1"/>
          <p:nvPr/>
        </p:nvSpPr>
        <p:spPr>
          <a:xfrm>
            <a:off x="4694654" y="575970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(3, 3)</a:t>
            </a:r>
          </a:p>
        </p:txBody>
      </p:sp>
    </p:spTree>
    <p:extLst>
      <p:ext uri="{BB962C8B-B14F-4D97-AF65-F5344CB8AC3E}">
        <p14:creationId xmlns:p14="http://schemas.microsoft.com/office/powerpoint/2010/main" val="1824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sng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F20-1465-A044-8BB3-800DBA7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23953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Add start square to queue (coordinate)</a:t>
            </a:r>
          </a:p>
          <a:p>
            <a:pPr marL="457200" indent="-457200">
              <a:buAutoNum type="arabicPeriod"/>
            </a:pPr>
            <a:r>
              <a:rPr lang="en-US" sz="2400" dirty="0"/>
              <a:t>Go through queue: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Get top square off queue and remove it.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Add all adjacent squares to the queue.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3885F-998D-6240-AF9A-7BCD0E267CE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530078"/>
          <a:ext cx="3694670" cy="30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4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8E644C-AA1A-4741-90D6-4A78792B717A}"/>
              </a:ext>
            </a:extLst>
          </p:cNvPr>
          <p:cNvSpPr txBox="1"/>
          <p:nvPr/>
        </p:nvSpPr>
        <p:spPr>
          <a:xfrm>
            <a:off x="4694654" y="4865061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E5721-73B9-6043-9DC5-A2094CAEBCE0}"/>
              </a:ext>
            </a:extLst>
          </p:cNvPr>
          <p:cNvSpPr txBox="1"/>
          <p:nvPr/>
        </p:nvSpPr>
        <p:spPr>
          <a:xfrm>
            <a:off x="105103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2493-BF96-8247-B5AE-8D4B9389C016}"/>
              </a:ext>
            </a:extLst>
          </p:cNvPr>
          <p:cNvSpPr txBox="1"/>
          <p:nvPr/>
        </p:nvSpPr>
        <p:spPr>
          <a:xfrm>
            <a:off x="180252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68673-8291-6446-AE05-33DE66FCFD75}"/>
              </a:ext>
            </a:extLst>
          </p:cNvPr>
          <p:cNvSpPr txBox="1"/>
          <p:nvPr/>
        </p:nvSpPr>
        <p:spPr>
          <a:xfrm>
            <a:off x="436180" y="3621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2A78-665C-9D43-9919-6D9ECF725965}"/>
              </a:ext>
            </a:extLst>
          </p:cNvPr>
          <p:cNvSpPr txBox="1"/>
          <p:nvPr/>
        </p:nvSpPr>
        <p:spPr>
          <a:xfrm>
            <a:off x="436180" y="4231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F6949-C1A5-044D-A56B-9B5680FD8A38}"/>
              </a:ext>
            </a:extLst>
          </p:cNvPr>
          <p:cNvSpPr txBox="1"/>
          <p:nvPr/>
        </p:nvSpPr>
        <p:spPr>
          <a:xfrm>
            <a:off x="436180" y="483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2F1E0-26FA-9448-A128-3A1E4A766681}"/>
              </a:ext>
            </a:extLst>
          </p:cNvPr>
          <p:cNvSpPr txBox="1"/>
          <p:nvPr/>
        </p:nvSpPr>
        <p:spPr>
          <a:xfrm>
            <a:off x="436180" y="544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F1B14-2EAF-CF45-B7E4-328CFD083D2F}"/>
              </a:ext>
            </a:extLst>
          </p:cNvPr>
          <p:cNvSpPr txBox="1"/>
          <p:nvPr/>
        </p:nvSpPr>
        <p:spPr>
          <a:xfrm>
            <a:off x="436180" y="6050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C3664-E3A9-254E-B4E7-00591B653AF6}"/>
              </a:ext>
            </a:extLst>
          </p:cNvPr>
          <p:cNvSpPr txBox="1"/>
          <p:nvPr/>
        </p:nvSpPr>
        <p:spPr>
          <a:xfrm>
            <a:off x="25290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394F3-659E-8B47-9CA9-FBB738FC8C24}"/>
              </a:ext>
            </a:extLst>
          </p:cNvPr>
          <p:cNvSpPr txBox="1"/>
          <p:nvPr/>
        </p:nvSpPr>
        <p:spPr>
          <a:xfrm>
            <a:off x="3255639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01AE-3114-CF4D-9D45-A5D1F9B812CF}"/>
              </a:ext>
            </a:extLst>
          </p:cNvPr>
          <p:cNvSpPr txBox="1"/>
          <p:nvPr/>
        </p:nvSpPr>
        <p:spPr>
          <a:xfrm>
            <a:off x="403015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03B2C1-68BF-AB4D-8E6E-E6E92EA55EF7}"/>
              </a:ext>
            </a:extLst>
          </p:cNvPr>
          <p:cNvCxnSpPr/>
          <p:nvPr/>
        </p:nvCxnSpPr>
        <p:spPr>
          <a:xfrm>
            <a:off x="4795626" y="5526477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146FE-2CE0-2745-99FD-22B10FAF50AE}"/>
              </a:ext>
            </a:extLst>
          </p:cNvPr>
          <p:cNvCxnSpPr/>
          <p:nvPr/>
        </p:nvCxnSpPr>
        <p:spPr>
          <a:xfrm>
            <a:off x="4795626" y="6402349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4CD530-E278-814E-AA23-88B6997CE1E4}"/>
              </a:ext>
            </a:extLst>
          </p:cNvPr>
          <p:cNvSpPr txBox="1"/>
          <p:nvPr/>
        </p:nvSpPr>
        <p:spPr>
          <a:xfrm>
            <a:off x="4694654" y="5759703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3) |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(2,2) | (2,3) | (2,4) … | (4,3) | (4,4)</a:t>
            </a:r>
          </a:p>
        </p:txBody>
      </p:sp>
    </p:spTree>
    <p:extLst>
      <p:ext uri="{BB962C8B-B14F-4D97-AF65-F5344CB8AC3E}">
        <p14:creationId xmlns:p14="http://schemas.microsoft.com/office/powerpoint/2010/main" val="3931893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sng" dirty="0"/>
              <a:t>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3885F-998D-6240-AF9A-7BCD0E267CE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530078"/>
          <a:ext cx="3694670" cy="30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4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8E644C-AA1A-4741-90D6-4A78792B717A}"/>
              </a:ext>
            </a:extLst>
          </p:cNvPr>
          <p:cNvSpPr txBox="1"/>
          <p:nvPr/>
        </p:nvSpPr>
        <p:spPr>
          <a:xfrm>
            <a:off x="4694654" y="4865061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E5721-73B9-6043-9DC5-A2094CAEBCE0}"/>
              </a:ext>
            </a:extLst>
          </p:cNvPr>
          <p:cNvSpPr txBox="1"/>
          <p:nvPr/>
        </p:nvSpPr>
        <p:spPr>
          <a:xfrm>
            <a:off x="105103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2493-BF96-8247-B5AE-8D4B9389C016}"/>
              </a:ext>
            </a:extLst>
          </p:cNvPr>
          <p:cNvSpPr txBox="1"/>
          <p:nvPr/>
        </p:nvSpPr>
        <p:spPr>
          <a:xfrm>
            <a:off x="180252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68673-8291-6446-AE05-33DE66FCFD75}"/>
              </a:ext>
            </a:extLst>
          </p:cNvPr>
          <p:cNvSpPr txBox="1"/>
          <p:nvPr/>
        </p:nvSpPr>
        <p:spPr>
          <a:xfrm>
            <a:off x="436180" y="3621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2A78-665C-9D43-9919-6D9ECF725965}"/>
              </a:ext>
            </a:extLst>
          </p:cNvPr>
          <p:cNvSpPr txBox="1"/>
          <p:nvPr/>
        </p:nvSpPr>
        <p:spPr>
          <a:xfrm>
            <a:off x="436180" y="4231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F6949-C1A5-044D-A56B-9B5680FD8A38}"/>
              </a:ext>
            </a:extLst>
          </p:cNvPr>
          <p:cNvSpPr txBox="1"/>
          <p:nvPr/>
        </p:nvSpPr>
        <p:spPr>
          <a:xfrm>
            <a:off x="436180" y="483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2F1E0-26FA-9448-A128-3A1E4A766681}"/>
              </a:ext>
            </a:extLst>
          </p:cNvPr>
          <p:cNvSpPr txBox="1"/>
          <p:nvPr/>
        </p:nvSpPr>
        <p:spPr>
          <a:xfrm>
            <a:off x="436180" y="544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F1B14-2EAF-CF45-B7E4-328CFD083D2F}"/>
              </a:ext>
            </a:extLst>
          </p:cNvPr>
          <p:cNvSpPr txBox="1"/>
          <p:nvPr/>
        </p:nvSpPr>
        <p:spPr>
          <a:xfrm>
            <a:off x="436180" y="6050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C3664-E3A9-254E-B4E7-00591B653AF6}"/>
              </a:ext>
            </a:extLst>
          </p:cNvPr>
          <p:cNvSpPr txBox="1"/>
          <p:nvPr/>
        </p:nvSpPr>
        <p:spPr>
          <a:xfrm>
            <a:off x="25290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394F3-659E-8B47-9CA9-FBB738FC8C24}"/>
              </a:ext>
            </a:extLst>
          </p:cNvPr>
          <p:cNvSpPr txBox="1"/>
          <p:nvPr/>
        </p:nvSpPr>
        <p:spPr>
          <a:xfrm>
            <a:off x="3255639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01AE-3114-CF4D-9D45-A5D1F9B812CF}"/>
              </a:ext>
            </a:extLst>
          </p:cNvPr>
          <p:cNvSpPr txBox="1"/>
          <p:nvPr/>
        </p:nvSpPr>
        <p:spPr>
          <a:xfrm>
            <a:off x="403015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03B2C1-68BF-AB4D-8E6E-E6E92EA55EF7}"/>
              </a:ext>
            </a:extLst>
          </p:cNvPr>
          <p:cNvCxnSpPr/>
          <p:nvPr/>
        </p:nvCxnSpPr>
        <p:spPr>
          <a:xfrm>
            <a:off x="4795626" y="5526477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7146FE-2CE0-2745-99FD-22B10FAF50AE}"/>
              </a:ext>
            </a:extLst>
          </p:cNvPr>
          <p:cNvCxnSpPr/>
          <p:nvPr/>
        </p:nvCxnSpPr>
        <p:spPr>
          <a:xfrm>
            <a:off x="4795626" y="6402349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4CD530-E278-814E-AA23-88B6997CE1E4}"/>
              </a:ext>
            </a:extLst>
          </p:cNvPr>
          <p:cNvSpPr txBox="1"/>
          <p:nvPr/>
        </p:nvSpPr>
        <p:spPr>
          <a:xfrm>
            <a:off x="4694654" y="575970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(2,2) | (2,3) | (2,4) … | (4,3) | (4,4)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549765-D1A2-784A-92C6-5A16055E41BD}"/>
              </a:ext>
            </a:extLst>
          </p:cNvPr>
          <p:cNvSpPr/>
          <p:nvPr/>
        </p:nvSpPr>
        <p:spPr>
          <a:xfrm>
            <a:off x="4694654" y="5660331"/>
            <a:ext cx="4052777" cy="56807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80BDC8-3CC2-614A-8E35-57BEE7EF8CEF}"/>
              </a:ext>
            </a:extLst>
          </p:cNvPr>
          <p:cNvCxnSpPr/>
          <p:nvPr/>
        </p:nvCxnSpPr>
        <p:spPr>
          <a:xfrm flipV="1">
            <a:off x="8759456" y="5147512"/>
            <a:ext cx="626402" cy="94813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8ECD06E-4299-8740-B978-168F13AE3F61}"/>
              </a:ext>
            </a:extLst>
          </p:cNvPr>
          <p:cNvSpPr txBox="1"/>
          <p:nvPr/>
        </p:nvSpPr>
        <p:spPr>
          <a:xfrm>
            <a:off x="8910873" y="477818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one step/level away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D9FAE86-08EE-AF4B-8640-3D645A6AB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23953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Add start square to queue (coordinate)</a:t>
            </a:r>
          </a:p>
          <a:p>
            <a:pPr marL="457200" indent="-457200">
              <a:buAutoNum type="arabicPeriod"/>
            </a:pPr>
            <a:r>
              <a:rPr lang="en-US" sz="2400" dirty="0"/>
              <a:t>Go through queue: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Get top square off queue and remove it.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Add all adjacent squares to the queue.</a:t>
            </a:r>
          </a:p>
        </p:txBody>
      </p:sp>
    </p:spTree>
    <p:extLst>
      <p:ext uri="{BB962C8B-B14F-4D97-AF65-F5344CB8AC3E}">
        <p14:creationId xmlns:p14="http://schemas.microsoft.com/office/powerpoint/2010/main" val="287801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sng" dirty="0"/>
              <a:t>Algorithm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3885F-998D-6240-AF9A-7BCD0E267CE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530078"/>
          <a:ext cx="3694670" cy="305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34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738934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6114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8E644C-AA1A-4741-90D6-4A78792B717A}"/>
              </a:ext>
            </a:extLst>
          </p:cNvPr>
          <p:cNvSpPr txBox="1"/>
          <p:nvPr/>
        </p:nvSpPr>
        <p:spPr>
          <a:xfrm>
            <a:off x="4694654" y="4865061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E5721-73B9-6043-9DC5-A2094CAEBCE0}"/>
              </a:ext>
            </a:extLst>
          </p:cNvPr>
          <p:cNvSpPr txBox="1"/>
          <p:nvPr/>
        </p:nvSpPr>
        <p:spPr>
          <a:xfrm>
            <a:off x="105103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A2493-BF96-8247-B5AE-8D4B9389C016}"/>
              </a:ext>
            </a:extLst>
          </p:cNvPr>
          <p:cNvSpPr txBox="1"/>
          <p:nvPr/>
        </p:nvSpPr>
        <p:spPr>
          <a:xfrm>
            <a:off x="180252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68673-8291-6446-AE05-33DE66FCFD75}"/>
              </a:ext>
            </a:extLst>
          </p:cNvPr>
          <p:cNvSpPr txBox="1"/>
          <p:nvPr/>
        </p:nvSpPr>
        <p:spPr>
          <a:xfrm>
            <a:off x="436180" y="36215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2A78-665C-9D43-9919-6D9ECF725965}"/>
              </a:ext>
            </a:extLst>
          </p:cNvPr>
          <p:cNvSpPr txBox="1"/>
          <p:nvPr/>
        </p:nvSpPr>
        <p:spPr>
          <a:xfrm>
            <a:off x="436180" y="42315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F6949-C1A5-044D-A56B-9B5680FD8A38}"/>
              </a:ext>
            </a:extLst>
          </p:cNvPr>
          <p:cNvSpPr txBox="1"/>
          <p:nvPr/>
        </p:nvSpPr>
        <p:spPr>
          <a:xfrm>
            <a:off x="436180" y="48377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2F1E0-26FA-9448-A128-3A1E4A766681}"/>
              </a:ext>
            </a:extLst>
          </p:cNvPr>
          <p:cNvSpPr txBox="1"/>
          <p:nvPr/>
        </p:nvSpPr>
        <p:spPr>
          <a:xfrm>
            <a:off x="436180" y="54438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F1B14-2EAF-CF45-B7E4-328CFD083D2F}"/>
              </a:ext>
            </a:extLst>
          </p:cNvPr>
          <p:cNvSpPr txBox="1"/>
          <p:nvPr/>
        </p:nvSpPr>
        <p:spPr>
          <a:xfrm>
            <a:off x="436180" y="60500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C3664-E3A9-254E-B4E7-00591B653AF6}"/>
              </a:ext>
            </a:extLst>
          </p:cNvPr>
          <p:cNvSpPr txBox="1"/>
          <p:nvPr/>
        </p:nvSpPr>
        <p:spPr>
          <a:xfrm>
            <a:off x="2529082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8394F3-659E-8B47-9CA9-FBB738FC8C24}"/>
              </a:ext>
            </a:extLst>
          </p:cNvPr>
          <p:cNvSpPr txBox="1"/>
          <p:nvPr/>
        </p:nvSpPr>
        <p:spPr>
          <a:xfrm>
            <a:off x="3255639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4101AE-3114-CF4D-9D45-A5D1F9B812CF}"/>
              </a:ext>
            </a:extLst>
          </p:cNvPr>
          <p:cNvSpPr txBox="1"/>
          <p:nvPr/>
        </p:nvSpPr>
        <p:spPr>
          <a:xfrm>
            <a:off x="4030155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0B48C10-DDC1-434C-8EBD-14A59BE04AE6}"/>
              </a:ext>
            </a:extLst>
          </p:cNvPr>
          <p:cNvSpPr txBox="1">
            <a:spLocks/>
          </p:cNvSpPr>
          <p:nvPr/>
        </p:nvSpPr>
        <p:spPr>
          <a:xfrm>
            <a:off x="838200" y="1348740"/>
            <a:ext cx="6624145" cy="239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5BC7F71-E618-554A-AA94-DFDE1D4FB52A}"/>
              </a:ext>
            </a:extLst>
          </p:cNvPr>
          <p:cNvSpPr txBox="1">
            <a:spLocks/>
          </p:cNvSpPr>
          <p:nvPr/>
        </p:nvSpPr>
        <p:spPr>
          <a:xfrm>
            <a:off x="7865954" y="2090733"/>
            <a:ext cx="3694671" cy="2395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 Keep repeating step 2 until queue is empty and we have visited all squares!</a:t>
            </a:r>
            <a:endParaRPr lang="en-US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D577565-F42B-B14B-BAE3-6096C93B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7027754" cy="239535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Add start square to queue (coordinate)</a:t>
            </a:r>
          </a:p>
          <a:p>
            <a:pPr marL="457200" indent="-457200">
              <a:buAutoNum type="arabicPeriod"/>
            </a:pPr>
            <a:r>
              <a:rPr lang="en-US" sz="2400" dirty="0"/>
              <a:t>Go through queue: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Get top square off queue and remove it.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Add all adjacent squares to the queue.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FE48FA-3D8C-2045-BF40-1A830BEB3F7F}"/>
              </a:ext>
            </a:extLst>
          </p:cNvPr>
          <p:cNvCxnSpPr/>
          <p:nvPr/>
        </p:nvCxnSpPr>
        <p:spPr>
          <a:xfrm>
            <a:off x="4795626" y="5526477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2FF37-6AFD-D34C-9DA0-11E6719A0C88}"/>
              </a:ext>
            </a:extLst>
          </p:cNvPr>
          <p:cNvCxnSpPr/>
          <p:nvPr/>
        </p:nvCxnSpPr>
        <p:spPr>
          <a:xfrm>
            <a:off x="4795626" y="6402349"/>
            <a:ext cx="4372303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EC618A6-F17C-3A4C-8751-D091638BE4A6}"/>
              </a:ext>
            </a:extLst>
          </p:cNvPr>
          <p:cNvSpPr txBox="1"/>
          <p:nvPr/>
        </p:nvSpPr>
        <p:spPr>
          <a:xfrm>
            <a:off x="4694654" y="5759703"/>
            <a:ext cx="4216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(2,2) | (2,3) | (2,4) … | (4,3) | (4,4)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38B73C-9D56-6749-807C-0304D208FDAD}"/>
              </a:ext>
            </a:extLst>
          </p:cNvPr>
          <p:cNvSpPr/>
          <p:nvPr/>
        </p:nvSpPr>
        <p:spPr>
          <a:xfrm>
            <a:off x="4694654" y="5660331"/>
            <a:ext cx="4052777" cy="568076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F640-3B11-C04C-904D-8AC2F08DD14B}"/>
              </a:ext>
            </a:extLst>
          </p:cNvPr>
          <p:cNvSpPr txBox="1"/>
          <p:nvPr/>
        </p:nvSpPr>
        <p:spPr>
          <a:xfrm>
            <a:off x="8909215" y="5763516"/>
            <a:ext cx="313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(1,1) | (1, 2) … (5,4) | (5,5)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AC0EB4-81E5-0343-BDF1-4BE3814E9C2A}"/>
              </a:ext>
            </a:extLst>
          </p:cNvPr>
          <p:cNvSpPr/>
          <p:nvPr/>
        </p:nvSpPr>
        <p:spPr>
          <a:xfrm>
            <a:off x="8909215" y="5653668"/>
            <a:ext cx="3137397" cy="56807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9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053F6-1A4F-DF4A-9A5A-2CD7A9F8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76" y="4477383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i="0" dirty="0"/>
              <a:t>Let’s Code it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353F571-B204-4D23-B23B-3F50553A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7344" y="1532408"/>
            <a:ext cx="1839836" cy="18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145AF-37BB-7644-863C-2E2BB9377190}"/>
              </a:ext>
            </a:extLst>
          </p:cNvPr>
          <p:cNvSpPr txBox="1"/>
          <p:nvPr/>
        </p:nvSpPr>
        <p:spPr>
          <a:xfrm>
            <a:off x="838200" y="713312"/>
            <a:ext cx="352425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C70AE06D-EC3F-42C9-A116-7A705C9DD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359090"/>
              </p:ext>
            </p:extLst>
          </p:nvPr>
        </p:nvGraphicFramePr>
        <p:xfrm>
          <a:off x="5511704" y="713313"/>
          <a:ext cx="5842095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59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F1C3E21-249A-3D42-9762-57E0051FD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graphicEl>
                                              <a:dgm id="{3F1C3E21-249A-3D42-9762-57E0051FD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4F0A532-B6FB-8F46-BC2D-46FF28C6B6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graphicEl>
                                              <a:dgm id="{24F0A532-B6FB-8F46-BC2D-46FF28C6B6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8873D8A-3B0E-614A-A1F9-DAA5CCD33E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>
                                            <p:graphicEl>
                                              <a:dgm id="{58873D8A-3B0E-614A-A1F9-DAA5CCD33E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07187102-E8C3-4B46-B5FB-DEEAB74D05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>
                                            <p:graphicEl>
                                              <a:dgm id="{07187102-E8C3-4B46-B5FB-DEEAB74D05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CE7E4A4C-6F99-084C-913D-34786719D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graphicEl>
                                              <a:dgm id="{CE7E4A4C-6F99-084C-913D-34786719D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FAA735C-AF91-3D47-9F45-1A310A24D1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graphicEl>
                                              <a:dgm id="{AFAA735C-AF91-3D47-9F45-1A310A24D1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EBBB336-97F4-564B-BEB7-BC47B2065E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graphicEl>
                                              <a:dgm id="{9EBBB336-97F4-564B-BEB7-BC47B2065E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17A8FE6-52F4-444F-9075-3F666A226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graphicEl>
                                              <a:dgm id="{817A8FE6-52F4-444F-9075-3F666A226C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1885-B555-2341-8279-619C4097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2763-2414-134D-80E0-A4700241D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Before We Get Started Does Anyone Want To Get Off GIF - BeforeWeGetStarted  DoesAnyoneWantToGetOff CaptainAmerica - Discover &amp; Share GIFs">
            <a:extLst>
              <a:ext uri="{FF2B5EF4-FFF2-40B4-BE49-F238E27FC236}">
                <a16:creationId xmlns:a16="http://schemas.microsoft.com/office/drawing/2014/main" id="{3E838649-99E6-FF41-8D17-C7CA640C5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6517"/>
            <a:ext cx="12137165" cy="504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66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Learn to paint Water Drop Ripples with acrylics this Saturday on youtube!  #angelafineart #acrylicpainting #t… | Water drop photography, Water art,  Water photography">
            <a:extLst>
              <a:ext uri="{FF2B5EF4-FFF2-40B4-BE49-F238E27FC236}">
                <a16:creationId xmlns:a16="http://schemas.microsoft.com/office/drawing/2014/main" id="{F4C2DB9F-637E-E84A-956D-C4F82ACE7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04" r="-1" b="2673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B245BC-B997-8440-8690-56455B52661D}"/>
              </a:ext>
            </a:extLst>
          </p:cNvPr>
          <p:cNvSpPr/>
          <p:nvPr/>
        </p:nvSpPr>
        <p:spPr>
          <a:xfrm>
            <a:off x="3909705" y="3141073"/>
            <a:ext cx="4917989" cy="20697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93E405-9646-1A48-A809-DB5BE3D1D4FB}"/>
              </a:ext>
            </a:extLst>
          </p:cNvPr>
          <p:cNvSpPr/>
          <p:nvPr/>
        </p:nvSpPr>
        <p:spPr>
          <a:xfrm>
            <a:off x="3021581" y="2993926"/>
            <a:ext cx="6816101" cy="269216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4713BE-29E0-C042-82BE-B4B716463C00}"/>
              </a:ext>
            </a:extLst>
          </p:cNvPr>
          <p:cNvSpPr/>
          <p:nvPr/>
        </p:nvSpPr>
        <p:spPr>
          <a:xfrm>
            <a:off x="2163993" y="2827283"/>
            <a:ext cx="8451455" cy="30059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6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22" grpId="0" build="p" animBg="1"/>
      <p:bldP spid="2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7FA7C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sng" dirty="0"/>
              <a:t>BFS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2AB6F-326C-4666-964B-C65475F10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645290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EBBF14-6DBB-8B4E-900F-54EE37F9C6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EEBBF14-6DBB-8B4E-900F-54EE37F9C6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AC29C8-0EF6-5645-B42B-89EE5C1EA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8AC29C8-0EF6-5645-B42B-89EE5C1EA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752C843-E7BD-484A-A87F-7236718E0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7752C843-E7BD-484A-A87F-7236718E0F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0EDC83-4127-274F-A61E-4AF7A0A8C2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50EDC83-4127-274F-A61E-4AF7A0A8C2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300810-107E-6F43-8C42-BE0A78CD9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6300810-107E-6F43-8C42-BE0A78CD9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E6BC41-52DA-6F4A-82C7-A444218BF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37E6BC41-52DA-6F4A-82C7-A444218BFC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9A87995-F2D2-5341-B540-49EF0026E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29A87995-F2D2-5341-B540-49EF0026ED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89E58C-BB8E-8142-9C22-76E74517C8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E89E58C-BB8E-8142-9C22-76E74517C8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u="sng"/>
              <a:t>BFS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F20-1465-A044-8BB3-800DBA7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2443993"/>
            <a:ext cx="4448174" cy="42346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Start at a point in the grid</a:t>
            </a:r>
          </a:p>
          <a:p>
            <a:r>
              <a:rPr lang="en-US" sz="2400" dirty="0"/>
              <a:t>From this point, expand outwards</a:t>
            </a:r>
          </a:p>
          <a:p>
            <a:r>
              <a:rPr lang="en-US" sz="2400" dirty="0"/>
              <a:t>First, go to squares that are 1 level/step away from the starting point.</a:t>
            </a:r>
          </a:p>
          <a:p>
            <a:r>
              <a:rPr lang="en-US" sz="2400" dirty="0"/>
              <a:t>Then go to squares 2 steps away, then 3, then 4 (kind of like the ripples)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A6144-7D8C-894B-B8BC-3FA642ECB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13295"/>
              </p:ext>
            </p:extLst>
          </p:nvPr>
        </p:nvGraphicFramePr>
        <p:xfrm>
          <a:off x="6800984" y="1657350"/>
          <a:ext cx="4552815" cy="395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3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910563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910563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910563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910563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79152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79152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79152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79152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791528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99948" marR="99948" marT="49974" marB="499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38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u="sng"/>
              <a:t>BFS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F20-1465-A044-8BB3-800DBA7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2443993"/>
            <a:ext cx="4448174" cy="4234619"/>
          </a:xfrm>
        </p:spPr>
        <p:txBody>
          <a:bodyPr>
            <a:normAutofit/>
          </a:bodyPr>
          <a:lstStyle/>
          <a:p>
            <a:r>
              <a:rPr lang="en-US" sz="2400" dirty="0"/>
              <a:t>Start at a point in the grid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From this point, expand outwards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First, go to squares that are 1 level/step away from the starting point.</a:t>
            </a:r>
          </a:p>
          <a:p>
            <a:r>
              <a:rPr lang="en-US" sz="2400" dirty="0"/>
              <a:t>Then go to squares 2 steps away, then 3, then 4 (kind of like the ripples)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C4F36F7-7DCB-3349-8F9B-63C2A0C6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969571"/>
              </p:ext>
            </p:extLst>
          </p:nvPr>
        </p:nvGraphicFramePr>
        <p:xfrm>
          <a:off x="6800986" y="1585980"/>
          <a:ext cx="4566940" cy="4200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388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913388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913388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913388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913388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840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8400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840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840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84009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59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DBD87-1DB1-F644-B4B2-ECBEEDF3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b="1" i="0" u="sng"/>
              <a:t>BFS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F20-1465-A044-8BB3-800DBA7C0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77" y="2443993"/>
            <a:ext cx="4448174" cy="4234619"/>
          </a:xfrm>
        </p:spPr>
        <p:txBody>
          <a:bodyPr>
            <a:normAutofit/>
          </a:bodyPr>
          <a:lstStyle/>
          <a:p>
            <a:r>
              <a:rPr lang="en-US" sz="2400" dirty="0"/>
              <a:t>Start at a point in the grid</a:t>
            </a:r>
          </a:p>
          <a:p>
            <a:r>
              <a:rPr lang="en-US" sz="2400" dirty="0"/>
              <a:t>From this point, expand outwards</a:t>
            </a:r>
          </a:p>
          <a:p>
            <a:r>
              <a:rPr lang="en-US" sz="2400" dirty="0"/>
              <a:t>First, go to squares that are 1 level/step away from the starting point.</a:t>
            </a:r>
          </a:p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Then go to squares 2 steps away, then 3, then 4 (kind of like the ripples)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CBE566-9D23-CD4A-9B98-983E4475C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36688"/>
              </p:ext>
            </p:extLst>
          </p:nvPr>
        </p:nvGraphicFramePr>
        <p:xfrm>
          <a:off x="6800987" y="1749559"/>
          <a:ext cx="4552810" cy="407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562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910562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815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44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7FA7C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rgbClr val="7FA7C1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16ED1-F7F8-434D-880E-C759ACD5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094" y="1058780"/>
            <a:ext cx="5602705" cy="30921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/>
              <a:t>How do we code this?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11E18-983F-0545-8DB4-0BC4606B7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041616"/>
            <a:ext cx="3781926" cy="12464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Queues!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A26552-D31E-3241-A4AF-94D500F1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92344"/>
              </p:ext>
            </p:extLst>
          </p:nvPr>
        </p:nvGraphicFramePr>
        <p:xfrm>
          <a:off x="2981" y="-3"/>
          <a:ext cx="2159450" cy="194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90">
                  <a:extLst>
                    <a:ext uri="{9D8B030D-6E8A-4147-A177-3AD203B41FA5}">
                      <a16:colId xmlns:a16="http://schemas.microsoft.com/office/drawing/2014/main" val="560007712"/>
                    </a:ext>
                  </a:extLst>
                </a:gridCol>
                <a:gridCol w="431890">
                  <a:extLst>
                    <a:ext uri="{9D8B030D-6E8A-4147-A177-3AD203B41FA5}">
                      <a16:colId xmlns:a16="http://schemas.microsoft.com/office/drawing/2014/main" val="3852616464"/>
                    </a:ext>
                  </a:extLst>
                </a:gridCol>
                <a:gridCol w="431890">
                  <a:extLst>
                    <a:ext uri="{9D8B030D-6E8A-4147-A177-3AD203B41FA5}">
                      <a16:colId xmlns:a16="http://schemas.microsoft.com/office/drawing/2014/main" val="1222171315"/>
                    </a:ext>
                  </a:extLst>
                </a:gridCol>
                <a:gridCol w="431890">
                  <a:extLst>
                    <a:ext uri="{9D8B030D-6E8A-4147-A177-3AD203B41FA5}">
                      <a16:colId xmlns:a16="http://schemas.microsoft.com/office/drawing/2014/main" val="4094078346"/>
                    </a:ext>
                  </a:extLst>
                </a:gridCol>
                <a:gridCol w="431890">
                  <a:extLst>
                    <a:ext uri="{9D8B030D-6E8A-4147-A177-3AD203B41FA5}">
                      <a16:colId xmlns:a16="http://schemas.microsoft.com/office/drawing/2014/main" val="1440798792"/>
                    </a:ext>
                  </a:extLst>
                </a:gridCol>
              </a:tblGrid>
              <a:tr h="388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582994"/>
                  </a:ext>
                </a:extLst>
              </a:tr>
              <a:tr h="388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4504"/>
                  </a:ext>
                </a:extLst>
              </a:tr>
              <a:tr h="388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45195"/>
                  </a:ext>
                </a:extLst>
              </a:tr>
              <a:tr h="388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3F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50751"/>
                  </a:ext>
                </a:extLst>
              </a:tr>
              <a:tr h="388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0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50630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B2441"/>
      </a:dk2>
      <a:lt2>
        <a:srgbClr val="E8E4E2"/>
      </a:lt2>
      <a:accent1>
        <a:srgbClr val="7FA7C1"/>
      </a:accent1>
      <a:accent2>
        <a:srgbClr val="7A86BF"/>
      </a:accent2>
      <a:accent3>
        <a:srgbClr val="9F92CA"/>
      </a:accent3>
      <a:accent4>
        <a:srgbClr val="A77ABF"/>
      </a:accent4>
      <a:accent5>
        <a:srgbClr val="C990C5"/>
      </a:accent5>
      <a:accent6>
        <a:srgbClr val="BF7A9D"/>
      </a:accent6>
      <a:hlink>
        <a:srgbClr val="A5785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536</Words>
  <Application>Microsoft Macintosh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Book</vt:lpstr>
      <vt:lpstr>Century Gothic</vt:lpstr>
      <vt:lpstr>Elephant</vt:lpstr>
      <vt:lpstr>BrushVTI</vt:lpstr>
      <vt:lpstr>BFS Breadth-First Search</vt:lpstr>
      <vt:lpstr>PowerPoint Presentation</vt:lpstr>
      <vt:lpstr>PowerPoint Presentation</vt:lpstr>
      <vt:lpstr>PowerPoint Presentation</vt:lpstr>
      <vt:lpstr>BFS Steps</vt:lpstr>
      <vt:lpstr>BFS Idea</vt:lpstr>
      <vt:lpstr>BFS Idea</vt:lpstr>
      <vt:lpstr>BFS Idea</vt:lpstr>
      <vt:lpstr>How do we code this?</vt:lpstr>
      <vt:lpstr>Queues</vt:lpstr>
      <vt:lpstr>Algorithm</vt:lpstr>
      <vt:lpstr>Algorithm</vt:lpstr>
      <vt:lpstr>Algorithm</vt:lpstr>
      <vt:lpstr>Algorithm</vt:lpstr>
      <vt:lpstr>Let’s Code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Right now you should:</dc:title>
  <dc:creator>ishaanjav@gmail.com</dc:creator>
  <cp:lastModifiedBy>ishaanjav@gmail.com</cp:lastModifiedBy>
  <cp:revision>8</cp:revision>
  <dcterms:created xsi:type="dcterms:W3CDTF">2020-10-26T17:26:54Z</dcterms:created>
  <dcterms:modified xsi:type="dcterms:W3CDTF">2020-10-26T22:58:53Z</dcterms:modified>
</cp:coreProperties>
</file>