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3" r:id="rId4"/>
    <p:sldId id="270" r:id="rId5"/>
    <p:sldId id="257" r:id="rId6"/>
    <p:sldId id="265" r:id="rId7"/>
    <p:sldId id="264" r:id="rId8"/>
    <p:sldId id="266" r:id="rId9"/>
    <p:sldId id="258" r:id="rId10"/>
    <p:sldId id="259" r:id="rId11"/>
    <p:sldId id="260" r:id="rId12"/>
    <p:sldId id="261" r:id="rId13"/>
    <p:sldId id="26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2"/>
    <p:restoredTop sz="94664"/>
  </p:normalViewPr>
  <p:slideViewPr>
    <p:cSldViewPr snapToGrid="0" snapToObjects="1">
      <p:cViewPr>
        <p:scale>
          <a:sx n="83" d="100"/>
          <a:sy n="83" d="100"/>
        </p:scale>
        <p:origin x="160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EB0F-F13B-944C-A5AE-06B91C56328C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4DED-FA47-DD45-A858-9566A1C7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7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EB0F-F13B-944C-A5AE-06B91C56328C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4DED-FA47-DD45-A858-9566A1C7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9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EB0F-F13B-944C-A5AE-06B91C56328C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4DED-FA47-DD45-A858-9566A1C7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0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EB0F-F13B-944C-A5AE-06B91C56328C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4DED-FA47-DD45-A858-9566A1C7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8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EB0F-F13B-944C-A5AE-06B91C56328C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4DED-FA47-DD45-A858-9566A1C7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1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EB0F-F13B-944C-A5AE-06B91C56328C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4DED-FA47-DD45-A858-9566A1C7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4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EB0F-F13B-944C-A5AE-06B91C56328C}" type="datetimeFigureOut">
              <a:rPr lang="en-US" smtClean="0"/>
              <a:t>4/4/16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4DED-FA47-DD45-A858-9566A1C7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EB0F-F13B-944C-A5AE-06B91C56328C}" type="datetimeFigureOut">
              <a:rPr lang="en-US" smtClean="0"/>
              <a:t>4/4/16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4DED-FA47-DD45-A858-9566A1C7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0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EB0F-F13B-944C-A5AE-06B91C56328C}" type="datetimeFigureOut">
              <a:rPr lang="en-US" smtClean="0"/>
              <a:t>4/4/16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4DED-FA47-DD45-A858-9566A1C7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9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EB0F-F13B-944C-A5AE-06B91C56328C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4DED-FA47-DD45-A858-9566A1C7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4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EB0F-F13B-944C-A5AE-06B91C56328C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4DED-FA47-DD45-A858-9566A1C77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5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9EB0F-F13B-944C-A5AE-06B91C56328C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14DED-FA47-DD45-A858-9566A1C773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r="4447"/>
          <a:stretch/>
        </p:blipFill>
        <p:spPr>
          <a:xfrm>
            <a:off x="36000" y="4550485"/>
            <a:ext cx="1548000" cy="23075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765" y="79329"/>
            <a:ext cx="3771900" cy="113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758180" y="2990850"/>
            <a:ext cx="5842000" cy="3505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09550" y="224790"/>
            <a:ext cx="5063490" cy="3375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6062" y="195470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aghdad" charset="-78"/>
                <a:ea typeface="Baghdad" charset="-78"/>
                <a:cs typeface="Baghdad" charset="-78"/>
              </a:rPr>
              <a:t/>
            </a:r>
            <a:br>
              <a:rPr lang="en-US" dirty="0" smtClean="0">
                <a:latin typeface="Baghdad" charset="-78"/>
                <a:ea typeface="Baghdad" charset="-78"/>
                <a:cs typeface="Baghdad" charset="-78"/>
              </a:rPr>
            </a:br>
            <a:r>
              <a:rPr lang="en-US" dirty="0" smtClean="0">
                <a:latin typeface="Baghdad" charset="-78"/>
                <a:ea typeface="Baghdad" charset="-78"/>
                <a:cs typeface="Baghdad" charset="-78"/>
              </a:rPr>
              <a:t>Dictionaries v. Lists </a:t>
            </a:r>
            <a:br>
              <a:rPr lang="en-US" dirty="0" smtClean="0">
                <a:latin typeface="Baghdad" charset="-78"/>
                <a:ea typeface="Baghdad" charset="-78"/>
                <a:cs typeface="Baghdad" charset="-78"/>
              </a:rPr>
            </a:br>
            <a:endParaRPr lang="en-US" dirty="0">
              <a:latin typeface="Baghdad" charset="-78"/>
              <a:ea typeface="Baghdad" charset="-78"/>
              <a:cs typeface="Baghdad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17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208" y="1227167"/>
            <a:ext cx="10515600" cy="46910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Let’s see the contents of our dictionary.</a:t>
            </a:r>
            <a:br>
              <a:rPr lang="en-US" dirty="0" smtClean="0"/>
            </a:br>
            <a:r>
              <a:rPr lang="en-US" dirty="0" smtClean="0"/>
              <a:t>&gt;&gt; </a:t>
            </a:r>
            <a:r>
              <a:rPr lang="en-US" dirty="0" err="1" smtClean="0"/>
              <a:t>my_dictionary</a:t>
            </a:r>
            <a:endParaRPr lang="en-US" dirty="0"/>
          </a:p>
          <a:p>
            <a:r>
              <a:rPr lang="en-US" dirty="0" smtClean="0"/>
              <a:t>Let’s add a new element and view contents.</a:t>
            </a:r>
            <a:br>
              <a:rPr lang="en-US" dirty="0" smtClean="0"/>
            </a:br>
            <a:r>
              <a:rPr lang="en-US" dirty="0" smtClean="0"/>
              <a:t>&gt;&gt; </a:t>
            </a:r>
            <a:r>
              <a:rPr lang="en-US" dirty="0" err="1" smtClean="0"/>
              <a:t>my_dictionary</a:t>
            </a:r>
            <a:r>
              <a:rPr lang="en-US" dirty="0" smtClean="0"/>
              <a:t>[‘z’] = 5</a:t>
            </a:r>
            <a:br>
              <a:rPr lang="en-US" dirty="0" smtClean="0"/>
            </a:br>
            <a:r>
              <a:rPr lang="en-US" dirty="0" smtClean="0"/>
              <a:t>&gt;&gt; </a:t>
            </a:r>
            <a:r>
              <a:rPr lang="en-US" dirty="0" err="1" smtClean="0"/>
              <a:t>my_dictionary</a:t>
            </a:r>
            <a:endParaRPr lang="en-US" dirty="0" smtClean="0"/>
          </a:p>
          <a:p>
            <a:r>
              <a:rPr lang="en-US" dirty="0" smtClean="0"/>
              <a:t>Again.</a:t>
            </a:r>
            <a:br>
              <a:rPr lang="en-US" dirty="0" smtClean="0"/>
            </a:br>
            <a:r>
              <a:rPr lang="en-US" dirty="0" smtClean="0"/>
              <a:t>&gt;&gt; </a:t>
            </a:r>
            <a:r>
              <a:rPr lang="en-US" dirty="0" err="1" smtClean="0"/>
              <a:t>my_dictionary</a:t>
            </a:r>
            <a:r>
              <a:rPr lang="en-US" dirty="0" smtClean="0"/>
              <a:t>[‘e’] = 204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&gt;&gt; </a:t>
            </a:r>
            <a:r>
              <a:rPr lang="en-US" dirty="0" err="1" smtClean="0"/>
              <a:t>my_dictionary</a:t>
            </a:r>
            <a:endParaRPr lang="en-US" dirty="0" smtClean="0"/>
          </a:p>
          <a:p>
            <a:r>
              <a:rPr lang="en-US" dirty="0" smtClean="0"/>
              <a:t>Try this with your list.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&gt;&gt; </a:t>
            </a:r>
            <a:r>
              <a:rPr lang="en-US" dirty="0" err="1" smtClean="0"/>
              <a:t>my_list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Notice anything different? </a:t>
            </a:r>
          </a:p>
          <a:p>
            <a:pPr marL="0" indent="0">
              <a:buNone/>
            </a:pPr>
            <a:r>
              <a:rPr lang="en-US" dirty="0" smtClean="0"/>
              <a:t>* Lists are stored in the order that they were added, dictionaries are not stored in any particular order.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299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mtClean="0"/>
              <a:t>New Entries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dictionaries, if a key is not present, we can do the following :</a:t>
            </a:r>
            <a:br>
              <a:rPr lang="en-US" dirty="0" smtClean="0"/>
            </a:br>
            <a:r>
              <a:rPr lang="en-US" dirty="0" smtClean="0"/>
              <a:t>&gt;&gt; </a:t>
            </a:r>
            <a:r>
              <a:rPr lang="en-US" dirty="0" err="1" smtClean="0"/>
              <a:t>my_dictionary</a:t>
            </a:r>
            <a:r>
              <a:rPr lang="en-US" dirty="0" smtClean="0"/>
              <a:t>[‘</a:t>
            </a:r>
            <a:r>
              <a:rPr lang="en-US" dirty="0" err="1" smtClean="0"/>
              <a:t>new_key</a:t>
            </a:r>
            <a:r>
              <a:rPr lang="en-US" dirty="0" smtClean="0"/>
              <a:t>’] = </a:t>
            </a:r>
            <a:r>
              <a:rPr lang="en-US" dirty="0" err="1" smtClean="0"/>
              <a:t>new_entry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the key is not present, it is created in the dictionary and assigned the value given.</a:t>
            </a:r>
            <a:br>
              <a:rPr lang="en-US" dirty="0" smtClean="0"/>
            </a:br>
            <a:r>
              <a:rPr lang="en-US" dirty="0" smtClean="0"/>
              <a:t>If the key is present, it’s value is updated.</a:t>
            </a:r>
          </a:p>
          <a:p>
            <a:r>
              <a:rPr lang="en-US" dirty="0" smtClean="0"/>
              <a:t>In lists, we use the following syntax :</a:t>
            </a:r>
            <a:br>
              <a:rPr lang="en-US" dirty="0" smtClean="0"/>
            </a:br>
            <a:r>
              <a:rPr lang="en-US" dirty="0" smtClean="0"/>
              <a:t>&gt;&gt; </a:t>
            </a:r>
            <a:r>
              <a:rPr lang="en-US" dirty="0" err="1" smtClean="0"/>
              <a:t>my_list.append</a:t>
            </a:r>
            <a:r>
              <a:rPr lang="en-US" dirty="0" smtClean="0"/>
              <a:t>(</a:t>
            </a:r>
            <a:r>
              <a:rPr lang="en-US" dirty="0" err="1" smtClean="0"/>
              <a:t>new_entry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45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Deleting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dictionaries, </a:t>
            </a:r>
            <a:br>
              <a:rPr lang="en-US" dirty="0" smtClean="0"/>
            </a:br>
            <a:r>
              <a:rPr lang="en-US" dirty="0" err="1" smtClean="0"/>
              <a:t>my_dictionary.pop</a:t>
            </a:r>
            <a:r>
              <a:rPr lang="en-US" dirty="0" smtClean="0"/>
              <a:t>(</a:t>
            </a:r>
            <a:r>
              <a:rPr lang="en-US" dirty="0" err="1" smtClean="0"/>
              <a:t>key_name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del </a:t>
            </a:r>
            <a:r>
              <a:rPr lang="en-US" dirty="0" err="1" smtClean="0"/>
              <a:t>my_dictionary</a:t>
            </a:r>
            <a:r>
              <a:rPr lang="en-US" dirty="0" smtClean="0"/>
              <a:t>[</a:t>
            </a:r>
            <a:r>
              <a:rPr lang="en-US" dirty="0" err="1" smtClean="0"/>
              <a:t>key_name</a:t>
            </a:r>
            <a:r>
              <a:rPr lang="en-US" dirty="0" smtClean="0"/>
              <a:t>]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lists,</a:t>
            </a:r>
            <a:br>
              <a:rPr lang="en-US" dirty="0" smtClean="0"/>
            </a:br>
            <a:r>
              <a:rPr lang="en-US" dirty="0" err="1" smtClean="0"/>
              <a:t>my_list.remove</a:t>
            </a:r>
            <a:r>
              <a:rPr lang="en-US" dirty="0" smtClean="0"/>
              <a:t>(element)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Iterating Over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Both lists and dictionaries can be iterated over in a similar manner.</a:t>
            </a:r>
            <a:br>
              <a:rPr lang="en-US" dirty="0" smtClean="0"/>
            </a:br>
            <a:r>
              <a:rPr lang="en-US" dirty="0" smtClean="0"/>
              <a:t>&gt;&gt; for element in </a:t>
            </a:r>
            <a:r>
              <a:rPr lang="en-US" dirty="0" err="1" smtClean="0"/>
              <a:t>list_or_dictionary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>	  print element</a:t>
            </a:r>
          </a:p>
          <a:p>
            <a:endParaRPr lang="en-US" dirty="0"/>
          </a:p>
          <a:p>
            <a:r>
              <a:rPr lang="en-US" dirty="0" smtClean="0"/>
              <a:t>However, there is another way to iterate over lists utilizing their index number.</a:t>
            </a:r>
            <a:br>
              <a:rPr lang="en-US" dirty="0" smtClean="0"/>
            </a:br>
            <a:r>
              <a:rPr lang="en-US" dirty="0" smtClean="0"/>
              <a:t>&gt;&gt; for </a:t>
            </a:r>
            <a:r>
              <a:rPr lang="en-US" dirty="0" err="1" smtClean="0"/>
              <a:t>i</a:t>
            </a:r>
            <a:r>
              <a:rPr lang="en-US" dirty="0" smtClean="0"/>
              <a:t> in range (0,len(list)) :</a:t>
            </a:r>
            <a:br>
              <a:rPr lang="en-US" dirty="0" smtClean="0"/>
            </a:br>
            <a:r>
              <a:rPr lang="en-US" dirty="0" smtClean="0"/>
              <a:t>	print element[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56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9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Revision on 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r>
              <a:rPr lang="en-US" dirty="0" smtClean="0"/>
              <a:t>Python is very particular about indentation. It denotes when one ‘block’ ends, and where another begins.</a:t>
            </a:r>
            <a:br>
              <a:rPr lang="en-US" dirty="0" smtClean="0"/>
            </a:br>
            <a:r>
              <a:rPr lang="en-US" dirty="0" err="1" smtClean="0"/>
              <a:t>Eg</a:t>
            </a:r>
            <a:r>
              <a:rPr lang="en-US" dirty="0" smtClean="0"/>
              <a:t>. &gt;&gt;for </a:t>
            </a:r>
            <a:r>
              <a:rPr lang="en-US" dirty="0" err="1" smtClean="0"/>
              <a:t>i</a:t>
            </a:r>
            <a:r>
              <a:rPr lang="en-US" dirty="0" smtClean="0"/>
              <a:t> in range(0,10) :</a:t>
            </a:r>
            <a:br>
              <a:rPr lang="en-US" dirty="0" smtClean="0"/>
            </a:br>
            <a:r>
              <a:rPr lang="en-US" dirty="0" smtClean="0"/>
              <a:t>       &gt;&gt;. . . 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&gt;&gt;print(a)</a:t>
            </a:r>
          </a:p>
          <a:p>
            <a:r>
              <a:rPr lang="en-US" dirty="0" smtClean="0"/>
              <a:t>A tab space after a statement (for, while, </a:t>
            </a:r>
            <a:r>
              <a:rPr lang="en-US" dirty="0" err="1" smtClean="0"/>
              <a:t>etc</a:t>
            </a:r>
            <a:r>
              <a:rPr lang="en-US" dirty="0" smtClean="0"/>
              <a:t>) indicates it is part of that statement. </a:t>
            </a:r>
          </a:p>
          <a:p>
            <a:r>
              <a:rPr lang="en-US" dirty="0" smtClean="0"/>
              <a:t>A tab is equal to 4 spaces in Python.</a:t>
            </a:r>
          </a:p>
          <a:p>
            <a:r>
              <a:rPr lang="en-US" dirty="0" smtClean="0"/>
              <a:t>The 3 dots after you hit enter is equivalent to 3 spaces. You must enter a 4</a:t>
            </a:r>
            <a:r>
              <a:rPr lang="en-US" baseline="30000" dirty="0" smtClean="0"/>
              <a:t>th</a:t>
            </a:r>
            <a:r>
              <a:rPr lang="en-US" dirty="0" smtClean="0"/>
              <a:t> space!</a:t>
            </a:r>
            <a:br>
              <a:rPr lang="en-US" dirty="0" smtClean="0"/>
            </a:br>
            <a:r>
              <a:rPr lang="en-US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9936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A Note </a:t>
            </a:r>
            <a:r>
              <a:rPr lang="en-US" smtClean="0"/>
              <a:t>on Quotes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Python, there is very little difference between “double quotes” and ‘single quotes’, except under certain circumstances.</a:t>
            </a:r>
          </a:p>
          <a:p>
            <a:r>
              <a:rPr lang="en-US" dirty="0" smtClean="0"/>
              <a:t>That is, “a” is the same as ‘a’.</a:t>
            </a:r>
          </a:p>
          <a:p>
            <a:r>
              <a:rPr lang="en-US" dirty="0" smtClean="0"/>
              <a:t>However, double quotes can contain single quotes, like this:</a:t>
            </a:r>
            <a:br>
              <a:rPr lang="en-US" dirty="0" smtClean="0"/>
            </a:br>
            <a:r>
              <a:rPr lang="en-US" dirty="0" smtClean="0"/>
              <a:t>&gt;&gt; </a:t>
            </a:r>
            <a:r>
              <a:rPr lang="en-US" dirty="0" err="1" smtClean="0"/>
              <a:t>single_quotes</a:t>
            </a:r>
            <a:r>
              <a:rPr lang="en-US" dirty="0" smtClean="0"/>
              <a:t> = “ ‘ “</a:t>
            </a:r>
            <a:br>
              <a:rPr lang="en-US" dirty="0" smtClean="0"/>
            </a:br>
            <a:r>
              <a:rPr lang="en-US" dirty="0" smtClean="0"/>
              <a:t>&gt;&gt; </a:t>
            </a:r>
            <a:r>
              <a:rPr lang="en-US" dirty="0" err="1" smtClean="0"/>
              <a:t>single_quotes</a:t>
            </a:r>
            <a:endParaRPr lang="en-US" dirty="0" smtClean="0"/>
          </a:p>
          <a:p>
            <a:r>
              <a:rPr lang="en-US" dirty="0" smtClean="0"/>
              <a:t>Further, single quotes contain double </a:t>
            </a:r>
            <a:r>
              <a:rPr lang="en-US" dirty="0" err="1" smtClean="0"/>
              <a:t>qoutes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>&gt;&gt; </a:t>
            </a:r>
            <a:r>
              <a:rPr lang="en-US" dirty="0" err="1" smtClean="0"/>
              <a:t>double_quotes</a:t>
            </a:r>
            <a:r>
              <a:rPr lang="en-US" dirty="0" smtClean="0"/>
              <a:t> = ‘ “ ‘</a:t>
            </a:r>
            <a:br>
              <a:rPr lang="en-US" dirty="0" smtClean="0"/>
            </a:br>
            <a:r>
              <a:rPr lang="en-US" dirty="0" smtClean="0"/>
              <a:t>&gt;&gt; </a:t>
            </a:r>
            <a:r>
              <a:rPr lang="en-US" dirty="0" err="1" smtClean="0"/>
              <a:t>double_quotes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while loops in other languages</a:t>
            </a:r>
          </a:p>
          <a:p>
            <a:pPr marL="0" indent="0">
              <a:buNone/>
            </a:pPr>
            <a:r>
              <a:rPr lang="en-US" dirty="0" smtClean="0"/>
              <a:t>&gt;&gt; while (condition) :</a:t>
            </a:r>
            <a:br>
              <a:rPr lang="en-US" dirty="0" smtClean="0"/>
            </a:br>
            <a:r>
              <a:rPr lang="en-US" dirty="0" smtClean="0"/>
              <a:t>. . . statement1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sz="2800" dirty="0" smtClean="0"/>
              <a:t>statement2</a:t>
            </a:r>
          </a:p>
          <a:p>
            <a:pPr marL="457200" lvl="1" indent="0">
              <a:buNone/>
            </a:pPr>
            <a:r>
              <a:rPr lang="is-IS" dirty="0" smtClean="0"/>
              <a:t>…</a:t>
            </a:r>
          </a:p>
          <a:p>
            <a:pPr marL="457200" lvl="1" indent="0">
              <a:buNone/>
            </a:pPr>
            <a:r>
              <a:rPr lang="en-US" dirty="0" smtClean="0"/>
              <a:t>increment index | update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Definition and </a:t>
            </a:r>
            <a:r>
              <a:rPr lang="en-US" smtClean="0"/>
              <a:t>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87" y="1800827"/>
            <a:ext cx="10515600" cy="4351338"/>
          </a:xfrm>
        </p:spPr>
        <p:txBody>
          <a:bodyPr/>
          <a:lstStyle/>
          <a:p>
            <a:r>
              <a:rPr lang="en-US" dirty="0" smtClean="0"/>
              <a:t>Dictionaries are called ‘</a:t>
            </a:r>
            <a:r>
              <a:rPr lang="en-US" dirty="0" err="1" smtClean="0"/>
              <a:t>dicts</a:t>
            </a:r>
            <a:r>
              <a:rPr lang="en-US" dirty="0" smtClean="0"/>
              <a:t>’ in Python, most languages call them ‘hashes’, can be used to store homogenous and </a:t>
            </a:r>
            <a:r>
              <a:rPr lang="en-US" dirty="0" err="1" smtClean="0"/>
              <a:t>heterogenous</a:t>
            </a:r>
            <a:r>
              <a:rPr lang="en-US" dirty="0" smtClean="0"/>
              <a:t> data.</a:t>
            </a:r>
          </a:p>
          <a:p>
            <a:r>
              <a:rPr lang="en-US" dirty="0" smtClean="0"/>
              <a:t>Lists are similar to ‘arrays’ in other </a:t>
            </a:r>
            <a:r>
              <a:rPr lang="en-US" dirty="0" err="1" smtClean="0"/>
              <a:t>langauages</a:t>
            </a:r>
            <a:r>
              <a:rPr lang="en-US" dirty="0" smtClean="0"/>
              <a:t>, but can also be used to store not only homogenous data but also </a:t>
            </a:r>
            <a:r>
              <a:rPr lang="en-US" dirty="0" err="1" smtClean="0"/>
              <a:t>heterogenous</a:t>
            </a:r>
            <a:r>
              <a:rPr lang="en-US" dirty="0" smtClean="0"/>
              <a:t> data.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my_dictionary</a:t>
            </a:r>
            <a:r>
              <a:rPr lang="en-US" dirty="0" smtClean="0"/>
              <a:t> = </a:t>
            </a:r>
            <a:r>
              <a:rPr lang="en-US" dirty="0" err="1" smtClean="0"/>
              <a:t>dict</a:t>
            </a:r>
            <a:r>
              <a:rPr lang="en-US" dirty="0" smtClean="0"/>
              <a:t>()    OR    </a:t>
            </a:r>
            <a:r>
              <a:rPr lang="en-US" dirty="0" err="1" smtClean="0"/>
              <a:t>my_dictionary</a:t>
            </a:r>
            <a:r>
              <a:rPr lang="en-US" dirty="0" smtClean="0"/>
              <a:t> = {}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my_list</a:t>
            </a:r>
            <a:r>
              <a:rPr lang="en-US" dirty="0" smtClean="0"/>
              <a:t> = list() 		      OR    </a:t>
            </a:r>
            <a:r>
              <a:rPr lang="en-US" dirty="0" err="1" smtClean="0"/>
              <a:t>my_list</a:t>
            </a:r>
            <a:r>
              <a:rPr lang="en-US" dirty="0" smtClean="0"/>
              <a:t> = []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my_dictionary</a:t>
            </a:r>
            <a:r>
              <a:rPr lang="en-US" dirty="0" smtClean="0"/>
              <a:t> = { ‘a’ : 50, ‘b’ : 60, ‘c’ : 100 }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my_list</a:t>
            </a:r>
            <a:r>
              <a:rPr lang="en-US" dirty="0" smtClean="0"/>
              <a:t> = [ 1, 2, 3, 4 ] , </a:t>
            </a:r>
            <a:r>
              <a:rPr lang="en-US" dirty="0" err="1" smtClean="0"/>
              <a:t>my_list</a:t>
            </a:r>
            <a:r>
              <a:rPr lang="en-US" dirty="0" smtClean="0"/>
              <a:t> = [‘a’, ‘b’, ‘c’, ‘d’]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First</a:t>
            </a:r>
            <a:r>
              <a:rPr lang="en-US" smtClean="0"/>
              <a:t>, Some Similarities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790"/>
            <a:ext cx="10515600" cy="4431290"/>
          </a:xfrm>
        </p:spPr>
        <p:txBody>
          <a:bodyPr/>
          <a:lstStyle/>
          <a:p>
            <a:r>
              <a:rPr lang="en-US" dirty="0" smtClean="0"/>
              <a:t>We can access both lists and dictionaries in the following way :</a:t>
            </a:r>
            <a:br>
              <a:rPr lang="en-US" dirty="0" smtClean="0"/>
            </a:br>
            <a:r>
              <a:rPr lang="en-US" dirty="0" smtClean="0"/>
              <a:t>&gt;&gt; </a:t>
            </a:r>
            <a:r>
              <a:rPr lang="en-US" dirty="0" err="1" smtClean="0"/>
              <a:t>my_dictionary</a:t>
            </a:r>
            <a:r>
              <a:rPr lang="en-US" dirty="0" smtClean="0"/>
              <a:t>[element]</a:t>
            </a:r>
            <a:br>
              <a:rPr lang="en-US" dirty="0" smtClean="0"/>
            </a:br>
            <a:r>
              <a:rPr lang="en-US" dirty="0" smtClean="0"/>
              <a:t>&gt;&gt; </a:t>
            </a:r>
            <a:r>
              <a:rPr lang="en-US" dirty="0" err="1" smtClean="0"/>
              <a:t>my_list</a:t>
            </a:r>
            <a:r>
              <a:rPr lang="en-US" dirty="0" smtClean="0"/>
              <a:t>[element]</a:t>
            </a:r>
          </a:p>
          <a:p>
            <a:r>
              <a:rPr lang="en-US" dirty="0" smtClean="0"/>
              <a:t>We can get the size of a list/dictionary using :</a:t>
            </a:r>
            <a:br>
              <a:rPr lang="en-US" dirty="0" smtClean="0"/>
            </a:br>
            <a:r>
              <a:rPr lang="en-US" dirty="0" smtClean="0"/>
              <a:t>&gt;&gt;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my_dictionary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&gt;&gt;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my_list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However, that is pretty much the only similarity - the syntax of listing an element. Everything else is different.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5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mtClean="0"/>
              <a:t>Usage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use a </a:t>
            </a:r>
            <a:r>
              <a:rPr lang="en-US" b="1" dirty="0" smtClean="0"/>
              <a:t>dictionary</a:t>
            </a:r>
            <a:r>
              <a:rPr lang="en-US" dirty="0" smtClean="0"/>
              <a:t> as a look-up table, when you want to ‘look up’ the definition of something.</a:t>
            </a:r>
            <a:br>
              <a:rPr lang="en-US" dirty="0" smtClean="0"/>
            </a:br>
            <a:r>
              <a:rPr lang="en-US" dirty="0" smtClean="0"/>
              <a:t>A dictionary is accessed by it’s key value, it can be a string, a number, anything.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 us say we want a dictionary that stores the average marks of each student, </a:t>
            </a:r>
            <a:r>
              <a:rPr lang="en-US" dirty="0" err="1" smtClean="0"/>
              <a:t>student_marks</a:t>
            </a:r>
            <a:r>
              <a:rPr lang="en-US" dirty="0" smtClean="0"/>
              <a:t> = { ‘</a:t>
            </a:r>
            <a:r>
              <a:rPr lang="en-US" dirty="0" err="1" smtClean="0"/>
              <a:t>Suryo</a:t>
            </a:r>
            <a:r>
              <a:rPr lang="en-US" dirty="0" smtClean="0"/>
              <a:t>’ : 95, ‘</a:t>
            </a:r>
            <a:r>
              <a:rPr lang="en-US" dirty="0" err="1" smtClean="0"/>
              <a:t>Aditi</a:t>
            </a:r>
            <a:r>
              <a:rPr lang="en-US" dirty="0" smtClean="0"/>
              <a:t>’ : 80, ‘</a:t>
            </a:r>
            <a:r>
              <a:rPr lang="en-US" dirty="0" err="1" smtClean="0"/>
              <a:t>Abinav</a:t>
            </a:r>
            <a:r>
              <a:rPr lang="en-US" dirty="0" smtClean="0"/>
              <a:t>’ : 90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Now how do we look up the marks of </a:t>
            </a:r>
            <a:r>
              <a:rPr lang="en-US" dirty="0" err="1" smtClean="0"/>
              <a:t>Suryo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&gt;&gt; </a:t>
            </a:r>
            <a:r>
              <a:rPr lang="en-US" dirty="0" err="1" smtClean="0"/>
              <a:t>student_marks</a:t>
            </a:r>
            <a:r>
              <a:rPr lang="en-US" dirty="0" smtClean="0"/>
              <a:t>[‘</a:t>
            </a:r>
            <a:r>
              <a:rPr lang="en-US" dirty="0" err="1" smtClean="0"/>
              <a:t>Suryo</a:t>
            </a:r>
            <a:r>
              <a:rPr lang="en-US" dirty="0" smtClean="0"/>
              <a:t>’]</a:t>
            </a:r>
          </a:p>
          <a:p>
            <a:r>
              <a:rPr lang="en-US" dirty="0" smtClean="0"/>
              <a:t>All you need to do is specify the key which identifies an entry in the dictionary.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mtClean="0"/>
              <a:t>Usage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47652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use a </a:t>
            </a:r>
            <a:r>
              <a:rPr lang="en-US" b="1" dirty="0" smtClean="0"/>
              <a:t>list </a:t>
            </a:r>
            <a:r>
              <a:rPr lang="en-US" dirty="0" smtClean="0"/>
              <a:t>when you, quite literally, just want to list things.</a:t>
            </a:r>
            <a:br>
              <a:rPr lang="en-US" dirty="0" smtClean="0"/>
            </a:br>
            <a:r>
              <a:rPr lang="en-US" dirty="0" smtClean="0"/>
              <a:t>A list is accessed only by it’s index number, which can only be an integer. It ranges from 0 to (size-1). </a:t>
            </a:r>
          </a:p>
          <a:p>
            <a:r>
              <a:rPr lang="en-US" dirty="0" smtClean="0"/>
              <a:t>A list stores things in order, we need to specify the index in order to access an element.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Let us store the marks of one person :</a:t>
            </a:r>
            <a:br>
              <a:rPr lang="en-US" dirty="0" smtClean="0"/>
            </a:br>
            <a:r>
              <a:rPr lang="en-US" dirty="0" smtClean="0"/>
              <a:t>&gt;&gt; </a:t>
            </a:r>
            <a:r>
              <a:rPr lang="en-US" dirty="0" err="1" smtClean="0"/>
              <a:t>Suryo_marks</a:t>
            </a:r>
            <a:r>
              <a:rPr lang="en-US" dirty="0" smtClean="0"/>
              <a:t> = [ 10, 90, 50, 100, 45 ]</a:t>
            </a:r>
          </a:p>
          <a:p>
            <a:r>
              <a:rPr lang="en-US" dirty="0" smtClean="0"/>
              <a:t>How do we access the marks of subject 1? </a:t>
            </a:r>
            <a:br>
              <a:rPr lang="en-US" dirty="0" smtClean="0"/>
            </a:br>
            <a:r>
              <a:rPr lang="en-US" dirty="0" smtClean="0"/>
              <a:t>&gt;&gt; </a:t>
            </a:r>
            <a:r>
              <a:rPr lang="en-US" dirty="0" err="1" smtClean="0"/>
              <a:t>Suryo_marks</a:t>
            </a:r>
            <a:r>
              <a:rPr lang="en-US" dirty="0" smtClean="0"/>
              <a:t>[0]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 Remember, index starts from 0, till (size-1). First element is index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1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mtClean="0"/>
              <a:t>Storage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10" y="1505585"/>
            <a:ext cx="10515600" cy="4351338"/>
          </a:xfrm>
        </p:spPr>
        <p:txBody>
          <a:bodyPr/>
          <a:lstStyle/>
          <a:p>
            <a:r>
              <a:rPr lang="en-US" dirty="0" smtClean="0"/>
              <a:t>Dictionaries store data quite like a literal dictionary. </a:t>
            </a:r>
            <a:br>
              <a:rPr lang="en-US" dirty="0" smtClean="0"/>
            </a:br>
            <a:r>
              <a:rPr lang="en-US" dirty="0" err="1" smtClean="0"/>
              <a:t>my_dictionary</a:t>
            </a:r>
            <a:r>
              <a:rPr lang="en-US" dirty="0" smtClean="0"/>
              <a:t> = { ‘b’ : ‘bat’, ‘b’: ‘bat’, ’c’: ‘cat’ } </a:t>
            </a:r>
            <a:br>
              <a:rPr lang="en-US" dirty="0" smtClean="0"/>
            </a:br>
            <a:r>
              <a:rPr lang="en-US" dirty="0" err="1"/>
              <a:t>m</a:t>
            </a:r>
            <a:r>
              <a:rPr lang="en-US" dirty="0" err="1" smtClean="0"/>
              <a:t>y_dictionary</a:t>
            </a:r>
            <a:r>
              <a:rPr lang="en-US" dirty="0" smtClean="0"/>
              <a:t>= {0 : 1 , 1 : 2 , 2 : 4 , 3 : 8 , 4 : 16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Lists store data like an array.</a:t>
            </a:r>
            <a:br>
              <a:rPr lang="en-US" dirty="0" smtClean="0"/>
            </a:br>
            <a:r>
              <a:rPr lang="en-US" dirty="0" err="1"/>
              <a:t>m</a:t>
            </a:r>
            <a:r>
              <a:rPr lang="en-US" dirty="0" err="1" smtClean="0"/>
              <a:t>y_list</a:t>
            </a:r>
            <a:r>
              <a:rPr lang="en-US" dirty="0" smtClean="0"/>
              <a:t> = [ 1, 2, 3 ]</a:t>
            </a:r>
            <a:br>
              <a:rPr lang="en-US" dirty="0" smtClean="0"/>
            </a:br>
            <a:r>
              <a:rPr lang="en-US" dirty="0" err="1"/>
              <a:t>m</a:t>
            </a:r>
            <a:r>
              <a:rPr lang="en-US" dirty="0" err="1" smtClean="0"/>
              <a:t>y_list</a:t>
            </a:r>
            <a:r>
              <a:rPr lang="en-US" dirty="0" smtClean="0"/>
              <a:t> = [ ‘a’, ‘b’, ‘c’ ]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 Strings/characters must always be in ‘quotes’.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1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262</Words>
  <Application>Microsoft Macintosh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Baghdad</vt:lpstr>
      <vt:lpstr>Calibri</vt:lpstr>
      <vt:lpstr>Calibri Light</vt:lpstr>
      <vt:lpstr>Arial</vt:lpstr>
      <vt:lpstr>Office Theme</vt:lpstr>
      <vt:lpstr> Dictionaries v. Lists  </vt:lpstr>
      <vt:lpstr>Revision on Indentation</vt:lpstr>
      <vt:lpstr>A Note on Quotes</vt:lpstr>
      <vt:lpstr>While Loops</vt:lpstr>
      <vt:lpstr>Definition and Data Storage</vt:lpstr>
      <vt:lpstr>First, Some Similarities</vt:lpstr>
      <vt:lpstr>Usage</vt:lpstr>
      <vt:lpstr>Usage</vt:lpstr>
      <vt:lpstr>Storage</vt:lpstr>
      <vt:lpstr>Storage</vt:lpstr>
      <vt:lpstr>New Entries</vt:lpstr>
      <vt:lpstr>Deleting Entries</vt:lpstr>
      <vt:lpstr>Iterating Over Elements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Dictionaries v/s Lists  and  Iterating Through Them</dc:title>
  <dc:creator>Microsoft Office User</dc:creator>
  <cp:lastModifiedBy>Microsoft Office User</cp:lastModifiedBy>
  <cp:revision>15</cp:revision>
  <dcterms:created xsi:type="dcterms:W3CDTF">2016-04-04T15:38:53Z</dcterms:created>
  <dcterms:modified xsi:type="dcterms:W3CDTF">2016-04-05T09:41:23Z</dcterms:modified>
</cp:coreProperties>
</file>