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6" r:id="rId5"/>
    <p:sldId id="278" r:id="rId6"/>
    <p:sldId id="279" r:id="rId7"/>
    <p:sldId id="269" r:id="rId8"/>
    <p:sldId id="274" r:id="rId9"/>
    <p:sldId id="262" r:id="rId10"/>
    <p:sldId id="263" r:id="rId11"/>
    <p:sldId id="264" r:id="rId12"/>
    <p:sldId id="272" r:id="rId13"/>
    <p:sldId id="265" r:id="rId14"/>
    <p:sldId id="267" r:id="rId15"/>
    <p:sldId id="270" r:id="rId16"/>
    <p:sldId id="280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81"/>
  </p:normalViewPr>
  <p:slideViewPr>
    <p:cSldViewPr snapToGrid="0" snapToObjects="1">
      <p:cViewPr varScale="1">
        <p:scale>
          <a:sx n="93" d="100"/>
          <a:sy n="93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994DB-F33B-F64D-9171-1895D4E0BFE5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19CB9-1F14-444C-A9E1-A37256C79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556" y="831341"/>
            <a:ext cx="9448800" cy="1825096"/>
          </a:xfrm>
        </p:spPr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        IDS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8530"/>
            <a:ext cx="9448800" cy="348460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omic Sans MS" charset="0"/>
                <a:ea typeface="Comic Sans MS" charset="0"/>
                <a:cs typeface="Comic Sans MS" charset="0"/>
              </a:rPr>
              <a:t>VIDEO GAME SALES</a:t>
            </a:r>
          </a:p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	</a:t>
            </a:r>
          </a:p>
          <a:p>
            <a:endParaRPr lang="en-US" sz="52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5200" dirty="0">
                <a:latin typeface="Comic Sans MS" charset="0"/>
                <a:ea typeface="Comic Sans MS" charset="0"/>
                <a:cs typeface="Comic Sans MS" charset="0"/>
              </a:rPr>
              <a:t>By : SRP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602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23" y="764373"/>
            <a:ext cx="10917477" cy="1293028"/>
          </a:xfrm>
        </p:spPr>
        <p:txBody>
          <a:bodyPr>
            <a:normAutofit fontScale="90000"/>
          </a:bodyPr>
          <a:lstStyle/>
          <a:p>
            <a:pPr lvl="0"/>
            <a:r>
              <a:rPr lang="en-IN" dirty="0">
                <a:solidFill>
                  <a:schemeClr val="lt1"/>
                </a:solidFill>
                <a:latin typeface="Comic Sans MS" charset="0"/>
                <a:ea typeface="Comic Sans MS" charset="0"/>
                <a:cs typeface="Comic Sans MS" charset="0"/>
              </a:rPr>
              <a:t>Why is there a peak in sales  in 2009?</a:t>
            </a:r>
            <a:br>
              <a:rPr lang="en-IN" b="1" cap="none" dirty="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260350">
              <a:buClr>
                <a:schemeClr val="lt1"/>
              </a:buClr>
              <a:buSzPts val="2900"/>
              <a:buFont typeface="Arial"/>
              <a:buChar char="•"/>
            </a:pPr>
            <a:r>
              <a:rPr lang="en-IN" sz="2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Till 1996-1997 technology was very less developed.</a:t>
            </a:r>
          </a:p>
          <a:p>
            <a:pPr lvl="1" indent="-260350">
              <a:buClr>
                <a:schemeClr val="lt1"/>
              </a:buClr>
              <a:buSzPts val="2900"/>
              <a:buFont typeface="Arial"/>
              <a:buChar char="•"/>
            </a:pPr>
            <a:r>
              <a:rPr lang="en-IN" sz="2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But during 2009,the boom in technology made the video games sales go skyrocketing.</a:t>
            </a:r>
            <a:endParaRPr lang="en-IN" sz="2900" dirty="0">
              <a:solidFill>
                <a:schemeClr val="lt1"/>
              </a:solidFill>
            </a:endParaRPr>
          </a:p>
          <a:p>
            <a:pPr lvl="1" indent="-260350">
              <a:buClr>
                <a:schemeClr val="lt1"/>
              </a:buClr>
              <a:buSzPts val="2900"/>
              <a:buFont typeface="Arial"/>
              <a:buChar char="•"/>
            </a:pPr>
            <a:r>
              <a:rPr lang="en-IN" sz="2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 there is a peak of sales and releases in 2009.</a:t>
            </a:r>
          </a:p>
          <a:p>
            <a:pPr lvl="1" indent="-260350">
              <a:buClr>
                <a:schemeClr val="lt1"/>
              </a:buClr>
              <a:buSzPts val="2900"/>
              <a:buFont typeface="Arial"/>
              <a:buChar char="•"/>
            </a:pPr>
            <a:r>
              <a:rPr lang="en-IN" sz="29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later people lost interest in video games because of other varied options</a:t>
            </a:r>
            <a:r>
              <a:rPr lang="en-IN" sz="2900" dirty="0">
                <a:solidFill>
                  <a:schemeClr val="lt1"/>
                </a:solidFill>
              </a:rPr>
              <a:t>.</a:t>
            </a:r>
            <a:endParaRPr lang="en-IN" sz="2900" dirty="0"/>
          </a:p>
          <a:p>
            <a:pPr marL="914400" lvl="1" indent="-304800">
              <a:buClr>
                <a:schemeClr val="dk1"/>
              </a:buClr>
              <a:buSzPts val="2400"/>
              <a:buNone/>
            </a:pPr>
            <a:endParaRPr lang="en-IN" sz="2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1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SALES IN DIFFERNET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7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9" t="36883" r="27848" b="4242"/>
          <a:stretch/>
        </p:blipFill>
        <p:spPr>
          <a:xfrm>
            <a:off x="2280063" y="795648"/>
            <a:ext cx="7857830" cy="51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4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0" t="21187" r="26332"/>
          <a:stretch/>
        </p:blipFill>
        <p:spPr>
          <a:xfrm>
            <a:off x="2016691" y="277825"/>
            <a:ext cx="8115744" cy="61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5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9" t="20091" r="27017"/>
          <a:stretch/>
        </p:blipFill>
        <p:spPr>
          <a:xfrm>
            <a:off x="1427967" y="413360"/>
            <a:ext cx="8992648" cy="61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9" t="19221" r="29473" b="-2338"/>
          <a:stretch/>
        </p:blipFill>
        <p:spPr>
          <a:xfrm>
            <a:off x="2196935" y="510638"/>
            <a:ext cx="6816436" cy="610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5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Hypothesis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896" y="415636"/>
            <a:ext cx="109086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mic Sans MS" charset="0"/>
                <a:ea typeface="Comic Sans MS" charset="0"/>
                <a:cs typeface="Comic Sans MS" charset="0"/>
              </a:rPr>
              <a:t>Nintendo claims that their sales are greater than average video</a:t>
            </a:r>
          </a:p>
          <a:p>
            <a:r>
              <a:rPr lang="en-US" sz="2800" b="1" dirty="0">
                <a:latin typeface="Comic Sans MS" charset="0"/>
                <a:ea typeface="Comic Sans MS" charset="0"/>
                <a:cs typeface="Comic Sans MS" charset="0"/>
              </a:rPr>
              <a:t> games sales. Is there sufficient evidence to support its claim?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1283" y="2315689"/>
            <a:ext cx="933140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Population mean:    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0.53744065550074</a:t>
            </a:r>
          </a:p>
          <a:p>
            <a:endParaRPr lang="is-I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Population Standard Deviation:  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1.5549810910296504</a:t>
            </a:r>
          </a:p>
          <a:p>
            <a:endParaRPr lang="fi-FI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Let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 us </a:t>
            </a:r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take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 a </a:t>
            </a:r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sample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 of 500 video </a:t>
            </a:r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games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published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by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 Nintendo.</a:t>
            </a:r>
          </a:p>
          <a:p>
            <a:endParaRPr lang="fi-FI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fi-FI" sz="2400" dirty="0" err="1">
                <a:latin typeface="Comic Sans MS" charset="0"/>
                <a:ea typeface="Comic Sans MS" charset="0"/>
                <a:cs typeface="Comic Sans MS" charset="0"/>
              </a:rPr>
              <a:t>X_bar</a:t>
            </a:r>
            <a:r>
              <a:rPr lang="fi-FI" sz="2400" dirty="0">
                <a:latin typeface="Comic Sans MS" charset="0"/>
                <a:ea typeface="Comic Sans MS" charset="0"/>
                <a:cs typeface="Comic Sans MS" charset="0"/>
              </a:rPr>
              <a:t>=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0.5374406555006627</a:t>
            </a:r>
          </a:p>
          <a:p>
            <a:endParaRPr lang="fi-FI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H</a:t>
            </a:r>
            <a:r>
              <a:rPr lang="en-US" sz="2400" baseline="-25000" dirty="0">
                <a:latin typeface="Comic Sans MS" charset="0"/>
                <a:ea typeface="Comic Sans MS" charset="0"/>
                <a:cs typeface="Comic Sans MS" charset="0"/>
              </a:rPr>
              <a:t>0 </a:t>
            </a: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: mu  </a:t>
            </a:r>
            <a:r>
              <a:rPr lang="en-US" sz="2400" dirty="0">
                <a:latin typeface="Century" charset="0"/>
                <a:ea typeface="Century" charset="0"/>
                <a:cs typeface="Century" charset="0"/>
              </a:rPr>
              <a:t>&lt;=</a:t>
            </a:r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  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X_bar</a:t>
            </a:r>
            <a:r>
              <a:rPr lang="is-IS" sz="2400" dirty="0"/>
              <a:t>		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H</a:t>
            </a:r>
            <a:r>
              <a:rPr lang="is-IS" sz="2400" baseline="-25000" dirty="0">
                <a:latin typeface="Comic Sans MS" charset="0"/>
                <a:ea typeface="Comic Sans MS" charset="0"/>
                <a:cs typeface="Comic Sans MS" charset="0"/>
              </a:rPr>
              <a:t>1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: mu   </a:t>
            </a:r>
            <a:r>
              <a:rPr lang="is-IS" sz="2400" dirty="0"/>
              <a:t>&gt;    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X_bar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  <a:p>
            <a:r>
              <a:rPr lang="en-US" sz="2400" dirty="0">
                <a:latin typeface="Comic Sans MS" charset="0"/>
                <a:ea typeface="Comic Sans MS" charset="0"/>
                <a:cs typeface="Comic Sans MS" charset="0"/>
              </a:rPr>
              <a:t>P-value= </a:t>
            </a:r>
            <a:r>
              <a:rPr lang="is-IS" sz="2400" dirty="0">
                <a:latin typeface="Comic Sans MS" charset="0"/>
                <a:ea typeface="Comic Sans MS" charset="0"/>
                <a:cs typeface="Comic Sans MS" charset="0"/>
              </a:rPr>
              <a:t>0.3989422804014327</a:t>
            </a:r>
            <a:endParaRPr lang="en-US" sz="2400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8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Comic Sans MS" charset="0"/>
                <a:ea typeface="Comic Sans MS" charset="0"/>
                <a:cs typeface="Comic Sans MS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Since P&gt;=0.05, we fail to reject null Hypothesis.</a:t>
            </a:r>
          </a:p>
          <a:p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We cannot conclude that the null hypothesis is true. The alternate hypothesis is also plausible.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6956" y="2766951"/>
            <a:ext cx="5415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Comic Sans MS" charset="0"/>
                <a:ea typeface="Comic Sans MS" charset="0"/>
                <a:cs typeface="Comic Sans MS" charset="0"/>
              </a:rPr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169474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Submitted to:-DR  </a:t>
            </a:r>
            <a:r>
              <a:rPr lang="en-US" sz="3600" dirty="0" err="1">
                <a:latin typeface="Comic Sans MS" charset="0"/>
                <a:ea typeface="Comic Sans MS" charset="0"/>
                <a:cs typeface="Comic Sans MS" charset="0"/>
              </a:rPr>
              <a:t>Mamatha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HR</a:t>
            </a:r>
          </a:p>
          <a:p>
            <a:pPr marL="0" indent="0">
              <a:buNone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Submitted by:-</a:t>
            </a:r>
          </a:p>
          <a:p>
            <a:r>
              <a:rPr lang="en-US" sz="3600" dirty="0" err="1">
                <a:latin typeface="Comic Sans MS" charset="0"/>
                <a:ea typeface="Comic Sans MS" charset="0"/>
                <a:cs typeface="Comic Sans MS" charset="0"/>
              </a:rPr>
              <a:t>Prerana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sz="3600" dirty="0" err="1">
                <a:latin typeface="Comic Sans MS" charset="0"/>
                <a:ea typeface="Comic Sans MS" charset="0"/>
                <a:cs typeface="Comic Sans MS" charset="0"/>
              </a:rPr>
              <a:t>Sirigeri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			PES1201701497</a:t>
            </a:r>
          </a:p>
          <a:p>
            <a:r>
              <a:rPr lang="en-US" sz="3600" dirty="0" err="1">
                <a:latin typeface="Comic Sans MS" charset="0"/>
                <a:ea typeface="Comic Sans MS" charset="0"/>
                <a:cs typeface="Comic Sans MS" charset="0"/>
              </a:rPr>
              <a:t>Rachana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 B </a:t>
            </a:r>
            <a:r>
              <a:rPr lang="en-US" sz="3600" dirty="0" err="1">
                <a:latin typeface="Comic Sans MS" charset="0"/>
                <a:ea typeface="Comic Sans MS" charset="0"/>
                <a:cs typeface="Comic Sans MS" charset="0"/>
              </a:rPr>
              <a:t>Karennavar</a:t>
            </a: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	PES1201700653</a:t>
            </a:r>
          </a:p>
          <a:p>
            <a:pPr>
              <a:buFont typeface="Arial" charset="0"/>
              <a:buChar char="•"/>
            </a:pPr>
            <a:r>
              <a:rPr lang="en-US" sz="3600" dirty="0">
                <a:latin typeface="Comic Sans MS" charset="0"/>
                <a:ea typeface="Comic Sans MS" charset="0"/>
                <a:cs typeface="Comic Sans MS" charset="0"/>
              </a:rPr>
              <a:t>Shreya Banerjee		PES1201700198</a:t>
            </a:r>
          </a:p>
        </p:txBody>
      </p:sp>
    </p:spTree>
    <p:extLst>
      <p:ext uri="{BB962C8B-B14F-4D97-AF65-F5344CB8AC3E}">
        <p14:creationId xmlns:p14="http://schemas.microsoft.com/office/powerpoint/2010/main" val="87749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4373"/>
            <a:ext cx="11824569" cy="1293028"/>
          </a:xfrm>
        </p:spPr>
        <p:txBody>
          <a:bodyPr/>
          <a:lstStyle/>
          <a:p>
            <a:r>
              <a:rPr lang="en-IN" cap="none" dirty="0">
                <a:solidFill>
                  <a:schemeClr val="lt1"/>
                </a:solidFill>
                <a:latin typeface="Comic Sans MS" charset="0"/>
                <a:ea typeface="Comic Sans MS" charset="0"/>
                <a:cs typeface="Comic Sans MS" charset="0"/>
                <a:sym typeface="Calibri"/>
              </a:rPr>
              <a:t>DATA SET:RANKING OF VIDEO GAME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80000"/>
              </a:lnSpc>
              <a:buClr>
                <a:schemeClr val="lt1"/>
              </a:buClr>
              <a:buSzPts val="2800"/>
              <a:buNone/>
            </a:pPr>
            <a:endParaRPr lang="en-IN" sz="2400" dirty="0">
              <a:solidFill>
                <a:schemeClr val="lt1"/>
              </a:solidFill>
              <a:latin typeface="Comic Sans MS" charset="0"/>
              <a:ea typeface="Comic Sans MS" charset="0"/>
              <a:cs typeface="Comic Sans MS" charset="0"/>
              <a:sym typeface="Calibri"/>
            </a:endParaRPr>
          </a:p>
          <a:p>
            <a:pPr marL="0" lvl="0" indent="0">
              <a:lnSpc>
                <a:spcPct val="80000"/>
              </a:lnSpc>
              <a:buClr>
                <a:schemeClr val="lt1"/>
              </a:buClr>
              <a:buSzPts val="2800"/>
              <a:buNone/>
            </a:pPr>
            <a:r>
              <a:rPr lang="en-IN" sz="3200" dirty="0">
                <a:solidFill>
                  <a:schemeClr val="lt1"/>
                </a:solidFill>
                <a:latin typeface="Comic Sans MS" charset="0"/>
                <a:ea typeface="Comic Sans MS" charset="0"/>
                <a:cs typeface="Comic Sans MS" charset="0"/>
                <a:sym typeface="Calibri"/>
              </a:rPr>
              <a:t>Description:</a:t>
            </a:r>
            <a:endParaRPr lang="en-IN" sz="32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0">
              <a:lnSpc>
                <a:spcPct val="80000"/>
              </a:lnSpc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3200" dirty="0">
                <a:solidFill>
                  <a:schemeClr val="lt1"/>
                </a:solidFill>
                <a:latin typeface="Comic Sans MS" charset="0"/>
                <a:ea typeface="Comic Sans MS" charset="0"/>
                <a:cs typeface="Comic Sans MS" charset="0"/>
                <a:sym typeface="Calibri"/>
              </a:rPr>
              <a:t>This Dataset contains the fields rank, name, platform, year, genre, publisher.</a:t>
            </a:r>
            <a:endParaRPr lang="en-IN" sz="3200" dirty="0">
              <a:latin typeface="Comic Sans MS" charset="0"/>
              <a:ea typeface="Comic Sans MS" charset="0"/>
              <a:cs typeface="Comic Sans MS" charset="0"/>
            </a:endParaRPr>
          </a:p>
          <a:p>
            <a:pPr lvl="0">
              <a:lnSpc>
                <a:spcPct val="80000"/>
              </a:lnSpc>
              <a:buClr>
                <a:schemeClr val="lt1"/>
              </a:buClr>
              <a:buSzPts val="2800"/>
              <a:buFont typeface="Arial"/>
              <a:buChar char="•"/>
            </a:pPr>
            <a:r>
              <a:rPr lang="en-IN" sz="3200" dirty="0">
                <a:solidFill>
                  <a:schemeClr val="lt1"/>
                </a:solidFill>
                <a:latin typeface="Comic Sans MS" charset="0"/>
                <a:ea typeface="Comic Sans MS" charset="0"/>
                <a:cs typeface="Comic Sans MS" charset="0"/>
                <a:sym typeface="Calibri"/>
              </a:rPr>
              <a:t>This Dataset collects the sales of video games from North America, Europe, Japan, from the rest of the world, and the global(total worldwide) sales.</a:t>
            </a:r>
            <a:endParaRPr lang="en-IN" sz="3200" dirty="0">
              <a:latin typeface="Comic Sans MS" charset="0"/>
              <a:ea typeface="Comic Sans MS" charset="0"/>
              <a:cs typeface="Comic Sans MS" charset="0"/>
            </a:endParaRP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0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38709" r="42858" b="13733"/>
          <a:stretch/>
        </p:blipFill>
        <p:spPr>
          <a:xfrm>
            <a:off x="2291936" y="795646"/>
            <a:ext cx="7089569" cy="5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8" t="27532" r="42785" b="3550"/>
          <a:stretch/>
        </p:blipFill>
        <p:spPr>
          <a:xfrm>
            <a:off x="2873829" y="320635"/>
            <a:ext cx="5617028" cy="60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7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7" t="26316" r="16330" b="16283"/>
          <a:stretch/>
        </p:blipFill>
        <p:spPr>
          <a:xfrm>
            <a:off x="1579417" y="700645"/>
            <a:ext cx="9014154" cy="526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082" y="764373"/>
            <a:ext cx="10504118" cy="1293028"/>
          </a:xfrm>
        </p:spPr>
        <p:txBody>
          <a:bodyPr/>
          <a:lstStyle/>
          <a:p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Why is </a:t>
            </a:r>
            <a:r>
              <a:rPr lang="en-US" dirty="0" err="1">
                <a:latin typeface="Comic Sans MS" charset="0"/>
                <a:ea typeface="Comic Sans MS" charset="0"/>
                <a:cs typeface="Comic Sans MS" charset="0"/>
              </a:rPr>
              <a:t>nintendo</a:t>
            </a:r>
            <a:r>
              <a:rPr lang="en-US" dirty="0">
                <a:latin typeface="Comic Sans MS" charset="0"/>
                <a:ea typeface="Comic Sans MS" charset="0"/>
                <a:cs typeface="Comic Sans MS" charset="0"/>
              </a:rPr>
              <a:t> so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>
              <a:buClr>
                <a:srgbClr val="EFEFEF"/>
              </a:buClr>
              <a:buSzPts val="2400"/>
              <a:buFont typeface="Arial" charset="0"/>
              <a:buChar char="•"/>
            </a:pPr>
            <a:r>
              <a:rPr lang="en-IN" sz="2800" dirty="0">
                <a:solidFill>
                  <a:srgbClr val="EFEFEF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Nintendo is always coming up with new and interesting ideas for their consoles </a:t>
            </a:r>
          </a:p>
          <a:p>
            <a:pPr marL="457200" lvl="0" indent="-381000">
              <a:buClr>
                <a:srgbClr val="EFEFEF"/>
              </a:buClr>
              <a:buSzPts val="2400"/>
              <a:buFont typeface="Arial" charset="0"/>
              <a:buChar char="•"/>
            </a:pPr>
            <a:r>
              <a:rPr lang="en-IN" sz="2800" dirty="0">
                <a:solidFill>
                  <a:srgbClr val="F3F3F3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PlayStation had the same controls and games since 1994. Xbox had the same controls since 2001.</a:t>
            </a:r>
          </a:p>
          <a:p>
            <a:pPr marL="457200" lvl="0" indent="-381000">
              <a:spcBef>
                <a:spcPts val="0"/>
              </a:spcBef>
              <a:buClr>
                <a:srgbClr val="F3F3F3"/>
              </a:buClr>
              <a:buSzPts val="2400"/>
              <a:buFont typeface="Arial"/>
              <a:buChar char="•"/>
            </a:pPr>
            <a:r>
              <a:rPr lang="en-IN" sz="2800" dirty="0">
                <a:solidFill>
                  <a:srgbClr val="F3F3F3"/>
                </a:solidFill>
                <a:latin typeface="Comic Sans MS" charset="0"/>
                <a:ea typeface="Comic Sans MS" charset="0"/>
                <a:cs typeface="Comic Sans MS" charset="0"/>
                <a:sym typeface="Arial"/>
              </a:rPr>
              <a:t>Nintendo came out with the NES and rebuilt the gaming industry with great games.</a:t>
            </a:r>
          </a:p>
          <a:p>
            <a:endParaRPr lang="en-US" dirty="0">
              <a:latin typeface="Comic Sans MS" charset="0"/>
              <a:ea typeface="Comic Sans MS" charset="0"/>
              <a:cs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7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7" t="40518" r="43002" b="12382"/>
          <a:stretch/>
        </p:blipFill>
        <p:spPr>
          <a:xfrm>
            <a:off x="2422565" y="617516"/>
            <a:ext cx="7232073" cy="53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7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9" t="28310" r="24849" b="6667"/>
          <a:stretch/>
        </p:blipFill>
        <p:spPr>
          <a:xfrm>
            <a:off x="1776727" y="851769"/>
            <a:ext cx="8381882" cy="5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395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198</TotalTime>
  <Words>288</Words>
  <Application>Microsoft Office PowerPoint</Application>
  <PresentationFormat>Widescreen</PresentationFormat>
  <Paragraphs>43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</vt:lpstr>
      <vt:lpstr>Century Gothic</vt:lpstr>
      <vt:lpstr>Comic Sans MS</vt:lpstr>
      <vt:lpstr>Playfair Display</vt:lpstr>
      <vt:lpstr>Vapor Trail</vt:lpstr>
      <vt:lpstr>        IDS PROJECT</vt:lpstr>
      <vt:lpstr>PowerPoint Presentation</vt:lpstr>
      <vt:lpstr>DATA SET:RANKING OF VIDEO GAME SALES</vt:lpstr>
      <vt:lpstr>PowerPoint Presentation</vt:lpstr>
      <vt:lpstr>PowerPoint Presentation</vt:lpstr>
      <vt:lpstr>PowerPoint Presentation</vt:lpstr>
      <vt:lpstr>Why is nintendo so popular?</vt:lpstr>
      <vt:lpstr>PowerPoint Presentation</vt:lpstr>
      <vt:lpstr>PowerPoint Presentation</vt:lpstr>
      <vt:lpstr>Why is there a peak in sales  in 2009? </vt:lpstr>
      <vt:lpstr>SALES IN DIFFERNET REGIONS</vt:lpstr>
      <vt:lpstr>PowerPoint Presentation</vt:lpstr>
      <vt:lpstr>PowerPoint Presentation</vt:lpstr>
      <vt:lpstr>PowerPoint Presentation</vt:lpstr>
      <vt:lpstr>PowerPoint Presentation</vt:lpstr>
      <vt:lpstr>      Hypothesis Test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PROJECT</dc:title>
  <dc:creator>Shreya Banerjee</dc:creator>
  <cp:lastModifiedBy>Rachana Karennavar</cp:lastModifiedBy>
  <cp:revision>21</cp:revision>
  <dcterms:created xsi:type="dcterms:W3CDTF">2018-10-28T03:54:58Z</dcterms:created>
  <dcterms:modified xsi:type="dcterms:W3CDTF">2018-11-21T04:36:56Z</dcterms:modified>
</cp:coreProperties>
</file>