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AE3"/>
    <a:srgbClr val="9CD2EC"/>
    <a:srgbClr val="EABA35"/>
    <a:srgbClr val="FFFFFF"/>
    <a:srgbClr val="074A3F"/>
    <a:srgbClr val="095A4C"/>
    <a:srgbClr val="3470B7"/>
    <a:srgbClr val="255685"/>
    <a:srgbClr val="C41A25"/>
    <a:srgbClr val="F5D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>
        <p:scale>
          <a:sx n="25" d="100"/>
          <a:sy n="25" d="100"/>
        </p:scale>
        <p:origin x="101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1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7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9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4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03E9-D683-4E94-B255-933D7B8C4685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0E92-CCCF-4FED-8E0D-ADF6B0A1F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lipse 1040">
            <a:extLst>
              <a:ext uri="{FF2B5EF4-FFF2-40B4-BE49-F238E27FC236}">
                <a16:creationId xmlns:a16="http://schemas.microsoft.com/office/drawing/2014/main" id="{852A166E-556C-4919-B39A-7ABE67B7B68E}"/>
              </a:ext>
            </a:extLst>
          </p:cNvPr>
          <p:cNvSpPr/>
          <p:nvPr/>
        </p:nvSpPr>
        <p:spPr>
          <a:xfrm>
            <a:off x="13258156" y="52096880"/>
            <a:ext cx="150027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1E289EE8-7707-4703-A7E4-DBDD4A45FE95}"/>
              </a:ext>
            </a:extLst>
          </p:cNvPr>
          <p:cNvSpPr/>
          <p:nvPr/>
        </p:nvSpPr>
        <p:spPr>
          <a:xfrm>
            <a:off x="14312256" y="-10099586"/>
            <a:ext cx="150027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5" name="CaixaDeTexto 734">
            <a:extLst>
              <a:ext uri="{FF2B5EF4-FFF2-40B4-BE49-F238E27FC236}">
                <a16:creationId xmlns:a16="http://schemas.microsoft.com/office/drawing/2014/main" id="{98CF705E-1430-4FF7-BC99-6A7EECCA816F}"/>
              </a:ext>
            </a:extLst>
          </p:cNvPr>
          <p:cNvSpPr txBox="1"/>
          <p:nvPr/>
        </p:nvSpPr>
        <p:spPr>
          <a:xfrm>
            <a:off x="4950438" y="11207261"/>
            <a:ext cx="382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Autor 1</a:t>
            </a:r>
          </a:p>
        </p:txBody>
      </p:sp>
      <p:sp>
        <p:nvSpPr>
          <p:cNvPr id="749" name="CaixaDeTexto 748">
            <a:extLst>
              <a:ext uri="{FF2B5EF4-FFF2-40B4-BE49-F238E27FC236}">
                <a16:creationId xmlns:a16="http://schemas.microsoft.com/office/drawing/2014/main" id="{A3F30B71-1C0F-4A6A-9A7C-3D7633029017}"/>
              </a:ext>
            </a:extLst>
          </p:cNvPr>
          <p:cNvSpPr txBox="1"/>
          <p:nvPr/>
        </p:nvSpPr>
        <p:spPr>
          <a:xfrm>
            <a:off x="-33049" y="6260842"/>
            <a:ext cx="30275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 do Trabalho Título do Trabalho Título do Trabalho Título do Trabalho Título do Trabalho</a:t>
            </a:r>
          </a:p>
        </p:txBody>
      </p:sp>
      <p:grpSp>
        <p:nvGrpSpPr>
          <p:cNvPr id="1023" name="Agrupar 1022">
            <a:extLst>
              <a:ext uri="{FF2B5EF4-FFF2-40B4-BE49-F238E27FC236}">
                <a16:creationId xmlns:a16="http://schemas.microsoft.com/office/drawing/2014/main" id="{270DDB2F-9970-4A2A-8390-1EB5DF2C2F27}"/>
              </a:ext>
            </a:extLst>
          </p:cNvPr>
          <p:cNvGrpSpPr/>
          <p:nvPr/>
        </p:nvGrpSpPr>
        <p:grpSpPr>
          <a:xfrm>
            <a:off x="634147" y="13821755"/>
            <a:ext cx="14717994" cy="9447813"/>
            <a:chOff x="19141440" y="5161284"/>
            <a:chExt cx="10407000" cy="7928383"/>
          </a:xfrm>
        </p:grpSpPr>
        <p:sp>
          <p:nvSpPr>
            <p:cNvPr id="1028" name="Retângulo: Cantos Arredondados 1027">
              <a:extLst>
                <a:ext uri="{FF2B5EF4-FFF2-40B4-BE49-F238E27FC236}">
                  <a16:creationId xmlns:a16="http://schemas.microsoft.com/office/drawing/2014/main" id="{EC059419-47CE-42EE-89A7-5C582BC40F7B}"/>
                </a:ext>
              </a:extLst>
            </p:cNvPr>
            <p:cNvSpPr/>
            <p:nvPr/>
          </p:nvSpPr>
          <p:spPr>
            <a:xfrm>
              <a:off x="19410101" y="5753903"/>
              <a:ext cx="9719998" cy="7155385"/>
            </a:xfrm>
            <a:prstGeom prst="roundRect">
              <a:avLst>
                <a:gd name="adj" fmla="val 12478"/>
              </a:avLst>
            </a:prstGeom>
            <a:noFill/>
            <a:ln w="127000">
              <a:solidFill>
                <a:srgbClr val="C41A2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0" name="Retângulo 1029">
              <a:extLst>
                <a:ext uri="{FF2B5EF4-FFF2-40B4-BE49-F238E27FC236}">
                  <a16:creationId xmlns:a16="http://schemas.microsoft.com/office/drawing/2014/main" id="{C7270F5B-A441-48C5-83EC-5AB43319A054}"/>
                </a:ext>
              </a:extLst>
            </p:cNvPr>
            <p:cNvSpPr/>
            <p:nvPr/>
          </p:nvSpPr>
          <p:spPr>
            <a:xfrm>
              <a:off x="19141440" y="11929956"/>
              <a:ext cx="819498" cy="1159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1" name="Conector reto 1030">
              <a:extLst>
                <a:ext uri="{FF2B5EF4-FFF2-40B4-BE49-F238E27FC236}">
                  <a16:creationId xmlns:a16="http://schemas.microsoft.com/office/drawing/2014/main" id="{BA49BF80-2FFA-4969-A53D-E864F0FFF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9198" y="11726338"/>
              <a:ext cx="0" cy="1236351"/>
            </a:xfrm>
            <a:prstGeom prst="line">
              <a:avLst/>
            </a:prstGeom>
            <a:noFill/>
            <a:ln w="127000">
              <a:solidFill>
                <a:srgbClr val="C41A2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2" name="Retângulo: Cantos Arredondados 1031">
              <a:extLst>
                <a:ext uri="{FF2B5EF4-FFF2-40B4-BE49-F238E27FC236}">
                  <a16:creationId xmlns:a16="http://schemas.microsoft.com/office/drawing/2014/main" id="{0794B0B5-B29F-42AF-9BDC-93527967E9F3}"/>
                </a:ext>
              </a:extLst>
            </p:cNvPr>
            <p:cNvSpPr/>
            <p:nvPr/>
          </p:nvSpPr>
          <p:spPr>
            <a:xfrm>
              <a:off x="19727760" y="6089084"/>
              <a:ext cx="9820680" cy="6976772"/>
            </a:xfrm>
            <a:prstGeom prst="roundRect">
              <a:avLst>
                <a:gd name="adj" fmla="val 7923"/>
              </a:avLst>
            </a:prstGeom>
            <a:solidFill>
              <a:srgbClr val="F5D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70B05377-E48B-41BE-B537-DD6B456F0C98}"/>
                </a:ext>
              </a:extLst>
            </p:cNvPr>
            <p:cNvSpPr/>
            <p:nvPr/>
          </p:nvSpPr>
          <p:spPr>
            <a:xfrm rot="5400000">
              <a:off x="25152598" y="4429733"/>
              <a:ext cx="819498" cy="2374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8" name="Subtítulo 2">
              <a:extLst>
                <a:ext uri="{FF2B5EF4-FFF2-40B4-BE49-F238E27FC236}">
                  <a16:creationId xmlns:a16="http://schemas.microsoft.com/office/drawing/2014/main" id="{42083A98-0082-4A90-9083-FB79F5EA454F}"/>
                </a:ext>
              </a:extLst>
            </p:cNvPr>
            <p:cNvSpPr txBox="1">
              <a:spLocks/>
            </p:cNvSpPr>
            <p:nvPr/>
          </p:nvSpPr>
          <p:spPr>
            <a:xfrm>
              <a:off x="24473965" y="5161284"/>
              <a:ext cx="2784193" cy="897921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None/>
                <a:defRPr kumimoji="0" sz="2400" kern="120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indent="0" algn="ctr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None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None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None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None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pt-BR" sz="6000" b="1" dirty="0">
                  <a:solidFill>
                    <a:srgbClr val="C41A25"/>
                  </a:solidFill>
                  <a:latin typeface="+mn-lt"/>
                  <a:cs typeface="+mn-cs"/>
                </a:rPr>
                <a:t>Contexto</a:t>
              </a:r>
            </a:p>
          </p:txBody>
        </p: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894088A0-E1A3-4BC7-BB7D-3DF367E47BC2}"/>
              </a:ext>
            </a:extLst>
          </p:cNvPr>
          <p:cNvGrpSpPr/>
          <p:nvPr/>
        </p:nvGrpSpPr>
        <p:grpSpPr>
          <a:xfrm flipH="1">
            <a:off x="16628961" y="13628986"/>
            <a:ext cx="13309189" cy="9705280"/>
            <a:chOff x="19141440" y="4985284"/>
            <a:chExt cx="10407000" cy="8104383"/>
          </a:xfrm>
        </p:grpSpPr>
        <p:sp>
          <p:nvSpPr>
            <p:cNvPr id="1043" name="Retângulo: Cantos Arredondados 1042">
              <a:extLst>
                <a:ext uri="{FF2B5EF4-FFF2-40B4-BE49-F238E27FC236}">
                  <a16:creationId xmlns:a16="http://schemas.microsoft.com/office/drawing/2014/main" id="{846CF152-B08F-41C5-9F8F-60BCFA2A5FC2}"/>
                </a:ext>
              </a:extLst>
            </p:cNvPr>
            <p:cNvSpPr/>
            <p:nvPr/>
          </p:nvSpPr>
          <p:spPr>
            <a:xfrm>
              <a:off x="19410101" y="5753903"/>
              <a:ext cx="9090556" cy="7155385"/>
            </a:xfrm>
            <a:prstGeom prst="roundRect">
              <a:avLst>
                <a:gd name="adj" fmla="val 12478"/>
              </a:avLst>
            </a:prstGeom>
            <a:noFill/>
            <a:ln w="127000">
              <a:solidFill>
                <a:srgbClr val="25568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4" name="Retângulo 1043">
              <a:extLst>
                <a:ext uri="{FF2B5EF4-FFF2-40B4-BE49-F238E27FC236}">
                  <a16:creationId xmlns:a16="http://schemas.microsoft.com/office/drawing/2014/main" id="{9C756166-A29F-4EDB-8683-FE60544D5537}"/>
                </a:ext>
              </a:extLst>
            </p:cNvPr>
            <p:cNvSpPr/>
            <p:nvPr/>
          </p:nvSpPr>
          <p:spPr>
            <a:xfrm>
              <a:off x="19141440" y="11929956"/>
              <a:ext cx="819498" cy="1159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45" name="Conector reto 1044">
              <a:extLst>
                <a:ext uri="{FF2B5EF4-FFF2-40B4-BE49-F238E27FC236}">
                  <a16:creationId xmlns:a16="http://schemas.microsoft.com/office/drawing/2014/main" id="{7143AE29-C220-4726-B901-E2AAA0753B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09198" y="11726339"/>
              <a:ext cx="903" cy="1285608"/>
            </a:xfrm>
            <a:prstGeom prst="line">
              <a:avLst/>
            </a:prstGeom>
            <a:noFill/>
            <a:ln w="127000">
              <a:solidFill>
                <a:srgbClr val="25568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6" name="Retângulo: Cantos Arredondados 1045">
              <a:extLst>
                <a:ext uri="{FF2B5EF4-FFF2-40B4-BE49-F238E27FC236}">
                  <a16:creationId xmlns:a16="http://schemas.microsoft.com/office/drawing/2014/main" id="{6C1B4EEA-47D1-4B2E-959C-A6E9F9A1126D}"/>
                </a:ext>
              </a:extLst>
            </p:cNvPr>
            <p:cNvSpPr/>
            <p:nvPr/>
          </p:nvSpPr>
          <p:spPr>
            <a:xfrm>
              <a:off x="19761479" y="6089084"/>
              <a:ext cx="9786961" cy="6922863"/>
            </a:xfrm>
            <a:prstGeom prst="roundRect">
              <a:avLst>
                <a:gd name="adj" fmla="val 7923"/>
              </a:avLst>
            </a:prstGeom>
            <a:solidFill>
              <a:srgbClr val="DAE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8" name="Retângulo 1047">
              <a:extLst>
                <a:ext uri="{FF2B5EF4-FFF2-40B4-BE49-F238E27FC236}">
                  <a16:creationId xmlns:a16="http://schemas.microsoft.com/office/drawing/2014/main" id="{ED854A2B-559C-4F7F-AF54-5E2D7FE91352}"/>
                </a:ext>
              </a:extLst>
            </p:cNvPr>
            <p:cNvSpPr/>
            <p:nvPr/>
          </p:nvSpPr>
          <p:spPr>
            <a:xfrm rot="5400000">
              <a:off x="24593462" y="4236481"/>
              <a:ext cx="819498" cy="2587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6" name="Subtítulo 2">
              <a:extLst>
                <a:ext uri="{FF2B5EF4-FFF2-40B4-BE49-F238E27FC236}">
                  <a16:creationId xmlns:a16="http://schemas.microsoft.com/office/drawing/2014/main" id="{AE88D734-D44B-4195-BA8F-E74052DE7B67}"/>
                </a:ext>
              </a:extLst>
            </p:cNvPr>
            <p:cNvSpPr txBox="1">
              <a:spLocks/>
            </p:cNvSpPr>
            <p:nvPr/>
          </p:nvSpPr>
          <p:spPr>
            <a:xfrm>
              <a:off x="23788306" y="4985284"/>
              <a:ext cx="2546083" cy="13610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None/>
                <a:defRPr kumimoji="0" sz="2400" kern="120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indent="0" algn="ctr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None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None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None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None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pt-BR" sz="6000" b="1" dirty="0">
                  <a:solidFill>
                    <a:srgbClr val="255685"/>
                  </a:solidFill>
                  <a:latin typeface="+mn-lt"/>
                  <a:cs typeface="+mn-cs"/>
                </a:rPr>
                <a:t> Proposta</a:t>
              </a:r>
            </a:p>
          </p:txBody>
        </p:sp>
      </p:grpSp>
      <p:sp>
        <p:nvSpPr>
          <p:cNvPr id="1067" name="Elipse 1066">
            <a:extLst>
              <a:ext uri="{FF2B5EF4-FFF2-40B4-BE49-F238E27FC236}">
                <a16:creationId xmlns:a16="http://schemas.microsoft.com/office/drawing/2014/main" id="{15C43D5D-4F25-49C0-A207-5C2982FCD259}"/>
              </a:ext>
            </a:extLst>
          </p:cNvPr>
          <p:cNvSpPr/>
          <p:nvPr/>
        </p:nvSpPr>
        <p:spPr>
          <a:xfrm>
            <a:off x="11753793" y="13406308"/>
            <a:ext cx="2880000" cy="2880001"/>
          </a:xfrm>
          <a:prstGeom prst="ellipse">
            <a:avLst/>
          </a:prstGeom>
          <a:solidFill>
            <a:srgbClr val="F5D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68" name="Elipse 1067">
            <a:extLst>
              <a:ext uri="{FF2B5EF4-FFF2-40B4-BE49-F238E27FC236}">
                <a16:creationId xmlns:a16="http://schemas.microsoft.com/office/drawing/2014/main" id="{42923FA0-A73D-4C6D-B75E-A1EE423A2DFA}"/>
              </a:ext>
            </a:extLst>
          </p:cNvPr>
          <p:cNvSpPr/>
          <p:nvPr/>
        </p:nvSpPr>
        <p:spPr>
          <a:xfrm>
            <a:off x="12113793" y="13766309"/>
            <a:ext cx="2160000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1106" name="Agrupar 1105">
            <a:extLst>
              <a:ext uri="{FF2B5EF4-FFF2-40B4-BE49-F238E27FC236}">
                <a16:creationId xmlns:a16="http://schemas.microsoft.com/office/drawing/2014/main" id="{ED9861AA-F048-495C-B96B-034EB999B2CC}"/>
              </a:ext>
            </a:extLst>
          </p:cNvPr>
          <p:cNvGrpSpPr/>
          <p:nvPr/>
        </p:nvGrpSpPr>
        <p:grpSpPr>
          <a:xfrm flipH="1">
            <a:off x="820129" y="23728322"/>
            <a:ext cx="29433239" cy="10791920"/>
            <a:chOff x="19405322" y="4990113"/>
            <a:chExt cx="10143118" cy="8099904"/>
          </a:xfrm>
        </p:grpSpPr>
        <p:sp>
          <p:nvSpPr>
            <p:cNvPr id="1107" name="Retângulo: Cantos Arredondados 1106">
              <a:extLst>
                <a:ext uri="{FF2B5EF4-FFF2-40B4-BE49-F238E27FC236}">
                  <a16:creationId xmlns:a16="http://schemas.microsoft.com/office/drawing/2014/main" id="{C4FB0673-D644-4B95-A38E-64536C563FF1}"/>
                </a:ext>
              </a:extLst>
            </p:cNvPr>
            <p:cNvSpPr/>
            <p:nvPr/>
          </p:nvSpPr>
          <p:spPr>
            <a:xfrm>
              <a:off x="19606534" y="5753903"/>
              <a:ext cx="9238511" cy="7155385"/>
            </a:xfrm>
            <a:prstGeom prst="roundRect">
              <a:avLst>
                <a:gd name="adj" fmla="val 12478"/>
              </a:avLst>
            </a:prstGeom>
            <a:noFill/>
            <a:ln w="127000">
              <a:solidFill>
                <a:srgbClr val="C0A31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8" name="Retângulo 1107">
              <a:extLst>
                <a:ext uri="{FF2B5EF4-FFF2-40B4-BE49-F238E27FC236}">
                  <a16:creationId xmlns:a16="http://schemas.microsoft.com/office/drawing/2014/main" id="{7424A234-3B00-4F47-97D3-2BC2E37AE12E}"/>
                </a:ext>
              </a:extLst>
            </p:cNvPr>
            <p:cNvSpPr/>
            <p:nvPr/>
          </p:nvSpPr>
          <p:spPr>
            <a:xfrm>
              <a:off x="19405322" y="11930306"/>
              <a:ext cx="819498" cy="1159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09" name="Conector reto 1108">
              <a:extLst>
                <a:ext uri="{FF2B5EF4-FFF2-40B4-BE49-F238E27FC236}">
                  <a16:creationId xmlns:a16="http://schemas.microsoft.com/office/drawing/2014/main" id="{5AD9A8A7-C3D3-4530-A129-D3E6BD600A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06534" y="11944569"/>
              <a:ext cx="0" cy="988577"/>
            </a:xfrm>
            <a:prstGeom prst="line">
              <a:avLst/>
            </a:prstGeom>
            <a:noFill/>
            <a:ln w="127000">
              <a:solidFill>
                <a:srgbClr val="C0A31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10" name="Retângulo: Cantos Arredondados 1109">
              <a:extLst>
                <a:ext uri="{FF2B5EF4-FFF2-40B4-BE49-F238E27FC236}">
                  <a16:creationId xmlns:a16="http://schemas.microsoft.com/office/drawing/2014/main" id="{F9FD2392-5D56-4D82-8B79-719F70C85103}"/>
                </a:ext>
              </a:extLst>
            </p:cNvPr>
            <p:cNvSpPr/>
            <p:nvPr/>
          </p:nvSpPr>
          <p:spPr>
            <a:xfrm>
              <a:off x="19787212" y="6045594"/>
              <a:ext cx="9761228" cy="6987514"/>
            </a:xfrm>
            <a:prstGeom prst="roundRect">
              <a:avLst>
                <a:gd name="adj" fmla="val 79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1" name="Retângulo 1110">
              <a:extLst>
                <a:ext uri="{FF2B5EF4-FFF2-40B4-BE49-F238E27FC236}">
                  <a16:creationId xmlns:a16="http://schemas.microsoft.com/office/drawing/2014/main" id="{F58C14A9-FFBD-4D3B-9BC2-36C4E9208B91}"/>
                </a:ext>
              </a:extLst>
            </p:cNvPr>
            <p:cNvSpPr/>
            <p:nvPr/>
          </p:nvSpPr>
          <p:spPr>
            <a:xfrm rot="5400000">
              <a:off x="26144991" y="3950922"/>
              <a:ext cx="819498" cy="3004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2" name="Subtítulo 2">
              <a:extLst>
                <a:ext uri="{FF2B5EF4-FFF2-40B4-BE49-F238E27FC236}">
                  <a16:creationId xmlns:a16="http://schemas.microsoft.com/office/drawing/2014/main" id="{0A13B165-A317-41E9-BE13-E924CA4AD315}"/>
                </a:ext>
              </a:extLst>
            </p:cNvPr>
            <p:cNvSpPr txBox="1">
              <a:spLocks/>
            </p:cNvSpPr>
            <p:nvPr/>
          </p:nvSpPr>
          <p:spPr>
            <a:xfrm>
              <a:off x="24811383" y="4990113"/>
              <a:ext cx="3202532" cy="136102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None/>
                <a:defRPr kumimoji="0" sz="2400" kern="1200">
                  <a:solidFill>
                    <a:schemeClr val="bg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indent="0" algn="ctr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None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None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None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None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None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pt-BR" sz="6000" b="1" dirty="0">
                  <a:solidFill>
                    <a:srgbClr val="C0A310"/>
                  </a:solidFill>
                  <a:latin typeface="+mn-lt"/>
                  <a:cs typeface="+mn-cs"/>
                </a:rPr>
                <a:t>Metodologia e Resultados</a:t>
              </a:r>
            </a:p>
          </p:txBody>
        </p:sp>
      </p:grpSp>
      <p:sp>
        <p:nvSpPr>
          <p:cNvPr id="1114" name="Elipse 1113">
            <a:extLst>
              <a:ext uri="{FF2B5EF4-FFF2-40B4-BE49-F238E27FC236}">
                <a16:creationId xmlns:a16="http://schemas.microsoft.com/office/drawing/2014/main" id="{97503CCB-E3C8-42C2-A44E-46EB65E14C1C}"/>
              </a:ext>
            </a:extLst>
          </p:cNvPr>
          <p:cNvSpPr/>
          <p:nvPr/>
        </p:nvSpPr>
        <p:spPr>
          <a:xfrm flipH="1">
            <a:off x="17521236" y="13404205"/>
            <a:ext cx="2880000" cy="2880000"/>
          </a:xfrm>
          <a:prstGeom prst="ellipse">
            <a:avLst/>
          </a:prstGeom>
          <a:solidFill>
            <a:srgbClr val="DA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15" name="Elipse 1114">
            <a:extLst>
              <a:ext uri="{FF2B5EF4-FFF2-40B4-BE49-F238E27FC236}">
                <a16:creationId xmlns:a16="http://schemas.microsoft.com/office/drawing/2014/main" id="{07924B3C-FAF7-406A-B297-B5FC6A599AF3}"/>
              </a:ext>
            </a:extLst>
          </p:cNvPr>
          <p:cNvSpPr/>
          <p:nvPr/>
        </p:nvSpPr>
        <p:spPr>
          <a:xfrm flipH="1">
            <a:off x="17881236" y="13764205"/>
            <a:ext cx="2160001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16" name="Elipse 1115">
            <a:extLst>
              <a:ext uri="{FF2B5EF4-FFF2-40B4-BE49-F238E27FC236}">
                <a16:creationId xmlns:a16="http://schemas.microsoft.com/office/drawing/2014/main" id="{8CC8C4DA-2973-420D-B2ED-EFA93259EFD7}"/>
              </a:ext>
            </a:extLst>
          </p:cNvPr>
          <p:cNvSpPr/>
          <p:nvPr/>
        </p:nvSpPr>
        <p:spPr>
          <a:xfrm flipH="1">
            <a:off x="1910048" y="23622056"/>
            <a:ext cx="2880001" cy="28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17" name="Elipse 1116">
            <a:extLst>
              <a:ext uri="{FF2B5EF4-FFF2-40B4-BE49-F238E27FC236}">
                <a16:creationId xmlns:a16="http://schemas.microsoft.com/office/drawing/2014/main" id="{16E708EE-9B0F-481B-8ADA-6CFB696B087D}"/>
              </a:ext>
            </a:extLst>
          </p:cNvPr>
          <p:cNvSpPr/>
          <p:nvPr/>
        </p:nvSpPr>
        <p:spPr>
          <a:xfrm flipH="1">
            <a:off x="2270049" y="23982056"/>
            <a:ext cx="2159999" cy="21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118" name="Picture 2" descr="Resultado de imagem para idea icon">
            <a:extLst>
              <a:ext uri="{FF2B5EF4-FFF2-40B4-BE49-F238E27FC236}">
                <a16:creationId xmlns:a16="http://schemas.microsoft.com/office/drawing/2014/main" id="{76CA53E6-22B7-416D-A472-3B4C92AD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917" y="138519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Subtítulo 7">
            <a:extLst>
              <a:ext uri="{FF2B5EF4-FFF2-40B4-BE49-F238E27FC236}">
                <a16:creationId xmlns:a16="http://schemas.microsoft.com/office/drawing/2014/main" id="{82DB3994-607A-47DB-B61C-52E8CE407660}"/>
              </a:ext>
            </a:extLst>
          </p:cNvPr>
          <p:cNvSpPr txBox="1">
            <a:spLocks/>
          </p:cNvSpPr>
          <p:nvPr/>
        </p:nvSpPr>
        <p:spPr>
          <a:xfrm>
            <a:off x="1945514" y="16216413"/>
            <a:ext cx="11099618" cy="1222323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Indicar o contexto em que a proposta está inserida.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Indicar o problema que se pretende tratar.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Indicar os efeitos negativos deste problema.</a:t>
            </a:r>
          </a:p>
        </p:txBody>
      </p:sp>
      <p:sp>
        <p:nvSpPr>
          <p:cNvPr id="366" name="CaixaDeTexto 365">
            <a:extLst>
              <a:ext uri="{FF2B5EF4-FFF2-40B4-BE49-F238E27FC236}">
                <a16:creationId xmlns:a16="http://schemas.microsoft.com/office/drawing/2014/main" id="{7E279EBE-3B93-450B-99D8-1DB982ED43B7}"/>
              </a:ext>
            </a:extLst>
          </p:cNvPr>
          <p:cNvSpPr txBox="1"/>
          <p:nvPr/>
        </p:nvSpPr>
        <p:spPr>
          <a:xfrm>
            <a:off x="820129" y="34551491"/>
            <a:ext cx="5888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Agradecimentos:</a:t>
            </a:r>
          </a:p>
        </p:txBody>
      </p:sp>
      <p:sp>
        <p:nvSpPr>
          <p:cNvPr id="367" name="CaixaDeTexto 366">
            <a:extLst>
              <a:ext uri="{FF2B5EF4-FFF2-40B4-BE49-F238E27FC236}">
                <a16:creationId xmlns:a16="http://schemas.microsoft.com/office/drawing/2014/main" id="{2F5F091B-A7CB-4EE0-9B64-E7694AB053C0}"/>
              </a:ext>
            </a:extLst>
          </p:cNvPr>
          <p:cNvSpPr txBox="1"/>
          <p:nvPr/>
        </p:nvSpPr>
        <p:spPr>
          <a:xfrm>
            <a:off x="10126622" y="34688459"/>
            <a:ext cx="576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Referências:</a:t>
            </a:r>
          </a:p>
        </p:txBody>
      </p:sp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4392C627-B528-4DB2-A1A2-58CF34ACA7E3}"/>
              </a:ext>
            </a:extLst>
          </p:cNvPr>
          <p:cNvSpPr txBox="1"/>
          <p:nvPr/>
        </p:nvSpPr>
        <p:spPr>
          <a:xfrm>
            <a:off x="10129806" y="35457900"/>
            <a:ext cx="19890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[1]Referencia completa....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[1]Referencia completa....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[1]Referencia completa....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[1]Referencia completa....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[1]Referencia completa....</a:t>
            </a: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[1]Referencia completa....</a:t>
            </a:r>
          </a:p>
        </p:txBody>
      </p:sp>
      <p:pic>
        <p:nvPicPr>
          <p:cNvPr id="8" name="Picture 4" descr="Resultado de imagem para user icon">
            <a:extLst>
              <a:ext uri="{FF2B5EF4-FFF2-40B4-BE49-F238E27FC236}">
                <a16:creationId xmlns:a16="http://schemas.microsoft.com/office/drawing/2014/main" id="{8B35799A-F438-4B61-BBF0-60BE6DA7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54" y="9388322"/>
            <a:ext cx="1800000" cy="18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4" descr="Resultado de imagem para user icon">
            <a:extLst>
              <a:ext uri="{FF2B5EF4-FFF2-40B4-BE49-F238E27FC236}">
                <a16:creationId xmlns:a16="http://schemas.microsoft.com/office/drawing/2014/main" id="{17BD1547-CF75-4DF3-81D2-248A6514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06" y="9388322"/>
            <a:ext cx="1800000" cy="18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4" descr="Resultado de imagem para user icon">
            <a:extLst>
              <a:ext uri="{FF2B5EF4-FFF2-40B4-BE49-F238E27FC236}">
                <a16:creationId xmlns:a16="http://schemas.microsoft.com/office/drawing/2014/main" id="{6C4CCB61-2DC0-4460-8590-A9B26BAE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458" y="9388322"/>
            <a:ext cx="1800000" cy="18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4" descr="Resultado de imagem para user icon">
            <a:extLst>
              <a:ext uri="{FF2B5EF4-FFF2-40B4-BE49-F238E27FC236}">
                <a16:creationId xmlns:a16="http://schemas.microsoft.com/office/drawing/2014/main" id="{AEE900A2-9984-4A9E-8F5C-37F7C98B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110" y="9388322"/>
            <a:ext cx="1800000" cy="18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4" descr="Resultado de imagem para user icon">
            <a:extLst>
              <a:ext uri="{FF2B5EF4-FFF2-40B4-BE49-F238E27FC236}">
                <a16:creationId xmlns:a16="http://schemas.microsoft.com/office/drawing/2014/main" id="{B5373C42-460F-4D64-B562-7A4D8418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763" y="9388322"/>
            <a:ext cx="1800000" cy="18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5" name="CaixaDeTexto 374">
            <a:extLst>
              <a:ext uri="{FF2B5EF4-FFF2-40B4-BE49-F238E27FC236}">
                <a16:creationId xmlns:a16="http://schemas.microsoft.com/office/drawing/2014/main" id="{F27CDCBB-DB95-4F53-991C-890DF739463F}"/>
              </a:ext>
            </a:extLst>
          </p:cNvPr>
          <p:cNvSpPr txBox="1"/>
          <p:nvPr/>
        </p:nvSpPr>
        <p:spPr>
          <a:xfrm>
            <a:off x="9075090" y="11207261"/>
            <a:ext cx="382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Autor 2</a:t>
            </a:r>
          </a:p>
        </p:txBody>
      </p:sp>
      <p:sp>
        <p:nvSpPr>
          <p:cNvPr id="376" name="CaixaDeTexto 375">
            <a:extLst>
              <a:ext uri="{FF2B5EF4-FFF2-40B4-BE49-F238E27FC236}">
                <a16:creationId xmlns:a16="http://schemas.microsoft.com/office/drawing/2014/main" id="{9738B045-3AD1-4B80-B4F7-5776B5E9C426}"/>
              </a:ext>
            </a:extLst>
          </p:cNvPr>
          <p:cNvSpPr txBox="1"/>
          <p:nvPr/>
        </p:nvSpPr>
        <p:spPr>
          <a:xfrm>
            <a:off x="13199742" y="11207261"/>
            <a:ext cx="382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Autor 2</a:t>
            </a:r>
          </a:p>
        </p:txBody>
      </p:sp>
      <p:sp>
        <p:nvSpPr>
          <p:cNvPr id="377" name="CaixaDeTexto 376">
            <a:extLst>
              <a:ext uri="{FF2B5EF4-FFF2-40B4-BE49-F238E27FC236}">
                <a16:creationId xmlns:a16="http://schemas.microsoft.com/office/drawing/2014/main" id="{8C97CD48-5927-455D-8BE0-759A4DE68323}"/>
              </a:ext>
            </a:extLst>
          </p:cNvPr>
          <p:cNvSpPr txBox="1"/>
          <p:nvPr/>
        </p:nvSpPr>
        <p:spPr>
          <a:xfrm>
            <a:off x="17324394" y="11207261"/>
            <a:ext cx="382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Autor 3</a:t>
            </a: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CBEF63C9-4931-4066-9C6A-77D5855CDD8C}"/>
              </a:ext>
            </a:extLst>
          </p:cNvPr>
          <p:cNvSpPr txBox="1"/>
          <p:nvPr/>
        </p:nvSpPr>
        <p:spPr>
          <a:xfrm>
            <a:off x="21449047" y="11207261"/>
            <a:ext cx="382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Autor 4</a:t>
            </a:r>
          </a:p>
        </p:txBody>
      </p:sp>
      <p:sp>
        <p:nvSpPr>
          <p:cNvPr id="379" name="CaixaDeTexto 378">
            <a:extLst>
              <a:ext uri="{FF2B5EF4-FFF2-40B4-BE49-F238E27FC236}">
                <a16:creationId xmlns:a16="http://schemas.microsoft.com/office/drawing/2014/main" id="{C4242B7E-842C-4812-A8B1-884263411885}"/>
              </a:ext>
            </a:extLst>
          </p:cNvPr>
          <p:cNvSpPr txBox="1"/>
          <p:nvPr/>
        </p:nvSpPr>
        <p:spPr>
          <a:xfrm>
            <a:off x="5322273" y="12096833"/>
            <a:ext cx="19520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da Instituição 1, Nome da Instituição 2, Nome da Instituição 3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D7D122E-7171-4246-8791-D78B7CF70B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5820" y="13923384"/>
            <a:ext cx="1698589" cy="1697622"/>
          </a:xfrm>
          <a:prstGeom prst="rect">
            <a:avLst/>
          </a:prstGeom>
        </p:spPr>
      </p:pic>
      <p:pic>
        <p:nvPicPr>
          <p:cNvPr id="11" name="Picture 8" descr="Resultado de imagem para system icon">
            <a:extLst>
              <a:ext uri="{FF2B5EF4-FFF2-40B4-BE49-F238E27FC236}">
                <a16:creationId xmlns:a16="http://schemas.microsoft.com/office/drawing/2014/main" id="{9DC5669A-C803-47C5-B443-B040460B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79" y="24172900"/>
            <a:ext cx="1680184" cy="16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3" name="Subtítulo 7">
            <a:extLst>
              <a:ext uri="{FF2B5EF4-FFF2-40B4-BE49-F238E27FC236}">
                <a16:creationId xmlns:a16="http://schemas.microsoft.com/office/drawing/2014/main" id="{723CB1D2-1D07-4261-A7DB-47A4DE3EB4C8}"/>
              </a:ext>
            </a:extLst>
          </p:cNvPr>
          <p:cNvSpPr txBox="1">
            <a:spLocks/>
          </p:cNvSpPr>
          <p:nvPr/>
        </p:nvSpPr>
        <p:spPr>
          <a:xfrm>
            <a:off x="1945514" y="19300428"/>
            <a:ext cx="11099618" cy="1222323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Sugestões: Utilizar </a:t>
            </a:r>
            <a:r>
              <a:rPr lang="pt-BR" sz="4000" b="1" dirty="0" err="1">
                <a:solidFill>
                  <a:srgbClr val="3470B7"/>
                </a:solidFill>
              </a:rPr>
              <a:t>bullets</a:t>
            </a:r>
            <a:r>
              <a:rPr lang="pt-BR" sz="4000" b="1" dirty="0">
                <a:solidFill>
                  <a:srgbClr val="3470B7"/>
                </a:solidFill>
              </a:rPr>
              <a:t> 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cores para </a:t>
            </a:r>
            <a:r>
              <a:rPr lang="pt-BR" sz="4000" b="1" dirty="0">
                <a:solidFill>
                  <a:srgbClr val="3470B7"/>
                </a:solidFill>
              </a:rPr>
              <a:t>destacar informações </a:t>
            </a: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chave.</a:t>
            </a:r>
          </a:p>
        </p:txBody>
      </p:sp>
      <p:sp>
        <p:nvSpPr>
          <p:cNvPr id="384" name="Subtítulo 7">
            <a:extLst>
              <a:ext uri="{FF2B5EF4-FFF2-40B4-BE49-F238E27FC236}">
                <a16:creationId xmlns:a16="http://schemas.microsoft.com/office/drawing/2014/main" id="{02B7EC7B-6FAA-4189-91FD-EC6B97B3B17E}"/>
              </a:ext>
            </a:extLst>
          </p:cNvPr>
          <p:cNvSpPr txBox="1">
            <a:spLocks/>
          </p:cNvSpPr>
          <p:nvPr/>
        </p:nvSpPr>
        <p:spPr>
          <a:xfrm>
            <a:off x="17337272" y="16558010"/>
            <a:ext cx="11099618" cy="1222323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Indicar a proposta e o enfoque da mesma.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Indicar os benefícios esperados da proposta.</a:t>
            </a:r>
          </a:p>
        </p:txBody>
      </p:sp>
      <p:sp>
        <p:nvSpPr>
          <p:cNvPr id="385" name="Subtítulo 7">
            <a:extLst>
              <a:ext uri="{FF2B5EF4-FFF2-40B4-BE49-F238E27FC236}">
                <a16:creationId xmlns:a16="http://schemas.microsoft.com/office/drawing/2014/main" id="{4F8B599B-C69A-40AB-8006-8D377577872A}"/>
              </a:ext>
            </a:extLst>
          </p:cNvPr>
          <p:cNvSpPr txBox="1">
            <a:spLocks/>
          </p:cNvSpPr>
          <p:nvPr/>
        </p:nvSpPr>
        <p:spPr>
          <a:xfrm>
            <a:off x="1541470" y="26502056"/>
            <a:ext cx="11099618" cy="1222323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Apresentar as etapas da metodologia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Apresentar os resultados obtidos e discussão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defRPr/>
            </a:pP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" name="Picture 6" descr="Resultado de imagem para ufma icon">
            <a:extLst>
              <a:ext uri="{FF2B5EF4-FFF2-40B4-BE49-F238E27FC236}">
                <a16:creationId xmlns:a16="http://schemas.microsoft.com/office/drawing/2014/main" id="{0B70D636-3DFB-46AF-8EBD-0416D55C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1" y="38860055"/>
            <a:ext cx="1800000" cy="180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Resultado de imagem para sbc">
            <a:extLst>
              <a:ext uri="{FF2B5EF4-FFF2-40B4-BE49-F238E27FC236}">
                <a16:creationId xmlns:a16="http://schemas.microsoft.com/office/drawing/2014/main" id="{F1DC35BB-EA93-4146-8FD7-82AF0A48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07" y="38860055"/>
            <a:ext cx="119841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Resultado de imagem para fapema">
            <a:extLst>
              <a:ext uri="{FF2B5EF4-FFF2-40B4-BE49-F238E27FC236}">
                <a16:creationId xmlns:a16="http://schemas.microsoft.com/office/drawing/2014/main" id="{544A6635-BE41-4D53-8FE4-9650BBD0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925" y="38860055"/>
            <a:ext cx="493043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A67ED05E-A6B7-4963-94AA-AE0A46F31E2B}"/>
              </a:ext>
            </a:extLst>
          </p:cNvPr>
          <p:cNvSpPr txBox="1"/>
          <p:nvPr/>
        </p:nvSpPr>
        <p:spPr>
          <a:xfrm>
            <a:off x="5273005" y="37910027"/>
            <a:ext cx="360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Organização</a:t>
            </a:r>
          </a:p>
        </p:txBody>
      </p:sp>
      <p:pic>
        <p:nvPicPr>
          <p:cNvPr id="73" name="Picture 2" descr="Resultado de imagem para nca ufma">
            <a:extLst>
              <a:ext uri="{FF2B5EF4-FFF2-40B4-BE49-F238E27FC236}">
                <a16:creationId xmlns:a16="http://schemas.microsoft.com/office/drawing/2014/main" id="{525E190C-429B-46D3-BEFE-75A057C1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362" y="3886005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05A3908A-DD97-4838-8818-515F681129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E5E7E4"/>
              </a:clrFrom>
              <a:clrTo>
                <a:srgbClr val="E5E7E4">
                  <a:alpha val="0"/>
                </a:srgbClr>
              </a:clrTo>
            </a:clrChange>
          </a:blip>
          <a:srcRect t="8393" b="1243"/>
          <a:stretch/>
        </p:blipFill>
        <p:spPr>
          <a:xfrm>
            <a:off x="5237686" y="38860055"/>
            <a:ext cx="4061019" cy="1800000"/>
          </a:xfrm>
          <a:prstGeom prst="rect">
            <a:avLst/>
          </a:prstGeom>
        </p:spPr>
      </p:pic>
      <p:pic>
        <p:nvPicPr>
          <p:cNvPr id="75" name="Picture 4" descr="Resultado de imagem para republique FranÃ§aise ministere de l'europe et des">
            <a:extLst>
              <a:ext uri="{FF2B5EF4-FFF2-40B4-BE49-F238E27FC236}">
                <a16:creationId xmlns:a16="http://schemas.microsoft.com/office/drawing/2014/main" id="{343C768D-4D29-4F43-98C4-09EAB33E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796" y="3886005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Resultado de imagem para ecp ufma">
            <a:extLst>
              <a:ext uri="{FF2B5EF4-FFF2-40B4-BE49-F238E27FC236}">
                <a16:creationId xmlns:a16="http://schemas.microsoft.com/office/drawing/2014/main" id="{50158A45-0E6E-4565-860B-10CA686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271" y="38860055"/>
            <a:ext cx="266030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F37DE7D9-4132-49EA-ABB6-D4C87BF7BA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141" y="38860055"/>
            <a:ext cx="5391089" cy="1800000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BE9F2CFD-68B5-49DB-9BF2-6B8375CCA0C9}"/>
              </a:ext>
            </a:extLst>
          </p:cNvPr>
          <p:cNvSpPr txBox="1"/>
          <p:nvPr/>
        </p:nvSpPr>
        <p:spPr>
          <a:xfrm>
            <a:off x="19599941" y="37910027"/>
            <a:ext cx="360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Patrocínio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1AAACB6-B44F-4382-A581-6B9E6B33D656}"/>
              </a:ext>
            </a:extLst>
          </p:cNvPr>
          <p:cNvSpPr txBox="1"/>
          <p:nvPr/>
        </p:nvSpPr>
        <p:spPr>
          <a:xfrm>
            <a:off x="720168" y="37910027"/>
            <a:ext cx="360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Realização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1F9E327-5B18-4096-966C-E015A3E502E8}"/>
              </a:ext>
            </a:extLst>
          </p:cNvPr>
          <p:cNvGrpSpPr/>
          <p:nvPr/>
        </p:nvGrpSpPr>
        <p:grpSpPr>
          <a:xfrm>
            <a:off x="0" y="1"/>
            <a:ext cx="30275211" cy="3618985"/>
            <a:chOff x="12415" y="0"/>
            <a:chExt cx="30357855" cy="7760548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DCBA5D8-8C80-4591-870E-3FACB8CC0873}"/>
                </a:ext>
              </a:extLst>
            </p:cNvPr>
            <p:cNvSpPr/>
            <p:nvPr/>
          </p:nvSpPr>
          <p:spPr>
            <a:xfrm>
              <a:off x="12415" y="0"/>
              <a:ext cx="30357816" cy="2931717"/>
            </a:xfrm>
            <a:prstGeom prst="rect">
              <a:avLst/>
            </a:prstGeom>
            <a:solidFill>
              <a:srgbClr val="13A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Triângulo Retângulo 82">
              <a:extLst>
                <a:ext uri="{FF2B5EF4-FFF2-40B4-BE49-F238E27FC236}">
                  <a16:creationId xmlns:a16="http://schemas.microsoft.com/office/drawing/2014/main" id="{F2B19D92-1182-4A3C-8332-6031778542B7}"/>
                </a:ext>
              </a:extLst>
            </p:cNvPr>
            <p:cNvSpPr/>
            <p:nvPr/>
          </p:nvSpPr>
          <p:spPr>
            <a:xfrm rot="5400000">
              <a:off x="10412563" y="-7571180"/>
              <a:ext cx="4931592" cy="25731863"/>
            </a:xfrm>
            <a:prstGeom prst="rtTriangle">
              <a:avLst/>
            </a:prstGeom>
            <a:solidFill>
              <a:srgbClr val="13A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Triângulo isósceles 83">
              <a:extLst>
                <a:ext uri="{FF2B5EF4-FFF2-40B4-BE49-F238E27FC236}">
                  <a16:creationId xmlns:a16="http://schemas.microsoft.com/office/drawing/2014/main" id="{0BC09550-52FC-4907-A78C-E87730462DFC}"/>
                </a:ext>
              </a:extLst>
            </p:cNvPr>
            <p:cNvSpPr/>
            <p:nvPr/>
          </p:nvSpPr>
          <p:spPr>
            <a:xfrm rot="16200000">
              <a:off x="24161069" y="13189"/>
              <a:ext cx="6222388" cy="6196015"/>
            </a:xfrm>
            <a:prstGeom prst="triangle">
              <a:avLst/>
            </a:prstGeom>
            <a:solidFill>
              <a:srgbClr val="2B2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D5E86E76-0965-4CD3-A6B5-C5FC9643A30A}"/>
              </a:ext>
            </a:extLst>
          </p:cNvPr>
          <p:cNvCxnSpPr>
            <a:cxnSpLocks/>
          </p:cNvCxnSpPr>
          <p:nvPr/>
        </p:nvCxnSpPr>
        <p:spPr>
          <a:xfrm>
            <a:off x="-48545" y="41124610"/>
            <a:ext cx="30357816" cy="0"/>
          </a:xfrm>
          <a:prstGeom prst="line">
            <a:avLst/>
          </a:prstGeom>
          <a:ln w="381000">
            <a:solidFill>
              <a:srgbClr val="0CA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B3819DD-11DA-4E1E-8A8B-8E8EE0C4EEF3}"/>
              </a:ext>
            </a:extLst>
          </p:cNvPr>
          <p:cNvCxnSpPr>
            <a:cxnSpLocks/>
          </p:cNvCxnSpPr>
          <p:nvPr/>
        </p:nvCxnSpPr>
        <p:spPr>
          <a:xfrm>
            <a:off x="-41302" y="41864280"/>
            <a:ext cx="30357816" cy="0"/>
          </a:xfrm>
          <a:prstGeom prst="line">
            <a:avLst/>
          </a:prstGeom>
          <a:ln w="635000">
            <a:solidFill>
              <a:srgbClr val="2C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CCB2B5B0-17D8-4F65-916F-EDBFC93A06EF}"/>
              </a:ext>
            </a:extLst>
          </p:cNvPr>
          <p:cNvSpPr/>
          <p:nvPr/>
        </p:nvSpPr>
        <p:spPr>
          <a:xfrm rot="636836" flipH="1" flipV="1">
            <a:off x="23913079" y="2047347"/>
            <a:ext cx="6624161" cy="1296341"/>
          </a:xfrm>
          <a:prstGeom prst="rtTriangle">
            <a:avLst/>
          </a:prstGeom>
          <a:solidFill>
            <a:srgbClr val="13A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C957741F-4DB7-477F-BF2D-0E3BE3C484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476" y="3268700"/>
            <a:ext cx="7965066" cy="288000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63AA0741-53EB-43BC-9F13-454C22D84A2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8507" r="4509" b="5116"/>
          <a:stretch/>
        </p:blipFill>
        <p:spPr>
          <a:xfrm>
            <a:off x="5335196" y="3124922"/>
            <a:ext cx="918803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64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156</Words>
  <Application>Microsoft Office PowerPoint</Application>
  <PresentationFormat>Personalizar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Bebas Neue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Cabrejos</dc:creator>
  <cp:lastModifiedBy>Luis Rivero</cp:lastModifiedBy>
  <cp:revision>62</cp:revision>
  <dcterms:created xsi:type="dcterms:W3CDTF">2017-10-17T23:47:50Z</dcterms:created>
  <dcterms:modified xsi:type="dcterms:W3CDTF">2019-08-30T23:13:32Z</dcterms:modified>
</cp:coreProperties>
</file>