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6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BI REPORT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PARAMETERS WITH MULTIPLE SHEETS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483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Upload the RTF template in create report page.</a:t>
            </a:r>
            <a:endParaRPr lang="en-US"/>
          </a:p>
        </p:txBody>
      </p:sp>
      <p:pic>
        <p:nvPicPr>
          <p:cNvPr id="4" name="Picture 3" descr="Screenshot (260)"/>
          <p:cNvPicPr>
            <a:picLocks noChangeAspect="1"/>
          </p:cNvPicPr>
          <p:nvPr/>
        </p:nvPicPr>
        <p:blipFill>
          <a:blip r:embed="rId1"/>
          <a:srcRect l="33220" t="42088" r="33232" b="26094"/>
          <a:stretch>
            <a:fillRect/>
          </a:stretch>
        </p:blipFill>
        <p:spPr>
          <a:xfrm>
            <a:off x="1848485" y="1610360"/>
            <a:ext cx="8494395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528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layout and Report.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and export as EXCEL format.</a:t>
            </a:r>
            <a:endParaRPr lang="en-US"/>
          </a:p>
        </p:txBody>
      </p:sp>
      <p:pic>
        <p:nvPicPr>
          <p:cNvPr id="4" name="Picture 3" descr="Screenshot (261)"/>
          <p:cNvPicPr>
            <a:picLocks noChangeAspect="1"/>
          </p:cNvPicPr>
          <p:nvPr/>
        </p:nvPicPr>
        <p:blipFill>
          <a:blip r:embed="rId1"/>
          <a:srcRect t="18294" b="11627"/>
          <a:stretch>
            <a:fillRect/>
          </a:stretch>
        </p:blipFill>
        <p:spPr>
          <a:xfrm>
            <a:off x="287655" y="1775460"/>
            <a:ext cx="1161732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783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 will be downloaded with multiple sheets for corresponding parameters.</a:t>
            </a:r>
            <a:endParaRPr lang="en-US"/>
          </a:p>
        </p:txBody>
      </p:sp>
      <p:pic>
        <p:nvPicPr>
          <p:cNvPr id="2" name="Picture 1" descr="Screenshot (262)"/>
          <p:cNvPicPr>
            <a:picLocks noChangeAspect="1"/>
          </p:cNvPicPr>
          <p:nvPr/>
        </p:nvPicPr>
        <p:blipFill>
          <a:blip r:embed="rId1"/>
          <a:srcRect t="19798" r="41162" b="8193"/>
          <a:stretch>
            <a:fillRect/>
          </a:stretch>
        </p:blipFill>
        <p:spPr>
          <a:xfrm>
            <a:off x="355600" y="1678305"/>
            <a:ext cx="5459730" cy="3758565"/>
          </a:xfrm>
          <a:prstGeom prst="rect">
            <a:avLst/>
          </a:prstGeom>
        </p:spPr>
      </p:pic>
      <p:pic>
        <p:nvPicPr>
          <p:cNvPr id="5" name="Picture 4" descr="Screenshot (263)"/>
          <p:cNvPicPr>
            <a:picLocks noChangeAspect="1"/>
          </p:cNvPicPr>
          <p:nvPr/>
        </p:nvPicPr>
        <p:blipFill>
          <a:blip r:embed="rId2"/>
          <a:srcRect t="19798" r="36660" b="8765"/>
          <a:stretch>
            <a:fillRect/>
          </a:stretch>
        </p:blipFill>
        <p:spPr>
          <a:xfrm>
            <a:off x="6055995" y="1720215"/>
            <a:ext cx="5793105" cy="3675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84518" y="424180"/>
            <a:ext cx="462216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NAVIGATION - BI REPORTS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5915" y="1366520"/>
            <a:ext cx="5806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instance --&gt; Browse Catalog --&gt; New --&gt; Data Model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sql query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Type the query for the data set.</a:t>
            </a:r>
            <a:endParaRPr lang="en-US"/>
          </a:p>
        </p:txBody>
      </p:sp>
      <p:pic>
        <p:nvPicPr>
          <p:cNvPr id="4" name="Picture 3" descr="Screenshot (221)"/>
          <p:cNvPicPr>
            <a:picLocks noChangeAspect="1"/>
          </p:cNvPicPr>
          <p:nvPr/>
        </p:nvPicPr>
        <p:blipFill>
          <a:blip r:embed="rId1"/>
          <a:srcRect l="14034" t="24321" r="68302" b="24905"/>
          <a:stretch>
            <a:fillRect/>
          </a:stretch>
        </p:blipFill>
        <p:spPr>
          <a:xfrm>
            <a:off x="1297305" y="2475865"/>
            <a:ext cx="2542540" cy="4110990"/>
          </a:xfrm>
          <a:prstGeom prst="rect">
            <a:avLst/>
          </a:prstGeom>
        </p:spPr>
      </p:pic>
      <p:pic>
        <p:nvPicPr>
          <p:cNvPr id="5" name="Picture 4" descr="Screenshot (222)"/>
          <p:cNvPicPr>
            <a:picLocks noChangeAspect="1"/>
          </p:cNvPicPr>
          <p:nvPr/>
        </p:nvPicPr>
        <p:blipFill>
          <a:blip r:embed="rId2"/>
          <a:srcRect l="32121" t="32974" r="31919" b="18328"/>
          <a:stretch>
            <a:fillRect/>
          </a:stretch>
        </p:blipFill>
        <p:spPr>
          <a:xfrm>
            <a:off x="5947410" y="2065655"/>
            <a:ext cx="5818505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3)"/>
          <p:cNvPicPr>
            <a:picLocks noChangeAspect="1"/>
          </p:cNvPicPr>
          <p:nvPr/>
        </p:nvPicPr>
        <p:blipFill>
          <a:blip r:embed="rId1"/>
          <a:srcRect t="22379" b="6958"/>
          <a:stretch>
            <a:fillRect/>
          </a:stretch>
        </p:blipFill>
        <p:spPr>
          <a:xfrm>
            <a:off x="652780" y="1945005"/>
            <a:ext cx="10885805" cy="4326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764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list of values for the corresponding parameters created in the data set.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4)"/>
          <p:cNvPicPr>
            <a:picLocks noChangeAspect="1"/>
          </p:cNvPicPr>
          <p:nvPr/>
        </p:nvPicPr>
        <p:blipFill>
          <a:blip r:embed="rId1"/>
          <a:srcRect t="21998" b="8272"/>
          <a:stretch>
            <a:fillRect/>
          </a:stretch>
        </p:blipFill>
        <p:spPr>
          <a:xfrm>
            <a:off x="552450" y="1993900"/>
            <a:ext cx="11087735" cy="43491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85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the parameter type and row placement in parameters.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721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Map the correspondinfg List Of values for the parameters.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the “Refresh other parameter on range” for the dependency parameter.</a:t>
            </a:r>
            <a:endParaRPr lang="en-US"/>
          </a:p>
        </p:txBody>
      </p:sp>
      <p:pic>
        <p:nvPicPr>
          <p:cNvPr id="2" name="Picture 1" descr="Screenshot (225)"/>
          <p:cNvPicPr>
            <a:picLocks noChangeAspect="1"/>
          </p:cNvPicPr>
          <p:nvPr/>
        </p:nvPicPr>
        <p:blipFill>
          <a:blip r:embed="rId1"/>
          <a:srcRect t="22290" b="8956"/>
          <a:stretch>
            <a:fillRect/>
          </a:stretch>
        </p:blipFill>
        <p:spPr>
          <a:xfrm>
            <a:off x="371475" y="1864995"/>
            <a:ext cx="11449050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1042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values and click on view --&gt; table view.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save as sample data and save the Data model and click on the export button to download the XML file.</a:t>
            </a:r>
            <a:endParaRPr lang="en-US"/>
          </a:p>
        </p:txBody>
      </p:sp>
      <p:pic>
        <p:nvPicPr>
          <p:cNvPr id="2" name="Picture 1" descr="Screenshot (226)"/>
          <p:cNvPicPr>
            <a:picLocks noChangeAspect="1"/>
          </p:cNvPicPr>
          <p:nvPr/>
        </p:nvPicPr>
        <p:blipFill>
          <a:blip r:embed="rId1"/>
          <a:srcRect t="22290" b="7059"/>
          <a:stretch>
            <a:fillRect/>
          </a:stretch>
        </p:blipFill>
        <p:spPr>
          <a:xfrm>
            <a:off x="483870" y="1916430"/>
            <a:ext cx="1122426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35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BI publisher in word and load the XML file in sample XML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Design a table for columns and insert the parameters from the field menu.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 rot="17580000" flipV="1">
            <a:off x="2943225" y="2611120"/>
            <a:ext cx="490855" cy="76200"/>
          </a:xfrm>
          <a:prstGeom prst="rightArrow">
            <a:avLst>
              <a:gd name="adj1" fmla="val 85434"/>
              <a:gd name="adj2" fmla="val 1022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79349"/>
          <a:stretch>
            <a:fillRect/>
          </a:stretch>
        </p:blipFill>
        <p:spPr>
          <a:xfrm>
            <a:off x="1381125" y="1319530"/>
            <a:ext cx="9430385" cy="1094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889885"/>
            <a:ext cx="8972550" cy="3988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335915"/>
            <a:ext cx="103771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Enabling the developer option by clicking Word option --&gt; Customize Ribbon and check developer option in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main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legacy form for the page break with for-each statement.</a:t>
            </a:r>
            <a:endParaRPr lang="en-US"/>
          </a:p>
        </p:txBody>
      </p:sp>
      <p:pic>
        <p:nvPicPr>
          <p:cNvPr id="2" name="Picture 1" descr="Screenshot (34)"/>
          <p:cNvPicPr>
            <a:picLocks noChangeAspect="1"/>
          </p:cNvPicPr>
          <p:nvPr/>
        </p:nvPicPr>
        <p:blipFill>
          <a:blip r:embed="rId1"/>
          <a:srcRect b="63902"/>
          <a:stretch>
            <a:fillRect/>
          </a:stretch>
        </p:blipFill>
        <p:spPr>
          <a:xfrm>
            <a:off x="377825" y="2268220"/>
            <a:ext cx="11436985" cy="232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4764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template as RTF file.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New --&gt; Report and map the Data model.</a:t>
            </a:r>
            <a:endParaRPr lang="en-US"/>
          </a:p>
        </p:txBody>
      </p:sp>
      <p:pic>
        <p:nvPicPr>
          <p:cNvPr id="4" name="Picture 3" descr="Screenshot (259)"/>
          <p:cNvPicPr>
            <a:picLocks noChangeAspect="1"/>
          </p:cNvPicPr>
          <p:nvPr/>
        </p:nvPicPr>
        <p:blipFill>
          <a:blip r:embed="rId1"/>
          <a:srcRect l="2462" t="22840" r="3011" b="9899"/>
          <a:stretch>
            <a:fillRect/>
          </a:stretch>
        </p:blipFill>
        <p:spPr>
          <a:xfrm>
            <a:off x="843915" y="1935480"/>
            <a:ext cx="10504170" cy="4204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Presentation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7</cp:revision>
  <dcterms:created xsi:type="dcterms:W3CDTF">2021-06-21T08:54:00Z</dcterms:created>
  <dcterms:modified xsi:type="dcterms:W3CDTF">2021-06-28T12:10:17Z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