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75" r:id="rId5"/>
    <p:sldId id="276" r:id="rId6"/>
    <p:sldId id="277" r:id="rId7"/>
    <p:sldId id="278" r:id="rId8"/>
    <p:sldId id="279" r:id="rId9"/>
    <p:sldId id="282" r:id="rId10"/>
    <p:sldId id="281" r:id="rId11"/>
    <p:sldId id="284" r:id="rId12"/>
    <p:sldId id="28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6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SECURITY CONSOLE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asted image 0 (2)"/>
          <p:cNvPicPr>
            <a:picLocks noChangeAspect="1"/>
          </p:cNvPicPr>
          <p:nvPr/>
        </p:nvPicPr>
        <p:blipFill>
          <a:blip r:embed="rId1"/>
          <a:srcRect l="26404" t="17464" r="22559" b="9744"/>
          <a:stretch>
            <a:fillRect/>
          </a:stretch>
        </p:blipFill>
        <p:spPr>
          <a:xfrm>
            <a:off x="2684145" y="1407160"/>
            <a:ext cx="6823710" cy="485584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72758" y="396240"/>
            <a:ext cx="368236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Create Privileges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asted image 0 (3)"/>
          <p:cNvPicPr>
            <a:picLocks noChangeAspect="1"/>
          </p:cNvPicPr>
          <p:nvPr/>
        </p:nvPicPr>
        <p:blipFill>
          <a:blip r:embed="rId1"/>
          <a:srcRect b="3742"/>
          <a:stretch>
            <a:fillRect/>
          </a:stretch>
        </p:blipFill>
        <p:spPr>
          <a:xfrm>
            <a:off x="1585595" y="1226820"/>
            <a:ext cx="9020810" cy="539051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47040" y="415290"/>
            <a:ext cx="41224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View and Edit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24510" y="415290"/>
            <a:ext cx="21996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Overview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Screenshot (254)"/>
          <p:cNvPicPr>
            <a:picLocks noChangeAspect="1"/>
          </p:cNvPicPr>
          <p:nvPr/>
        </p:nvPicPr>
        <p:blipFill>
          <a:blip r:embed="rId1"/>
          <a:srcRect l="5676" t="45387" r="48100" b="18698"/>
          <a:stretch>
            <a:fillRect/>
          </a:stretch>
        </p:blipFill>
        <p:spPr>
          <a:xfrm>
            <a:off x="826135" y="1489075"/>
            <a:ext cx="10539730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55)"/>
          <p:cNvPicPr>
            <a:picLocks noChangeAspect="1"/>
          </p:cNvPicPr>
          <p:nvPr/>
        </p:nvPicPr>
        <p:blipFill>
          <a:blip r:embed="rId1"/>
          <a:srcRect l="5461" t="45701" r="47809" b="21526"/>
          <a:stretch>
            <a:fillRect/>
          </a:stretch>
        </p:blipFill>
        <p:spPr>
          <a:xfrm>
            <a:off x="1089025" y="1784350"/>
            <a:ext cx="10014585" cy="395033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61963" y="393700"/>
            <a:ext cx="72409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Role Based Access Control (RBAC)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56)"/>
          <p:cNvPicPr>
            <a:picLocks noChangeAspect="1"/>
          </p:cNvPicPr>
          <p:nvPr/>
        </p:nvPicPr>
        <p:blipFill>
          <a:blip r:embed="rId1"/>
          <a:srcRect l="6212" t="49899" r="47809" b="38294"/>
          <a:stretch>
            <a:fillRect/>
          </a:stretch>
        </p:blipFill>
        <p:spPr>
          <a:xfrm>
            <a:off x="413385" y="1650365"/>
            <a:ext cx="11365865" cy="164211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99758" y="480060"/>
            <a:ext cx="19411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Job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73088" y="512445"/>
            <a:ext cx="29864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Abstract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Screenshot (256)"/>
          <p:cNvPicPr>
            <a:picLocks noChangeAspect="1"/>
          </p:cNvPicPr>
          <p:nvPr/>
        </p:nvPicPr>
        <p:blipFill>
          <a:blip r:embed="rId1"/>
          <a:srcRect l="6105" t="61134" r="48024" b="19618"/>
          <a:stretch>
            <a:fillRect/>
          </a:stretch>
        </p:blipFill>
        <p:spPr>
          <a:xfrm>
            <a:off x="737870" y="2096770"/>
            <a:ext cx="10715625" cy="2529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48640" y="577215"/>
            <a:ext cx="223647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Duty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 descr="Screenshot (258)"/>
          <p:cNvPicPr>
            <a:picLocks noChangeAspect="1"/>
          </p:cNvPicPr>
          <p:nvPr/>
        </p:nvPicPr>
        <p:blipFill>
          <a:blip r:embed="rId1"/>
          <a:srcRect l="6105" t="40752" r="47595" b="36577"/>
          <a:stretch>
            <a:fillRect/>
          </a:stretch>
        </p:blipFill>
        <p:spPr>
          <a:xfrm>
            <a:off x="930275" y="2006600"/>
            <a:ext cx="10330815" cy="2845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03250" y="512445"/>
            <a:ext cx="2214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Screenshot (258)"/>
          <p:cNvPicPr>
            <a:picLocks noChangeAspect="1"/>
          </p:cNvPicPr>
          <p:nvPr/>
        </p:nvPicPr>
        <p:blipFill>
          <a:blip r:embed="rId1"/>
          <a:srcRect l="6427" t="64568" r="48024" b="18474"/>
          <a:stretch>
            <a:fillRect/>
          </a:stretch>
        </p:blipFill>
        <p:spPr>
          <a:xfrm>
            <a:off x="179070" y="2269490"/>
            <a:ext cx="11833860" cy="2478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428625" y="393700"/>
            <a:ext cx="22275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Navigator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33550" y="1369695"/>
            <a:ext cx="4087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Navigator --&gt; Tools --&gt; Security Console</a:t>
            </a:r>
            <a:endParaRPr lang="en-US"/>
          </a:p>
        </p:txBody>
      </p:sp>
      <p:pic>
        <p:nvPicPr>
          <p:cNvPr id="5" name="Picture 4" descr="pasted image 0"/>
          <p:cNvPicPr>
            <a:picLocks noChangeAspect="1"/>
          </p:cNvPicPr>
          <p:nvPr/>
        </p:nvPicPr>
        <p:blipFill>
          <a:blip r:embed="rId1"/>
          <a:srcRect t="7860" b="3340"/>
          <a:stretch>
            <a:fillRect/>
          </a:stretch>
        </p:blipFill>
        <p:spPr>
          <a:xfrm>
            <a:off x="759460" y="1942465"/>
            <a:ext cx="106730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27063" y="523240"/>
            <a:ext cx="25977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Create Role</a:t>
            </a:r>
            <a:endParaRPr lang="en-US" altLang="zh-CN" sz="4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 descr="pasted image 0 (1)"/>
          <p:cNvPicPr>
            <a:picLocks noChangeAspect="1"/>
          </p:cNvPicPr>
          <p:nvPr/>
        </p:nvPicPr>
        <p:blipFill>
          <a:blip r:embed="rId1"/>
          <a:srcRect t="4697"/>
          <a:stretch>
            <a:fillRect/>
          </a:stretch>
        </p:blipFill>
        <p:spPr>
          <a:xfrm>
            <a:off x="2452370" y="1478280"/>
            <a:ext cx="7287260" cy="455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8</cp:revision>
  <dcterms:created xsi:type="dcterms:W3CDTF">2021-06-21T08:54:00Z</dcterms:created>
  <dcterms:modified xsi:type="dcterms:W3CDTF">2021-06-28T11:54:01Z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