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77" r:id="rId12"/>
    <p:sldId id="264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2236470"/>
            <a:ext cx="1082865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TASK 3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BI REPORT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EXCEL TEMPLATE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404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column parameter and make repeating group by G_1.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446530"/>
            <a:ext cx="10124440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335915"/>
            <a:ext cx="63157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field browser looks like this.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also edit from the name manager in the formula menu.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template in the Excel format.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1534795"/>
            <a:ext cx="6930390" cy="4839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857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New --&gt; Report and map the Data model.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Upload the Excel template and save the layout and report.</a:t>
            </a:r>
            <a:endParaRPr lang="en-US"/>
          </a:p>
        </p:txBody>
      </p:sp>
      <p:pic>
        <p:nvPicPr>
          <p:cNvPr id="2" name="Picture 1" descr="Screenshot (227)"/>
          <p:cNvPicPr>
            <a:picLocks noChangeAspect="1"/>
          </p:cNvPicPr>
          <p:nvPr/>
        </p:nvPicPr>
        <p:blipFill>
          <a:blip r:embed="rId1"/>
          <a:srcRect t="17912" b="17912"/>
          <a:stretch>
            <a:fillRect/>
          </a:stretch>
        </p:blipFill>
        <p:spPr>
          <a:xfrm>
            <a:off x="662940" y="2087880"/>
            <a:ext cx="10865485" cy="3922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5203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layout and Report.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and export as Excel format.</a:t>
            </a:r>
            <a:endParaRPr lang="en-US"/>
          </a:p>
        </p:txBody>
      </p:sp>
      <p:pic>
        <p:nvPicPr>
          <p:cNvPr id="4" name="Picture 3" descr="Screenshot (234)"/>
          <p:cNvPicPr>
            <a:picLocks noChangeAspect="1"/>
          </p:cNvPicPr>
          <p:nvPr/>
        </p:nvPicPr>
        <p:blipFill>
          <a:blip r:embed="rId1"/>
          <a:srcRect t="18462" r="1402" b="8956"/>
          <a:stretch>
            <a:fillRect/>
          </a:stretch>
        </p:blipFill>
        <p:spPr>
          <a:xfrm>
            <a:off x="514350" y="1807210"/>
            <a:ext cx="1116330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496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Report will be downloaded with multiple sheets.</a:t>
            </a:r>
            <a:endParaRPr lang="en-US"/>
          </a:p>
        </p:txBody>
      </p:sp>
      <p:pic>
        <p:nvPicPr>
          <p:cNvPr id="2" name="Picture 1" descr="Screenshot (235)"/>
          <p:cNvPicPr>
            <a:picLocks noChangeAspect="1"/>
          </p:cNvPicPr>
          <p:nvPr/>
        </p:nvPicPr>
        <p:blipFill>
          <a:blip r:embed="rId1"/>
          <a:srcRect r="40619"/>
          <a:stretch>
            <a:fillRect/>
          </a:stretch>
        </p:blipFill>
        <p:spPr>
          <a:xfrm>
            <a:off x="3109595" y="1084580"/>
            <a:ext cx="597281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681990" y="3075305"/>
            <a:ext cx="108286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4000" b="1">
                <a:solidFill>
                  <a:schemeClr val="accent3"/>
                </a:solidFill>
                <a:effectLst/>
              </a:rPr>
              <a:t>END</a:t>
            </a:r>
            <a:endParaRPr lang="en-US" altLang="zh-CN" sz="4000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84518" y="424180"/>
            <a:ext cx="462216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NAVIGATION - BI REPORTS</a:t>
            </a:r>
            <a:endParaRPr lang="en-US" altLang="zh-CN" sz="32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05915" y="1366520"/>
            <a:ext cx="58064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instance --&gt; Browse Catalog --&gt; New --&gt; Data Model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a sql query data set.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Type the query for the data set.</a:t>
            </a:r>
            <a:endParaRPr lang="en-US"/>
          </a:p>
        </p:txBody>
      </p:sp>
      <p:pic>
        <p:nvPicPr>
          <p:cNvPr id="4" name="Picture 3" descr="Screenshot (221)"/>
          <p:cNvPicPr>
            <a:picLocks noChangeAspect="1"/>
          </p:cNvPicPr>
          <p:nvPr/>
        </p:nvPicPr>
        <p:blipFill>
          <a:blip r:embed="rId1"/>
          <a:srcRect l="14034" t="24321" r="68302" b="24905"/>
          <a:stretch>
            <a:fillRect/>
          </a:stretch>
        </p:blipFill>
        <p:spPr>
          <a:xfrm>
            <a:off x="1297305" y="2475865"/>
            <a:ext cx="2542540" cy="4110990"/>
          </a:xfrm>
          <a:prstGeom prst="rect">
            <a:avLst/>
          </a:prstGeom>
        </p:spPr>
      </p:pic>
      <p:pic>
        <p:nvPicPr>
          <p:cNvPr id="5" name="Picture 4" descr="Screenshot (222)"/>
          <p:cNvPicPr>
            <a:picLocks noChangeAspect="1"/>
          </p:cNvPicPr>
          <p:nvPr/>
        </p:nvPicPr>
        <p:blipFill>
          <a:blip r:embed="rId2"/>
          <a:srcRect l="32121" t="32974" r="31919" b="18328"/>
          <a:stretch>
            <a:fillRect/>
          </a:stretch>
        </p:blipFill>
        <p:spPr>
          <a:xfrm>
            <a:off x="5947410" y="2065655"/>
            <a:ext cx="5818505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3)"/>
          <p:cNvPicPr>
            <a:picLocks noChangeAspect="1"/>
          </p:cNvPicPr>
          <p:nvPr/>
        </p:nvPicPr>
        <p:blipFill>
          <a:blip r:embed="rId1"/>
          <a:srcRect t="22379" b="6958"/>
          <a:stretch>
            <a:fillRect/>
          </a:stretch>
        </p:blipFill>
        <p:spPr>
          <a:xfrm>
            <a:off x="652780" y="1945005"/>
            <a:ext cx="10885805" cy="4326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7641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list of values for the corresponding parameters created in the data 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224)"/>
          <p:cNvPicPr>
            <a:picLocks noChangeAspect="1"/>
          </p:cNvPicPr>
          <p:nvPr/>
        </p:nvPicPr>
        <p:blipFill>
          <a:blip r:embed="rId1"/>
          <a:srcRect t="21998" b="8272"/>
          <a:stretch>
            <a:fillRect/>
          </a:stretch>
        </p:blipFill>
        <p:spPr>
          <a:xfrm>
            <a:off x="552450" y="1993900"/>
            <a:ext cx="11087735" cy="43491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8020" y="579755"/>
            <a:ext cx="5858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the parameter type and row placement in parameters.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7721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Map the correspondinfg List Of values for the parameters.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Check the “Refresh other parameter on range” for the dependency parameter.</a:t>
            </a:r>
            <a:endParaRPr lang="en-US"/>
          </a:p>
        </p:txBody>
      </p:sp>
      <p:pic>
        <p:nvPicPr>
          <p:cNvPr id="2" name="Picture 1" descr="Screenshot (225)"/>
          <p:cNvPicPr>
            <a:picLocks noChangeAspect="1"/>
          </p:cNvPicPr>
          <p:nvPr/>
        </p:nvPicPr>
        <p:blipFill>
          <a:blip r:embed="rId1"/>
          <a:srcRect t="22290" b="8956"/>
          <a:stretch>
            <a:fillRect/>
          </a:stretch>
        </p:blipFill>
        <p:spPr>
          <a:xfrm>
            <a:off x="371475" y="1864995"/>
            <a:ext cx="11449050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10425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the parameters values and click on view --&gt; table 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save as sample data and save the Data model and click on the export button to download the XML file.</a:t>
            </a:r>
            <a:endParaRPr lang="en-US"/>
          </a:p>
        </p:txBody>
      </p:sp>
      <p:pic>
        <p:nvPicPr>
          <p:cNvPr id="2" name="Picture 1" descr="Screenshot (226)"/>
          <p:cNvPicPr>
            <a:picLocks noChangeAspect="1"/>
          </p:cNvPicPr>
          <p:nvPr/>
        </p:nvPicPr>
        <p:blipFill>
          <a:blip r:embed="rId1"/>
          <a:srcRect t="22290" b="7059"/>
          <a:stretch>
            <a:fillRect/>
          </a:stretch>
        </p:blipFill>
        <p:spPr>
          <a:xfrm>
            <a:off x="483870" y="1916430"/>
            <a:ext cx="11224260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7602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BI publisher in exceland load the XML file in sample XML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 a layout using labels.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on the field and inser the columns in the corresponding label.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 rot="17580000">
            <a:off x="2921000" y="2830195"/>
            <a:ext cx="829945" cy="129540"/>
          </a:xfrm>
          <a:prstGeom prst="rightArrow">
            <a:avLst>
              <a:gd name="adj1" fmla="val 85434"/>
              <a:gd name="adj2" fmla="val 10224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920" y="1545590"/>
            <a:ext cx="7122160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142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from the BU label and make group by as Business Unit.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382395"/>
            <a:ext cx="9796780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8020" y="579755"/>
            <a:ext cx="6400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from the Customer label and make group by as Customer.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67155"/>
            <a:ext cx="9906635" cy="5200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WPS Presentation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petc2597</dc:creator>
  <cp:lastModifiedBy>petc2597</cp:lastModifiedBy>
  <cp:revision>4</cp:revision>
  <dcterms:created xsi:type="dcterms:W3CDTF">2021-06-21T08:54:00Z</dcterms:created>
  <dcterms:modified xsi:type="dcterms:W3CDTF">2021-06-24T05:22:57Z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