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681990" y="2236470"/>
            <a:ext cx="10828655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TASK 4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BI REPORT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EXCEL OUTPUT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6769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table wizard for various BU and save the template as RTF file.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New --&gt; Report and map the Data model.</a:t>
            </a:r>
            <a:endParaRPr lang="en-US"/>
          </a:p>
        </p:txBody>
      </p:sp>
      <p:pic>
        <p:nvPicPr>
          <p:cNvPr id="2" name="Picture 1" descr="Screenshot (227)"/>
          <p:cNvPicPr>
            <a:picLocks noChangeAspect="1"/>
          </p:cNvPicPr>
          <p:nvPr/>
        </p:nvPicPr>
        <p:blipFill>
          <a:blip r:embed="rId1"/>
          <a:srcRect t="17912" b="17912"/>
          <a:stretch>
            <a:fillRect/>
          </a:stretch>
        </p:blipFill>
        <p:spPr>
          <a:xfrm>
            <a:off x="662940" y="2087880"/>
            <a:ext cx="10865485" cy="39223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28)"/>
          <p:cNvPicPr>
            <a:picLocks noChangeAspect="1"/>
          </p:cNvPicPr>
          <p:nvPr/>
        </p:nvPicPr>
        <p:blipFill>
          <a:blip r:embed="rId1"/>
          <a:srcRect l="34400" t="43042" r="34306" b="27621"/>
          <a:stretch>
            <a:fillRect/>
          </a:stretch>
        </p:blipFill>
        <p:spPr>
          <a:xfrm>
            <a:off x="1884680" y="2075180"/>
            <a:ext cx="8422005" cy="44418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4832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Upload the RTF template in create report page.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528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Save the layout and Report.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the parameters and export as EXCEL format.</a:t>
            </a:r>
            <a:endParaRPr lang="en-US"/>
          </a:p>
        </p:txBody>
      </p:sp>
      <p:pic>
        <p:nvPicPr>
          <p:cNvPr id="4" name="Picture 3" descr="Screenshot (238)"/>
          <p:cNvPicPr>
            <a:picLocks noChangeAspect="1"/>
          </p:cNvPicPr>
          <p:nvPr/>
        </p:nvPicPr>
        <p:blipFill>
          <a:blip r:embed="rId1"/>
          <a:srcRect t="18462" r="1294" b="9338"/>
          <a:stretch>
            <a:fillRect/>
          </a:stretch>
        </p:blipFill>
        <p:spPr>
          <a:xfrm>
            <a:off x="398145" y="1644015"/>
            <a:ext cx="11395710" cy="4688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5005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Report will be downloaded With multiple sheets.</a:t>
            </a:r>
            <a:endParaRPr lang="en-US"/>
          </a:p>
        </p:txBody>
      </p:sp>
      <p:pic>
        <p:nvPicPr>
          <p:cNvPr id="2" name="Picture 1" descr="Screenshot (236)"/>
          <p:cNvPicPr>
            <a:picLocks noChangeAspect="1"/>
          </p:cNvPicPr>
          <p:nvPr/>
        </p:nvPicPr>
        <p:blipFill>
          <a:blip r:embed="rId1"/>
          <a:srcRect t="19820" r="41061" b="7811"/>
          <a:stretch>
            <a:fillRect/>
          </a:stretch>
        </p:blipFill>
        <p:spPr>
          <a:xfrm>
            <a:off x="2209800" y="1160780"/>
            <a:ext cx="7771765" cy="5367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681990" y="3075305"/>
            <a:ext cx="108286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END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584518" y="424180"/>
            <a:ext cx="462216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NAVIGATION - BI REPORTS</a:t>
            </a:r>
            <a:endParaRPr lang="en-US" altLang="zh-CN" sz="32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05915" y="1366520"/>
            <a:ext cx="58064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 to instance --&gt; Browse Catalog --&gt; New --&gt; Data Model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a sql query data set.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Type the query for the data set.</a:t>
            </a:r>
            <a:endParaRPr lang="en-US"/>
          </a:p>
        </p:txBody>
      </p:sp>
      <p:pic>
        <p:nvPicPr>
          <p:cNvPr id="4" name="Picture 3" descr="Screenshot (221)"/>
          <p:cNvPicPr>
            <a:picLocks noChangeAspect="1"/>
          </p:cNvPicPr>
          <p:nvPr/>
        </p:nvPicPr>
        <p:blipFill>
          <a:blip r:embed="rId1"/>
          <a:srcRect l="14034" t="24321" r="68302" b="24905"/>
          <a:stretch>
            <a:fillRect/>
          </a:stretch>
        </p:blipFill>
        <p:spPr>
          <a:xfrm>
            <a:off x="1297305" y="2475865"/>
            <a:ext cx="2542540" cy="4110990"/>
          </a:xfrm>
          <a:prstGeom prst="rect">
            <a:avLst/>
          </a:prstGeom>
        </p:spPr>
      </p:pic>
      <p:pic>
        <p:nvPicPr>
          <p:cNvPr id="5" name="Picture 4" descr="Screenshot (222)"/>
          <p:cNvPicPr>
            <a:picLocks noChangeAspect="1"/>
          </p:cNvPicPr>
          <p:nvPr/>
        </p:nvPicPr>
        <p:blipFill>
          <a:blip r:embed="rId2"/>
          <a:srcRect l="32121" t="32974" r="31919" b="18328"/>
          <a:stretch>
            <a:fillRect/>
          </a:stretch>
        </p:blipFill>
        <p:spPr>
          <a:xfrm>
            <a:off x="5947410" y="2065655"/>
            <a:ext cx="5818505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23)"/>
          <p:cNvPicPr>
            <a:picLocks noChangeAspect="1"/>
          </p:cNvPicPr>
          <p:nvPr/>
        </p:nvPicPr>
        <p:blipFill>
          <a:blip r:embed="rId1"/>
          <a:srcRect t="22379" b="6958"/>
          <a:stretch>
            <a:fillRect/>
          </a:stretch>
        </p:blipFill>
        <p:spPr>
          <a:xfrm>
            <a:off x="652780" y="1945005"/>
            <a:ext cx="10885805" cy="43268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7641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list of values for the corresponding parameters created in the data set.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24)"/>
          <p:cNvPicPr>
            <a:picLocks noChangeAspect="1"/>
          </p:cNvPicPr>
          <p:nvPr/>
        </p:nvPicPr>
        <p:blipFill>
          <a:blip r:embed="rId1"/>
          <a:srcRect t="21998" b="8272"/>
          <a:stretch>
            <a:fillRect/>
          </a:stretch>
        </p:blipFill>
        <p:spPr>
          <a:xfrm>
            <a:off x="552450" y="1993900"/>
            <a:ext cx="11087735" cy="43491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5858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 the parameter type and row placement in parameters.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77216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Map the correspondinfg List Of values for the parameters.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the “Refresh other parameter on range” for the dependency parameter.</a:t>
            </a:r>
            <a:endParaRPr lang="en-US"/>
          </a:p>
        </p:txBody>
      </p:sp>
      <p:pic>
        <p:nvPicPr>
          <p:cNvPr id="2" name="Picture 1" descr="Screenshot (225)"/>
          <p:cNvPicPr>
            <a:picLocks noChangeAspect="1"/>
          </p:cNvPicPr>
          <p:nvPr/>
        </p:nvPicPr>
        <p:blipFill>
          <a:blip r:embed="rId1"/>
          <a:srcRect t="22290" b="8956"/>
          <a:stretch>
            <a:fillRect/>
          </a:stretch>
        </p:blipFill>
        <p:spPr>
          <a:xfrm>
            <a:off x="371475" y="1864995"/>
            <a:ext cx="11449050" cy="4427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10425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the parameters values and click on view --&gt; table view.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save as sample data and save the Data model and click on the export button to download the XML file.</a:t>
            </a:r>
            <a:endParaRPr lang="en-US"/>
          </a:p>
        </p:txBody>
      </p:sp>
      <p:pic>
        <p:nvPicPr>
          <p:cNvPr id="2" name="Picture 1" descr="Screenshot (226)"/>
          <p:cNvPicPr>
            <a:picLocks noChangeAspect="1"/>
          </p:cNvPicPr>
          <p:nvPr/>
        </p:nvPicPr>
        <p:blipFill>
          <a:blip r:embed="rId1"/>
          <a:srcRect t="22290" b="7059"/>
          <a:stretch>
            <a:fillRect/>
          </a:stretch>
        </p:blipFill>
        <p:spPr>
          <a:xfrm>
            <a:off x="483870" y="1916430"/>
            <a:ext cx="11224260" cy="4460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81864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BI publisher in word and load the XML file in sample XML data.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on the table wizard and insert the columns and make BU as group by element.</a:t>
            </a:r>
            <a:endParaRPr lang="en-US"/>
          </a:p>
        </p:txBody>
      </p:sp>
      <p:pic>
        <p:nvPicPr>
          <p:cNvPr id="4" name="Picture 3" descr="Screenshot (61)"/>
          <p:cNvPicPr>
            <a:picLocks noChangeAspect="1"/>
          </p:cNvPicPr>
          <p:nvPr/>
        </p:nvPicPr>
        <p:blipFill>
          <a:blip r:embed="rId1"/>
          <a:srcRect l="706" t="4537" r="15871" b="23223"/>
          <a:stretch>
            <a:fillRect/>
          </a:stretch>
        </p:blipFill>
        <p:spPr>
          <a:xfrm>
            <a:off x="981710" y="1500505"/>
            <a:ext cx="10228580" cy="497967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7580000">
            <a:off x="2921000" y="2830195"/>
            <a:ext cx="829945" cy="129540"/>
          </a:xfrm>
          <a:prstGeom prst="rightArrow">
            <a:avLst>
              <a:gd name="adj1" fmla="val 85434"/>
              <a:gd name="adj2" fmla="val 10224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805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Give the If condition for the Business Unit by double click on the Group by header.</a:t>
            </a:r>
            <a:endParaRPr lang="en-US"/>
          </a:p>
        </p:txBody>
      </p:sp>
      <p:pic>
        <p:nvPicPr>
          <p:cNvPr id="2" name="Picture 1" descr="Screenshot (32)"/>
          <p:cNvPicPr>
            <a:picLocks noChangeAspect="1"/>
          </p:cNvPicPr>
          <p:nvPr/>
        </p:nvPicPr>
        <p:blipFill>
          <a:blip r:embed="rId1"/>
          <a:srcRect l="22828" t="33509" r="22090" b="7406"/>
          <a:stretch>
            <a:fillRect/>
          </a:stretch>
        </p:blipFill>
        <p:spPr>
          <a:xfrm>
            <a:off x="1962150" y="1336675"/>
            <a:ext cx="8267700" cy="4986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335915"/>
            <a:ext cx="103771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Enabling the developer option by clicking Word option --&gt; Customize Ribbon and check developer option in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      main tabs.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a legacy form for the end if statement.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2" name="Picture 1" descr="Screenshot (3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555" y="1465580"/>
            <a:ext cx="9152890" cy="5145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1281</Words>
  <Application>WPS Presentation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petc2597</dc:creator>
  <cp:lastModifiedBy>petc2597</cp:lastModifiedBy>
  <cp:revision>4</cp:revision>
  <dcterms:created xsi:type="dcterms:W3CDTF">2021-06-21T08:54:00Z</dcterms:created>
  <dcterms:modified xsi:type="dcterms:W3CDTF">2021-06-24T04:50:59Z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