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681990" y="2236470"/>
            <a:ext cx="10828655" cy="19380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algn="ctr"/>
            <a:r>
              <a:rPr lang="en-US" altLang="zh-CN" sz="4000" b="1">
                <a:solidFill>
                  <a:schemeClr val="accent3"/>
                </a:solidFill>
                <a:effectLst/>
              </a:rPr>
              <a:t>TASK 1</a:t>
            </a:r>
            <a:endParaRPr lang="en-US" altLang="zh-CN" sz="4000" b="1">
              <a:solidFill>
                <a:schemeClr val="accent3"/>
              </a:solidFill>
              <a:effectLst/>
            </a:endParaRPr>
          </a:p>
          <a:p>
            <a:pPr algn="ctr"/>
            <a:r>
              <a:rPr lang="en-US" altLang="zh-CN" sz="4000" b="1">
                <a:solidFill>
                  <a:schemeClr val="accent3"/>
                </a:solidFill>
                <a:effectLst/>
              </a:rPr>
              <a:t>BI REPORT</a:t>
            </a:r>
            <a:endParaRPr lang="en-US" altLang="zh-CN" sz="4000" b="1">
              <a:solidFill>
                <a:schemeClr val="accent3"/>
              </a:solidFill>
              <a:effectLst/>
            </a:endParaRPr>
          </a:p>
          <a:p>
            <a:pPr algn="ctr"/>
            <a:r>
              <a:rPr lang="en-US" altLang="zh-CN" sz="4000" b="1">
                <a:solidFill>
                  <a:schemeClr val="accent3"/>
                </a:solidFill>
                <a:effectLst/>
              </a:rPr>
              <a:t>MULTIPLE LAYOUTS</a:t>
            </a:r>
            <a:endParaRPr lang="en-US" altLang="zh-CN" sz="4000" b="1">
              <a:solidFill>
                <a:schemeClr val="accent3"/>
              </a:solidFill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668020" y="579755"/>
            <a:ext cx="67691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Create table wizard for various BU and save the template as RTF file.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Click New --&gt; Report and map the Data model.</a:t>
            </a:r>
            <a:endParaRPr lang="en-US"/>
          </a:p>
        </p:txBody>
      </p:sp>
      <p:pic>
        <p:nvPicPr>
          <p:cNvPr id="2" name="Picture 1" descr="Screenshot (227)"/>
          <p:cNvPicPr>
            <a:picLocks noChangeAspect="1"/>
          </p:cNvPicPr>
          <p:nvPr/>
        </p:nvPicPr>
        <p:blipFill>
          <a:blip r:embed="rId1"/>
          <a:srcRect t="17912" b="17912"/>
          <a:stretch>
            <a:fillRect/>
          </a:stretch>
        </p:blipFill>
        <p:spPr>
          <a:xfrm>
            <a:off x="662940" y="2087880"/>
            <a:ext cx="10865485" cy="39223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(228)"/>
          <p:cNvPicPr>
            <a:picLocks noChangeAspect="1"/>
          </p:cNvPicPr>
          <p:nvPr/>
        </p:nvPicPr>
        <p:blipFill>
          <a:blip r:embed="rId1"/>
          <a:srcRect l="34400" t="43042" r="34306" b="27621"/>
          <a:stretch>
            <a:fillRect/>
          </a:stretch>
        </p:blipFill>
        <p:spPr>
          <a:xfrm>
            <a:off x="1884680" y="2075180"/>
            <a:ext cx="8422005" cy="444182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68020" y="579755"/>
            <a:ext cx="4832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Upload the RTF template in create report page.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(229)"/>
          <p:cNvPicPr>
            <a:picLocks noChangeAspect="1"/>
          </p:cNvPicPr>
          <p:nvPr/>
        </p:nvPicPr>
        <p:blipFill>
          <a:blip r:embed="rId1"/>
          <a:srcRect t="18294" b="9147"/>
          <a:stretch>
            <a:fillRect/>
          </a:stretch>
        </p:blipFill>
        <p:spPr>
          <a:xfrm>
            <a:off x="850900" y="2271395"/>
            <a:ext cx="10489565" cy="428117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68020" y="579755"/>
            <a:ext cx="50984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Save the layout and Report.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Change the parameters and export as PDF format.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668020" y="579755"/>
            <a:ext cx="30251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Report will be downloaded.</a:t>
            </a:r>
            <a:endParaRPr lang="en-US"/>
          </a:p>
        </p:txBody>
      </p:sp>
      <p:pic>
        <p:nvPicPr>
          <p:cNvPr id="4" name="Picture 3" descr="Screenshot (230)"/>
          <p:cNvPicPr>
            <a:picLocks noChangeAspect="1"/>
          </p:cNvPicPr>
          <p:nvPr/>
        </p:nvPicPr>
        <p:blipFill>
          <a:blip r:embed="rId1"/>
          <a:srcRect l="13396" t="19035" r="33554" b="6688"/>
          <a:stretch>
            <a:fillRect/>
          </a:stretch>
        </p:blipFill>
        <p:spPr>
          <a:xfrm>
            <a:off x="2604135" y="1009015"/>
            <a:ext cx="6984365" cy="55010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681990" y="3075305"/>
            <a:ext cx="108286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algn="ctr"/>
            <a:r>
              <a:rPr lang="en-US" altLang="zh-CN" sz="4000" b="1">
                <a:solidFill>
                  <a:schemeClr val="accent3"/>
                </a:solidFill>
                <a:effectLst/>
              </a:rPr>
              <a:t>END</a:t>
            </a:r>
            <a:endParaRPr lang="en-US" altLang="zh-CN" sz="4000" b="1">
              <a:solidFill>
                <a:schemeClr val="accent3"/>
              </a:soli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s 1"/>
          <p:cNvSpPr/>
          <p:nvPr/>
        </p:nvSpPr>
        <p:spPr>
          <a:xfrm>
            <a:off x="584518" y="424180"/>
            <a:ext cx="4622165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2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NAVIGATION - BI REPORTS</a:t>
            </a:r>
            <a:endParaRPr lang="en-US" altLang="zh-CN" sz="3200" b="1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605915" y="1366520"/>
            <a:ext cx="580644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Go to instance --&gt; Browse Catalog --&gt; New --&gt; Data Model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Create a sql query data set.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Type the query for the data set.</a:t>
            </a:r>
            <a:endParaRPr lang="en-US"/>
          </a:p>
        </p:txBody>
      </p:sp>
      <p:pic>
        <p:nvPicPr>
          <p:cNvPr id="4" name="Picture 3" descr="Screenshot (221)"/>
          <p:cNvPicPr>
            <a:picLocks noChangeAspect="1"/>
          </p:cNvPicPr>
          <p:nvPr/>
        </p:nvPicPr>
        <p:blipFill>
          <a:blip r:embed="rId1"/>
          <a:srcRect l="14034" t="24321" r="68302" b="24905"/>
          <a:stretch>
            <a:fillRect/>
          </a:stretch>
        </p:blipFill>
        <p:spPr>
          <a:xfrm>
            <a:off x="1297305" y="2475865"/>
            <a:ext cx="2542540" cy="4110990"/>
          </a:xfrm>
          <a:prstGeom prst="rect">
            <a:avLst/>
          </a:prstGeom>
        </p:spPr>
      </p:pic>
      <p:pic>
        <p:nvPicPr>
          <p:cNvPr id="5" name="Picture 4" descr="Screenshot (222)"/>
          <p:cNvPicPr>
            <a:picLocks noChangeAspect="1"/>
          </p:cNvPicPr>
          <p:nvPr/>
        </p:nvPicPr>
        <p:blipFill>
          <a:blip r:embed="rId2"/>
          <a:srcRect l="32121" t="32974" r="31919" b="18328"/>
          <a:stretch>
            <a:fillRect/>
          </a:stretch>
        </p:blipFill>
        <p:spPr>
          <a:xfrm>
            <a:off x="5947410" y="2065655"/>
            <a:ext cx="5818505" cy="4432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(223)"/>
          <p:cNvPicPr>
            <a:picLocks noChangeAspect="1"/>
          </p:cNvPicPr>
          <p:nvPr/>
        </p:nvPicPr>
        <p:blipFill>
          <a:blip r:embed="rId1"/>
          <a:srcRect t="22379" b="6958"/>
          <a:stretch>
            <a:fillRect/>
          </a:stretch>
        </p:blipFill>
        <p:spPr>
          <a:xfrm>
            <a:off x="652780" y="1945005"/>
            <a:ext cx="10885805" cy="432689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68020" y="579755"/>
            <a:ext cx="76415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Create list of values for the corresponding parameters created in the data set.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(224)"/>
          <p:cNvPicPr>
            <a:picLocks noChangeAspect="1"/>
          </p:cNvPicPr>
          <p:nvPr/>
        </p:nvPicPr>
        <p:blipFill>
          <a:blip r:embed="rId1"/>
          <a:srcRect t="21998" b="8272"/>
          <a:stretch>
            <a:fillRect/>
          </a:stretch>
        </p:blipFill>
        <p:spPr>
          <a:xfrm>
            <a:off x="552450" y="1993900"/>
            <a:ext cx="11087735" cy="434911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68020" y="579755"/>
            <a:ext cx="5858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Set the parameter type and row placement in parameters.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668020" y="579755"/>
            <a:ext cx="77216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Map the correspondinfg List Of values for the parameters.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Check the “Refresh other parameter on range” for the dependency parameter.</a:t>
            </a:r>
            <a:endParaRPr lang="en-US"/>
          </a:p>
        </p:txBody>
      </p:sp>
      <p:pic>
        <p:nvPicPr>
          <p:cNvPr id="2" name="Picture 1" descr="Screenshot (225)"/>
          <p:cNvPicPr>
            <a:picLocks noChangeAspect="1"/>
          </p:cNvPicPr>
          <p:nvPr/>
        </p:nvPicPr>
        <p:blipFill>
          <a:blip r:embed="rId1"/>
          <a:srcRect t="22290" b="8956"/>
          <a:stretch>
            <a:fillRect/>
          </a:stretch>
        </p:blipFill>
        <p:spPr>
          <a:xfrm>
            <a:off x="371475" y="1864995"/>
            <a:ext cx="11449050" cy="44278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668020" y="579755"/>
            <a:ext cx="104254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Change the parameters values and click on view --&gt; table view.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Click save as sample data and save the Data model and click on the export button to download the XML file.</a:t>
            </a:r>
            <a:endParaRPr lang="en-US"/>
          </a:p>
        </p:txBody>
      </p:sp>
      <p:pic>
        <p:nvPicPr>
          <p:cNvPr id="2" name="Picture 1" descr="Screenshot (226)"/>
          <p:cNvPicPr>
            <a:picLocks noChangeAspect="1"/>
          </p:cNvPicPr>
          <p:nvPr/>
        </p:nvPicPr>
        <p:blipFill>
          <a:blip r:embed="rId1"/>
          <a:srcRect t="22290" b="7059"/>
          <a:stretch>
            <a:fillRect/>
          </a:stretch>
        </p:blipFill>
        <p:spPr>
          <a:xfrm>
            <a:off x="483870" y="1916430"/>
            <a:ext cx="11224260" cy="44608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668020" y="579755"/>
            <a:ext cx="81864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Open BI publisher in word and load the XML file in sample XML data.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Click on the table wizard and insert the columns and make BU as group by element.</a:t>
            </a:r>
            <a:endParaRPr lang="en-US"/>
          </a:p>
        </p:txBody>
      </p:sp>
      <p:pic>
        <p:nvPicPr>
          <p:cNvPr id="2" name="Picture 1" descr="Screenshot (40)"/>
          <p:cNvPicPr>
            <a:picLocks noChangeAspect="1"/>
          </p:cNvPicPr>
          <p:nvPr/>
        </p:nvPicPr>
        <p:blipFill>
          <a:blip r:embed="rId1"/>
          <a:srcRect t="-191"/>
          <a:stretch>
            <a:fillRect/>
          </a:stretch>
        </p:blipFill>
        <p:spPr>
          <a:xfrm>
            <a:off x="1391920" y="1322705"/>
            <a:ext cx="9407525" cy="52990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668020" y="579755"/>
            <a:ext cx="805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Give the If condition for the Business Unit by double click on the Group by header.</a:t>
            </a:r>
            <a:endParaRPr lang="en-US"/>
          </a:p>
        </p:txBody>
      </p:sp>
      <p:pic>
        <p:nvPicPr>
          <p:cNvPr id="2" name="Picture 1" descr="Screenshot (32)"/>
          <p:cNvPicPr>
            <a:picLocks noChangeAspect="1"/>
          </p:cNvPicPr>
          <p:nvPr/>
        </p:nvPicPr>
        <p:blipFill>
          <a:blip r:embed="rId1"/>
          <a:srcRect l="22828" t="33509" r="22090" b="7406"/>
          <a:stretch>
            <a:fillRect/>
          </a:stretch>
        </p:blipFill>
        <p:spPr>
          <a:xfrm>
            <a:off x="1962150" y="1336675"/>
            <a:ext cx="8267700" cy="49860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668020" y="335915"/>
            <a:ext cx="1037717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Enabling the developer option by clicking Word option --&gt; Customize Ribbon and check developer option in</a:t>
            </a:r>
            <a:endParaRPr lang="en-US"/>
          </a:p>
          <a:p>
            <a:pPr indent="0">
              <a:buFont typeface="Arial" panose="020B0604020202020204" pitchFamily="34" charset="0"/>
              <a:buNone/>
            </a:pPr>
            <a:r>
              <a:rPr lang="en-US"/>
              <a:t>      main tabs.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Create a legacy form for the end if statement.</a:t>
            </a:r>
            <a:endParaRPr lang="en-US"/>
          </a:p>
          <a:p>
            <a:pPr indent="0">
              <a:buFont typeface="Arial" panose="020B0604020202020204" pitchFamily="34" charset="0"/>
              <a:buNone/>
            </a:pPr>
            <a:endParaRPr lang="en-US"/>
          </a:p>
        </p:txBody>
      </p:sp>
      <p:pic>
        <p:nvPicPr>
          <p:cNvPr id="2" name="Picture 1" descr="Screenshot (34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9555" y="1465580"/>
            <a:ext cx="9152890" cy="51454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1262</Words>
  <Application>WPS Presentation</Application>
  <PresentationFormat>Widescreen</PresentationFormat>
  <Paragraphs>42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petc2597</dc:creator>
  <cp:lastModifiedBy>petc2597</cp:lastModifiedBy>
  <cp:revision>2</cp:revision>
  <dcterms:created xsi:type="dcterms:W3CDTF">2021-06-21T08:54:00Z</dcterms:created>
  <dcterms:modified xsi:type="dcterms:W3CDTF">2021-06-21T12:42:18Z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1033-11.2.0.10176</vt:lpwstr>
  </property>
</Properties>
</file>