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1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MULTIPLE LAYOUTS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10995"/>
            <a:ext cx="10058400" cy="49504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100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fields and click field browser to view and edit the commands.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109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table for various BU and save the template as RTF file.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</p:txBody>
      </p:sp>
      <p:pic>
        <p:nvPicPr>
          <p:cNvPr id="2" name="Picture 1" descr="Screenshot (227)"/>
          <p:cNvPicPr>
            <a:picLocks noChangeAspect="1"/>
          </p:cNvPicPr>
          <p:nvPr/>
        </p:nvPicPr>
        <p:blipFill>
          <a:blip r:embed="rId1"/>
          <a:srcRect t="17912" b="17912"/>
          <a:stretch>
            <a:fillRect/>
          </a:stretch>
        </p:blipFill>
        <p:spPr>
          <a:xfrm>
            <a:off x="662940" y="2087880"/>
            <a:ext cx="10865485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8)"/>
          <p:cNvPicPr>
            <a:picLocks noChangeAspect="1"/>
          </p:cNvPicPr>
          <p:nvPr/>
        </p:nvPicPr>
        <p:blipFill>
          <a:blip r:embed="rId1"/>
          <a:srcRect l="34400" t="43042" r="34306" b="27621"/>
          <a:stretch>
            <a:fillRect/>
          </a:stretch>
        </p:blipFill>
        <p:spPr>
          <a:xfrm>
            <a:off x="1884680" y="2075180"/>
            <a:ext cx="8422005" cy="4441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483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RTF template in create report page.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9)"/>
          <p:cNvPicPr>
            <a:picLocks noChangeAspect="1"/>
          </p:cNvPicPr>
          <p:nvPr/>
        </p:nvPicPr>
        <p:blipFill>
          <a:blip r:embed="rId1"/>
          <a:srcRect t="18294" b="9147"/>
          <a:stretch>
            <a:fillRect/>
          </a:stretch>
        </p:blipFill>
        <p:spPr>
          <a:xfrm>
            <a:off x="850900" y="2271395"/>
            <a:ext cx="10489565" cy="42811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098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PDF format.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05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 with multiple pages for multiple customers.</a:t>
            </a:r>
            <a:endParaRPr lang="en-US"/>
          </a:p>
        </p:txBody>
      </p:sp>
      <p:pic>
        <p:nvPicPr>
          <p:cNvPr id="4" name="Picture 3" descr="Screenshot (230)"/>
          <p:cNvPicPr>
            <a:picLocks noChangeAspect="1"/>
          </p:cNvPicPr>
          <p:nvPr/>
        </p:nvPicPr>
        <p:blipFill>
          <a:blip r:embed="rId1"/>
          <a:srcRect l="13396" t="19035" r="33554" b="6688"/>
          <a:stretch>
            <a:fillRect/>
          </a:stretch>
        </p:blipFill>
        <p:spPr>
          <a:xfrm>
            <a:off x="2604135" y="1009015"/>
            <a:ext cx="6984365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35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word 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 a table for columns and insert the parameters from the field menu.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 rot="17580000">
            <a:off x="2425065" y="3465830"/>
            <a:ext cx="829945" cy="129540"/>
          </a:xfrm>
          <a:prstGeom prst="rightArrow">
            <a:avLst>
              <a:gd name="adj1" fmla="val 85434"/>
              <a:gd name="adj2" fmla="val 1022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4156075"/>
            <a:ext cx="11207750" cy="566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79349"/>
          <a:stretch>
            <a:fillRect/>
          </a:stretch>
        </p:blipFill>
        <p:spPr>
          <a:xfrm>
            <a:off x="739140" y="1858010"/>
            <a:ext cx="10713720" cy="1243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103771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Enabling the developer option by clicking Word option --&gt; Customize Ribbon and check developer option in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main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legacy form for the end if statement.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2" name="Picture 1" descr="Screenshot (34)"/>
          <p:cNvPicPr>
            <a:picLocks noChangeAspect="1"/>
          </p:cNvPicPr>
          <p:nvPr/>
        </p:nvPicPr>
        <p:blipFill>
          <a:blip r:embed="rId1"/>
          <a:srcRect b="63902"/>
          <a:stretch>
            <a:fillRect/>
          </a:stretch>
        </p:blipFill>
        <p:spPr>
          <a:xfrm>
            <a:off x="377825" y="2268220"/>
            <a:ext cx="11436985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8211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Give the If condition for the Business Unit by double click on the Group by header.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Group by condition for the customer legacy form and page split legacy for all tables.</a:t>
            </a:r>
            <a:endParaRPr lang="en-US"/>
          </a:p>
        </p:txBody>
      </p:sp>
      <p:pic>
        <p:nvPicPr>
          <p:cNvPr id="4" name="Picture 3" descr="Cap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627505"/>
            <a:ext cx="6951980" cy="5230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WPS Presentation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5</cp:revision>
  <dcterms:created xsi:type="dcterms:W3CDTF">2021-06-21T08:54:00Z</dcterms:created>
  <dcterms:modified xsi:type="dcterms:W3CDTF">2021-06-24T05:51:14Z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