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71" r:id="rId11"/>
    <p:sldId id="272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681990" y="2236470"/>
            <a:ext cx="10828655" cy="19380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/>
            <a:r>
              <a:rPr lang="en-US" altLang="zh-CN" sz="4000" b="1">
                <a:solidFill>
                  <a:schemeClr val="accent3"/>
                </a:solidFill>
                <a:effectLst/>
              </a:rPr>
              <a:t>TASK 5</a:t>
            </a:r>
            <a:endParaRPr lang="en-US" altLang="zh-CN" sz="4000" b="1">
              <a:solidFill>
                <a:schemeClr val="accent3"/>
              </a:solidFill>
              <a:effectLst/>
            </a:endParaRPr>
          </a:p>
          <a:p>
            <a:pPr algn="ctr"/>
            <a:r>
              <a:rPr lang="en-US" altLang="zh-CN" sz="4000" b="1">
                <a:solidFill>
                  <a:schemeClr val="accent3"/>
                </a:solidFill>
                <a:effectLst/>
              </a:rPr>
              <a:t>BI REPORT</a:t>
            </a:r>
            <a:endParaRPr lang="en-US" altLang="zh-CN" sz="4000" b="1">
              <a:solidFill>
                <a:schemeClr val="accent3"/>
              </a:solidFill>
              <a:effectLst/>
            </a:endParaRPr>
          </a:p>
          <a:p>
            <a:pPr algn="ctr"/>
            <a:r>
              <a:rPr lang="en-US" altLang="zh-CN" sz="4000" b="1">
                <a:solidFill>
                  <a:schemeClr val="accent3"/>
                </a:solidFill>
                <a:effectLst/>
              </a:rPr>
              <a:t>BURSTING</a:t>
            </a:r>
            <a:endParaRPr lang="en-US" altLang="zh-CN" sz="4000" b="1"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579755"/>
            <a:ext cx="43999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Mail will be received like this.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Here this is cc address for both receipents.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17763" t="28509" r="6197" b="6803"/>
          <a:stretch>
            <a:fillRect/>
          </a:stretch>
        </p:blipFill>
        <p:spPr>
          <a:xfrm>
            <a:off x="1148715" y="1687195"/>
            <a:ext cx="9894570" cy="46558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681990" y="3075305"/>
            <a:ext cx="108286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/>
            <a:r>
              <a:rPr lang="en-US" altLang="zh-CN" sz="4000" b="1">
                <a:solidFill>
                  <a:schemeClr val="accent3"/>
                </a:solidFill>
                <a:effectLst/>
              </a:rPr>
              <a:t>END</a:t>
            </a:r>
            <a:endParaRPr lang="en-US" altLang="zh-CN" sz="4000" b="1"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584518" y="424180"/>
            <a:ext cx="462216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NAVIGATION - BI REPORTS</a:t>
            </a:r>
            <a:endParaRPr lang="en-US" altLang="zh-CN" sz="32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05915" y="1366520"/>
            <a:ext cx="58064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Go to instance --&gt; Browse Catalog --&gt; New --&gt; Data Model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Create a sql query data set.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Type the query for the data set.</a:t>
            </a:r>
            <a:endParaRPr lang="en-US"/>
          </a:p>
        </p:txBody>
      </p:sp>
      <p:pic>
        <p:nvPicPr>
          <p:cNvPr id="4" name="Picture 3" descr="Screenshot (221)"/>
          <p:cNvPicPr>
            <a:picLocks noChangeAspect="1"/>
          </p:cNvPicPr>
          <p:nvPr/>
        </p:nvPicPr>
        <p:blipFill>
          <a:blip r:embed="rId1"/>
          <a:srcRect l="14034" t="24321" r="68302" b="24905"/>
          <a:stretch>
            <a:fillRect/>
          </a:stretch>
        </p:blipFill>
        <p:spPr>
          <a:xfrm>
            <a:off x="1297305" y="2475865"/>
            <a:ext cx="2542540" cy="4110990"/>
          </a:xfrm>
          <a:prstGeom prst="rect">
            <a:avLst/>
          </a:prstGeom>
        </p:spPr>
      </p:pic>
      <p:pic>
        <p:nvPicPr>
          <p:cNvPr id="6" name="Picture 5" descr="Screenshot (253)"/>
          <p:cNvPicPr>
            <a:picLocks noChangeAspect="1"/>
          </p:cNvPicPr>
          <p:nvPr/>
        </p:nvPicPr>
        <p:blipFill>
          <a:blip r:embed="rId2"/>
          <a:srcRect l="32146" t="33513" r="32374" b="18283"/>
          <a:stretch>
            <a:fillRect/>
          </a:stretch>
        </p:blipFill>
        <p:spPr>
          <a:xfrm>
            <a:off x="5247640" y="1957070"/>
            <a:ext cx="6015355" cy="4597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52780" y="579755"/>
            <a:ext cx="54108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Create a bursting and type the query for the bursting.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 the Split by and Deliver by values.</a:t>
            </a:r>
            <a:endParaRPr lang="en-US"/>
          </a:p>
        </p:txBody>
      </p:sp>
      <p:pic>
        <p:nvPicPr>
          <p:cNvPr id="4" name="Picture 3" descr="Screenshot (245)"/>
          <p:cNvPicPr>
            <a:picLocks noChangeAspect="1"/>
          </p:cNvPicPr>
          <p:nvPr/>
        </p:nvPicPr>
        <p:blipFill>
          <a:blip r:embed="rId1"/>
          <a:srcRect t="18844" r="335" b="14489"/>
          <a:stretch>
            <a:fillRect/>
          </a:stretch>
        </p:blipFill>
        <p:spPr>
          <a:xfrm>
            <a:off x="696595" y="1851660"/>
            <a:ext cx="10798810" cy="40633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739140" y="732155"/>
            <a:ext cx="40601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View the data model.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Save the data model with sample data.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1265" t="22988" r="1478" b="13304"/>
          <a:stretch>
            <a:fillRect/>
          </a:stretch>
        </p:blipFill>
        <p:spPr>
          <a:xfrm>
            <a:off x="727710" y="2183765"/>
            <a:ext cx="10736580" cy="3956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579755"/>
            <a:ext cx="73596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Click create report and map the data model and generate the rtf template.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Save the layout and enable the bursting in properties of layout page.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26859" t="22939" r="26705" b="11386"/>
          <a:stretch>
            <a:fillRect/>
          </a:stretch>
        </p:blipFill>
        <p:spPr>
          <a:xfrm>
            <a:off x="2916555" y="1517650"/>
            <a:ext cx="6358255" cy="5057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579755"/>
            <a:ext cx="66554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Save the report and go to Catalog --&gt; Report --&gt; more --&gt; Schedule.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Click Submit and Enter the job name.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job is submitted.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t="18498" r="987" b="11479"/>
          <a:stretch>
            <a:fillRect/>
          </a:stretch>
        </p:blipFill>
        <p:spPr>
          <a:xfrm>
            <a:off x="857250" y="2248535"/>
            <a:ext cx="10477500" cy="41694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579755"/>
            <a:ext cx="52139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Click return and go to report --&gt; more --&gt; history.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Click on your job name after the status get Success.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t="18638" r="1206" b="18312"/>
          <a:stretch>
            <a:fillRect/>
          </a:stretch>
        </p:blipFill>
        <p:spPr>
          <a:xfrm>
            <a:off x="554990" y="2512060"/>
            <a:ext cx="11082020" cy="3978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335915"/>
            <a:ext cx="60242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Your report will be splitted and sent to various mail address.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t="13960" r="956" b="9138"/>
          <a:stretch>
            <a:fillRect/>
          </a:stretch>
        </p:blipFill>
        <p:spPr>
          <a:xfrm>
            <a:off x="797560" y="1971675"/>
            <a:ext cx="10596245" cy="46278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579755"/>
            <a:ext cx="45459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bursting result will be shown as follows.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t="21642" r="27735" b="9014"/>
          <a:stretch>
            <a:fillRect/>
          </a:stretch>
        </p:blipFill>
        <p:spPr>
          <a:xfrm>
            <a:off x="1566545" y="1417320"/>
            <a:ext cx="9058910" cy="48901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870</Words>
  <Application>WPS Presentation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petc2597</dc:creator>
  <cp:lastModifiedBy>petc2597</cp:lastModifiedBy>
  <cp:revision>6</cp:revision>
  <dcterms:created xsi:type="dcterms:W3CDTF">2021-06-21T08:54:00Z</dcterms:created>
  <dcterms:modified xsi:type="dcterms:W3CDTF">2021-06-24T12:43:05Z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1033-11.2.0.10176</vt:lpwstr>
  </property>
</Properties>
</file>