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65" r:id="rId12"/>
    <p:sldId id="266" r:id="rId13"/>
    <p:sldId id="264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8638-B461-4AE5-8DA3-7A1A94D26EF8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8098-7459-4695-8CD9-6820147D348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Геоугадайка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выполнили </a:t>
            </a:r>
          </a:p>
          <a:p>
            <a:r>
              <a:rPr lang="ru-RU" dirty="0" err="1"/>
              <a:t>Подоплелова</a:t>
            </a:r>
            <a:r>
              <a:rPr lang="ru-RU" dirty="0"/>
              <a:t> Полина</a:t>
            </a:r>
          </a:p>
          <a:p>
            <a:r>
              <a:rPr lang="ru-RU" dirty="0"/>
              <a:t>Петров Артём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Check_settings</a:t>
            </a:r>
            <a:r>
              <a:rPr lang="ru-RU" dirty="0"/>
              <a:t>.</a:t>
            </a:r>
          </a:p>
        </p:txBody>
      </p:sp>
      <p:pic>
        <p:nvPicPr>
          <p:cNvPr id="3074" name="Picture 2" descr="C:\Users\User\Desktop\Снимок экрана (4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248" y="1302385"/>
            <a:ext cx="6657504" cy="5248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«флаги».</a:t>
            </a:r>
          </a:p>
        </p:txBody>
      </p:sp>
      <p:pic>
        <p:nvPicPr>
          <p:cNvPr id="5122" name="Picture 2" descr="C:\Users\User\Desktop\Снимок экрана (5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120680" cy="4839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Режим «английские названия».</a:t>
            </a:r>
          </a:p>
        </p:txBody>
      </p:sp>
      <p:pic>
        <p:nvPicPr>
          <p:cNvPr id="6146" name="Picture 2" descr="C:\Users\User\Desktop\Снимок экрана (5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292397" cy="49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«города».</a:t>
            </a:r>
          </a:p>
        </p:txBody>
      </p:sp>
      <p:pic>
        <p:nvPicPr>
          <p:cNvPr id="4098" name="Picture 2" descr="C:\Users\User\Desktop\Снимок экрана (4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6048672" cy="47643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End.</a:t>
            </a:r>
            <a:endParaRPr lang="ru-RU" dirty="0"/>
          </a:p>
        </p:txBody>
      </p:sp>
      <p:pic>
        <p:nvPicPr>
          <p:cNvPr id="7170" name="Picture 2" descr="C:\Users\User\Desktop\Снимок экрана (5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673799" cy="4474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</a:t>
            </a:r>
            <a:r>
              <a:rPr lang="en-US" dirty="0"/>
              <a:t>,</a:t>
            </a:r>
            <a:r>
              <a:rPr lang="ru-RU" dirty="0"/>
              <a:t> все поставленные задачи выполнены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Продемонстрирована работа с модулем </a:t>
            </a:r>
            <a:r>
              <a:rPr lang="en-US" dirty="0" err="1"/>
              <a:t>pygame</a:t>
            </a:r>
            <a:r>
              <a:rPr lang="en-US" dirty="0"/>
              <a:t>.</a:t>
            </a:r>
          </a:p>
          <a:p>
            <a:r>
              <a:rPr lang="ru-RU" dirty="0"/>
              <a:t>Создано приложение для проверки знаний пользователя в области географии.</a:t>
            </a:r>
          </a:p>
          <a:p>
            <a:r>
              <a:rPr lang="ru-RU" dirty="0"/>
              <a:t>Получены новые знания и закреплены старые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 – создать приложение</a:t>
            </a:r>
            <a:r>
              <a:rPr lang="en-US" dirty="0"/>
              <a:t>,</a:t>
            </a:r>
            <a:r>
              <a:rPr lang="ru-RU" dirty="0"/>
              <a:t>проверяющее знания пользователя в области таких наук</a:t>
            </a:r>
            <a:r>
              <a:rPr lang="en-US" dirty="0"/>
              <a:t>,</a:t>
            </a:r>
            <a:r>
              <a:rPr lang="ru-RU" dirty="0"/>
              <a:t> как география</a:t>
            </a:r>
            <a:r>
              <a:rPr lang="en-US" dirty="0"/>
              <a:t>,</a:t>
            </a:r>
            <a:r>
              <a:rPr lang="ru-RU" dirty="0"/>
              <a:t> картография.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dirty="0"/>
              <a:t>Придумать идею для проекта.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Создать основную часть программы.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Создать базу данных.</a:t>
            </a:r>
            <a:endParaRPr lang="en-US" dirty="0"/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Реализовать полную работоспособность программы.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Создать дополнительные файлы для проекта(презентация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readme, requirements)</a:t>
            </a:r>
            <a:r>
              <a:rPr lang="ru-RU" dirty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Инструменты.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>
            <a:normAutofit fontScale="92500" lnSpcReduction="20000"/>
          </a:bodyPr>
          <a:lstStyle/>
          <a:p>
            <a:r>
              <a:rPr lang="ru-RU" sz="3500" dirty="0"/>
              <a:t>Метод </a:t>
            </a:r>
            <a:r>
              <a:rPr lang="ru-RU" sz="3500" dirty="0" err="1"/>
              <a:t>Menu</a:t>
            </a:r>
            <a:r>
              <a:rPr lang="ru-RU" sz="3500" dirty="0"/>
              <a:t> – вывод стартового окна.</a:t>
            </a:r>
          </a:p>
          <a:p>
            <a:r>
              <a:rPr lang="ru-RU" sz="3500" dirty="0"/>
              <a:t>Метод </a:t>
            </a:r>
            <a:r>
              <a:rPr lang="en-US" sz="3500" dirty="0"/>
              <a:t>Rating</a:t>
            </a:r>
            <a:r>
              <a:rPr lang="ru-RU" sz="3500" dirty="0"/>
              <a:t> – вывод рекордов.</a:t>
            </a:r>
          </a:p>
          <a:p>
            <a:r>
              <a:rPr lang="ru-RU" sz="3500" dirty="0"/>
              <a:t>Метод </a:t>
            </a:r>
            <a:r>
              <a:rPr lang="en-US" sz="3500" dirty="0"/>
              <a:t>Start -</a:t>
            </a:r>
            <a:r>
              <a:rPr lang="ru-RU" sz="3500" dirty="0"/>
              <a:t> вывод окна инициализации.</a:t>
            </a:r>
          </a:p>
          <a:p>
            <a:r>
              <a:rPr lang="ru-RU" sz="3500" dirty="0"/>
              <a:t>Метод </a:t>
            </a:r>
            <a:r>
              <a:rPr lang="en-US" sz="3500" dirty="0"/>
              <a:t>Entry </a:t>
            </a:r>
            <a:r>
              <a:rPr lang="ru-RU" sz="3500" dirty="0"/>
              <a:t>и </a:t>
            </a:r>
            <a:r>
              <a:rPr lang="en-US" sz="3500" dirty="0" err="1"/>
              <a:t>Registr</a:t>
            </a:r>
            <a:r>
              <a:rPr lang="en-US" sz="3500" dirty="0"/>
              <a:t> – </a:t>
            </a:r>
            <a:r>
              <a:rPr lang="ru-RU" sz="3500" dirty="0"/>
              <a:t>вход и регистрация.</a:t>
            </a:r>
          </a:p>
          <a:p>
            <a:r>
              <a:rPr lang="ru-RU" sz="3500" dirty="0"/>
              <a:t>Метод </a:t>
            </a:r>
            <a:r>
              <a:rPr lang="en-US" sz="3500" dirty="0" err="1"/>
              <a:t>Check_settings</a:t>
            </a:r>
            <a:r>
              <a:rPr lang="en-US" sz="3500" dirty="0"/>
              <a:t> – </a:t>
            </a:r>
            <a:r>
              <a:rPr lang="ru-RU" sz="3500" dirty="0"/>
              <a:t>вывод окна выбора режима.</a:t>
            </a:r>
          </a:p>
          <a:p>
            <a:r>
              <a:rPr lang="ru-RU" sz="3500" dirty="0"/>
              <a:t>Методы </a:t>
            </a:r>
            <a:r>
              <a:rPr lang="ru-RU" sz="3500" dirty="0" err="1"/>
              <a:t>Game_Europe</a:t>
            </a:r>
            <a:r>
              <a:rPr lang="ru-RU" sz="3500" dirty="0"/>
              <a:t>, </a:t>
            </a:r>
            <a:r>
              <a:rPr lang="ru-RU" sz="3500" dirty="0" err="1"/>
              <a:t>Game_Asia</a:t>
            </a:r>
            <a:r>
              <a:rPr lang="ru-RU" sz="3500" dirty="0"/>
              <a:t>, </a:t>
            </a:r>
            <a:r>
              <a:rPr lang="ru-RU" sz="3500" dirty="0" err="1"/>
              <a:t>Game_America</a:t>
            </a:r>
            <a:r>
              <a:rPr lang="ru-RU" sz="3500" dirty="0"/>
              <a:t>, </a:t>
            </a:r>
            <a:r>
              <a:rPr lang="ru-RU" sz="3500" dirty="0" err="1"/>
              <a:t>game</a:t>
            </a:r>
            <a:r>
              <a:rPr lang="ru-RU" sz="3500" dirty="0"/>
              <a:t> – вывод и работоспособность режима </a:t>
            </a:r>
            <a:r>
              <a:rPr lang="en-US" sz="3500" dirty="0"/>
              <a:t>‘</a:t>
            </a:r>
            <a:r>
              <a:rPr lang="ru-RU" sz="3500" dirty="0"/>
              <a:t>города</a:t>
            </a:r>
            <a:r>
              <a:rPr lang="en-US" sz="3500" dirty="0"/>
              <a:t>’</a:t>
            </a:r>
            <a:r>
              <a:rPr lang="ru-RU" sz="3500" dirty="0"/>
              <a:t>.</a:t>
            </a:r>
          </a:p>
          <a:p>
            <a:r>
              <a:rPr lang="ru-RU" sz="3500" dirty="0"/>
              <a:t>Метод </a:t>
            </a:r>
            <a:r>
              <a:rPr lang="ru-RU" sz="3500" dirty="0" err="1"/>
              <a:t>Game</a:t>
            </a:r>
            <a:r>
              <a:rPr lang="ru-RU" sz="3500" dirty="0"/>
              <a:t> – вывод и работоспособность режимов </a:t>
            </a:r>
            <a:r>
              <a:rPr lang="en-US" sz="3500" dirty="0"/>
              <a:t>‘</a:t>
            </a:r>
            <a:r>
              <a:rPr lang="ru-RU" sz="3500" dirty="0"/>
              <a:t>флаги</a:t>
            </a:r>
            <a:r>
              <a:rPr lang="en-US" sz="3500" dirty="0"/>
              <a:t>’</a:t>
            </a:r>
            <a:r>
              <a:rPr lang="ru-RU" sz="3500" dirty="0"/>
              <a:t> и </a:t>
            </a:r>
            <a:r>
              <a:rPr lang="en-US" sz="3500" dirty="0"/>
              <a:t>‘</a:t>
            </a:r>
            <a:r>
              <a:rPr lang="ru-RU" sz="3500" dirty="0"/>
              <a:t>английские названия</a:t>
            </a:r>
            <a:r>
              <a:rPr lang="en-US" sz="3500" dirty="0"/>
              <a:t>’</a:t>
            </a:r>
            <a:r>
              <a:rPr lang="ru-RU" sz="3500" dirty="0"/>
              <a:t>.</a:t>
            </a:r>
          </a:p>
          <a:p>
            <a:r>
              <a:rPr lang="ru-RU" sz="3500" dirty="0"/>
              <a:t>Метод </a:t>
            </a:r>
            <a:r>
              <a:rPr lang="en-US" sz="3500" dirty="0"/>
              <a:t>End –</a:t>
            </a:r>
            <a:r>
              <a:rPr lang="ru-RU" sz="3500" dirty="0"/>
              <a:t> вывод окна итогов.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</a:t>
            </a:r>
            <a:r>
              <a:rPr lang="en-US" dirty="0"/>
              <a:t>:</a:t>
            </a:r>
            <a:r>
              <a:rPr lang="ru-RU" dirty="0"/>
              <a:t>используемые технологии.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используются модули</a:t>
            </a:r>
            <a:r>
              <a:rPr lang="en-US" dirty="0"/>
              <a:t>:</a:t>
            </a:r>
          </a:p>
          <a:p>
            <a:r>
              <a:rPr lang="en-US" dirty="0" err="1"/>
              <a:t>Sqlite</a:t>
            </a:r>
            <a:endParaRPr lang="ru-RU" dirty="0"/>
          </a:p>
          <a:p>
            <a:r>
              <a:rPr lang="en-US" dirty="0"/>
              <a:t>Random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Os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Menu</a:t>
            </a:r>
            <a:r>
              <a:rPr lang="ru-RU" dirty="0"/>
              <a:t>.</a:t>
            </a:r>
          </a:p>
        </p:txBody>
      </p:sp>
      <p:pic>
        <p:nvPicPr>
          <p:cNvPr id="1026" name="Picture 2" descr="C:\Users\User\Desktop\Снимок экрана (4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613103" cy="5208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2C76E-45B8-4493-8C0B-7845BECC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Rating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963DC1-31E4-40FD-8917-F699C9C87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876" y="1196752"/>
            <a:ext cx="6206248" cy="4857403"/>
          </a:xfrm>
        </p:spPr>
      </p:pic>
    </p:spTree>
    <p:extLst>
      <p:ext uri="{BB962C8B-B14F-4D97-AF65-F5344CB8AC3E}">
        <p14:creationId xmlns:p14="http://schemas.microsoft.com/office/powerpoint/2010/main" val="324813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Start</a:t>
            </a:r>
            <a:endParaRPr lang="ru-RU" dirty="0"/>
          </a:p>
        </p:txBody>
      </p:sp>
      <p:pic>
        <p:nvPicPr>
          <p:cNvPr id="2050" name="Picture 2" descr="C:\Users\User\Desktop\Снимок экрана (4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552728" cy="5144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F7A61-CFFF-4A22-B109-6A69AB46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Entry </a:t>
            </a:r>
            <a:r>
              <a:rPr lang="ru-RU" dirty="0"/>
              <a:t>и </a:t>
            </a:r>
            <a:r>
              <a:rPr lang="en-US" dirty="0"/>
              <a:t>Register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A3E07F-660D-47F4-BE96-E9111EBAB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268760"/>
            <a:ext cx="6192687" cy="4875761"/>
          </a:xfrm>
        </p:spPr>
      </p:pic>
    </p:spTree>
    <p:extLst>
      <p:ext uri="{BB962C8B-B14F-4D97-AF65-F5344CB8AC3E}">
        <p14:creationId xmlns:p14="http://schemas.microsoft.com/office/powerpoint/2010/main" val="1311162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234</Words>
  <Application>Microsoft Office PowerPoint</Application>
  <PresentationFormat>Экран 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Геоугадайка.</vt:lpstr>
      <vt:lpstr>Цель проекта.</vt:lpstr>
      <vt:lpstr>Задачи проекта.</vt:lpstr>
      <vt:lpstr>Инструменты.</vt:lpstr>
      <vt:lpstr>Инструменты:используемые технологии.</vt:lpstr>
      <vt:lpstr>Метод Menu.</vt:lpstr>
      <vt:lpstr>Метод Rating</vt:lpstr>
      <vt:lpstr>Метод Start</vt:lpstr>
      <vt:lpstr>Метод Entry и Register</vt:lpstr>
      <vt:lpstr>Метод Check_settings.</vt:lpstr>
      <vt:lpstr>Режим «флаги».</vt:lpstr>
      <vt:lpstr>Режим «английские названия».</vt:lpstr>
      <vt:lpstr>Режим «города».</vt:lpstr>
      <vt:lpstr>Метод End.</vt:lpstr>
      <vt:lpstr>Заключение.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Геоугадайка.</dc:title>
  <dc:creator>User</dc:creator>
  <cp:lastModifiedBy>ApollaTop</cp:lastModifiedBy>
  <cp:revision>5</cp:revision>
  <dcterms:created xsi:type="dcterms:W3CDTF">2024-01-20T14:09:30Z</dcterms:created>
  <dcterms:modified xsi:type="dcterms:W3CDTF">2024-01-20T15:18:36Z</dcterms:modified>
</cp:coreProperties>
</file>