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75" r:id="rId7"/>
    <p:sldId id="276" r:id="rId8"/>
    <p:sldId id="272" r:id="rId9"/>
    <p:sldId id="26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500" y="-90"/>
      </p:cViewPr>
      <p:guideLst>
        <p:guide orient="horz" pos="21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48638-B461-4AE5-8DA3-7A1A94D26EF8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8098-7459-4695-8CD9-6820147D348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ru-RU" dirty="0" smtClean="0"/>
              <a:t>проект </a:t>
            </a:r>
            <a:r>
              <a:rPr lang="en-US" dirty="0" smtClean="0"/>
              <a:t>“</a:t>
            </a:r>
            <a:r>
              <a:rPr lang="ru-RU" dirty="0" smtClean="0"/>
              <a:t>прогноз погоды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560" y="3600450"/>
            <a:ext cx="9144000" cy="1752600"/>
          </a:xfrm>
        </p:spPr>
        <p:txBody>
          <a:bodyPr>
            <a:noAutofit/>
          </a:bodyPr>
          <a:lstStyle/>
          <a:p>
            <a:r>
              <a:rPr lang="ru-RU" sz="2800" dirty="0"/>
              <a:t>Проект выполнили </a:t>
            </a:r>
          </a:p>
          <a:p>
            <a:r>
              <a:rPr lang="ru-RU" sz="2800" dirty="0" err="1"/>
              <a:t>Подоплелова</a:t>
            </a:r>
            <a:r>
              <a:rPr lang="ru-RU" sz="2800" dirty="0"/>
              <a:t> </a:t>
            </a:r>
            <a:r>
              <a:rPr lang="ru-RU" sz="2800" dirty="0" smtClean="0"/>
              <a:t>Полина</a:t>
            </a:r>
            <a:endParaRPr lang="ru-RU" sz="2800" dirty="0"/>
          </a:p>
          <a:p>
            <a:r>
              <a:rPr lang="ru-RU" sz="2800" dirty="0"/>
              <a:t>Петров </a:t>
            </a:r>
            <a:r>
              <a:rPr lang="ru-RU" sz="2800" dirty="0" smtClean="0"/>
              <a:t>Артём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 </a:t>
            </a:r>
            <a:r>
              <a:rPr lang="ru-RU" sz="2800" dirty="0" smtClean="0"/>
              <a:t>Сегодня людям крайне важно знать погоду</a:t>
            </a:r>
            <a:r>
              <a:rPr lang="en-US" sz="2800" dirty="0" smtClean="0"/>
              <a:t>, </a:t>
            </a:r>
            <a:r>
              <a:rPr lang="ru-RU" sz="2800" dirty="0" smtClean="0"/>
              <a:t>чтобы строить планы. Поэтому создание приложения</a:t>
            </a:r>
            <a:r>
              <a:rPr lang="en-US" sz="2800" dirty="0" smtClean="0"/>
              <a:t>, </a:t>
            </a:r>
            <a:r>
              <a:rPr lang="ru-RU" sz="2800" dirty="0" smtClean="0"/>
              <a:t>которое показывает погоду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ru-RU" sz="2800" dirty="0" smtClean="0"/>
              <a:t>является актуальным.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Цель </a:t>
            </a:r>
            <a:r>
              <a:rPr lang="ru-RU" sz="2800" dirty="0" smtClean="0"/>
              <a:t>проекта – </a:t>
            </a:r>
            <a:r>
              <a:rPr lang="ru-RU" sz="2800" dirty="0" smtClean="0">
                <a:sym typeface="+mn-ea"/>
              </a:rPr>
              <a:t>создать программу</a:t>
            </a:r>
            <a:r>
              <a:rPr lang="en-US" sz="2800" dirty="0" smtClean="0">
                <a:sym typeface="+mn-ea"/>
              </a:rPr>
              <a:t>,</a:t>
            </a:r>
            <a:r>
              <a:rPr lang="ru-RU" sz="2800" dirty="0" smtClean="0">
                <a:sym typeface="+mn-ea"/>
              </a:rPr>
              <a:t>показывающую погоду</a:t>
            </a:r>
            <a:r>
              <a:rPr lang="en-US" sz="2800" dirty="0" smtClean="0">
                <a:sym typeface="+mn-ea"/>
              </a:rPr>
              <a:t>,</a:t>
            </a:r>
            <a:r>
              <a:rPr lang="ru-RU" sz="2800" dirty="0" smtClean="0">
                <a:sym typeface="+mn-ea"/>
              </a:rPr>
              <a:t> а также продемонстрировать свои навыке в работе с </a:t>
            </a:r>
            <a:r>
              <a:rPr lang="en-US" sz="2800" dirty="0" smtClean="0">
                <a:sym typeface="+mn-ea"/>
              </a:rPr>
              <a:t>WEB </a:t>
            </a:r>
            <a:r>
              <a:rPr lang="ru-RU" sz="2800" dirty="0" smtClean="0">
                <a:sym typeface="+mn-ea"/>
              </a:rPr>
              <a:t>технологиями</a:t>
            </a:r>
            <a:r>
              <a:rPr lang="en-US" sz="2800" dirty="0" smtClean="0">
                <a:sym typeface="+mn-ea"/>
              </a:rPr>
              <a:t>,</a:t>
            </a:r>
            <a:r>
              <a:rPr lang="ru-RU" sz="2800" dirty="0" smtClean="0">
                <a:sym typeface="+mn-ea"/>
              </a:rPr>
              <a:t> в частности с </a:t>
            </a:r>
            <a:r>
              <a:rPr lang="en-US" sz="2800" dirty="0" smtClean="0">
                <a:sym typeface="+mn-ea"/>
              </a:rPr>
              <a:t>API</a:t>
            </a:r>
            <a:r>
              <a:rPr lang="ru-RU" sz="2800" dirty="0" smtClean="0">
                <a:sym typeface="+mn-ea"/>
              </a:rPr>
              <a:t>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marL="651510" indent="-514350">
              <a:buFont typeface="+mj-lt"/>
              <a:buAutoNum type="arabicPeriod"/>
            </a:pPr>
            <a:r>
              <a:rPr lang="ru-RU" sz="2800" dirty="0" smtClean="0">
                <a:sym typeface="+mn-ea"/>
              </a:rPr>
              <a:t>Разработать программу – </a:t>
            </a:r>
            <a:r>
              <a:rPr lang="ru-RU" sz="2800" dirty="0" smtClean="0">
                <a:sym typeface="+mn-ea"/>
              </a:rPr>
              <a:t>прогноз погоды.</a:t>
            </a:r>
            <a:endParaRPr lang="ru-RU" sz="2800" dirty="0" smtClean="0">
              <a:sym typeface="+mn-ea"/>
            </a:endParaRPr>
          </a:p>
          <a:p>
            <a:pPr marL="651510" indent="-514350">
              <a:buFont typeface="+mj-lt"/>
              <a:buAutoNum type="arabicPeriod"/>
            </a:pPr>
            <a:r>
              <a:rPr lang="ru-RU" sz="2800" dirty="0" smtClean="0"/>
              <a:t>Добавить базу данных для проекта.</a:t>
            </a:r>
          </a:p>
          <a:p>
            <a:pPr marL="651510" indent="-514350">
              <a:buFont typeface="+mj-lt"/>
              <a:buAutoNum type="arabicPeriod"/>
            </a:pPr>
            <a:r>
              <a:rPr lang="ru-RU" sz="2800" dirty="0" smtClean="0"/>
              <a:t>Добавить возможность посмотреть погоду в месте своей дислокации.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Используемые технологии</a:t>
            </a:r>
            <a:r>
              <a:rPr lang="en-US" dirty="0" smtClean="0"/>
              <a:t>: python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Python – </a:t>
            </a:r>
            <a:r>
              <a:rPr lang="ru-RU" sz="2800" dirty="0" smtClean="0"/>
              <a:t>это высокоуровневый </a:t>
            </a:r>
            <a:r>
              <a:rPr lang="ru-RU" sz="2800" dirty="0"/>
              <a:t>язык программирования общего назначения с динамической строгой типизацией и автоматическим управлением памятью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smtClean="0"/>
              <a:t>Используемая версия 3.10.</a:t>
            </a:r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технологии</a:t>
            </a:r>
            <a:r>
              <a:rPr lang="en-US" dirty="0" smtClean="0"/>
              <a:t>: Flask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err="1" smtClean="0"/>
              <a:t>Flask</a:t>
            </a:r>
            <a:r>
              <a:rPr lang="ru-RU" sz="2800" dirty="0" smtClean="0"/>
              <a:t> — </a:t>
            </a:r>
            <a:r>
              <a:rPr lang="ru-RU" sz="2800" dirty="0" err="1" smtClean="0"/>
              <a:t>фреймворк</a:t>
            </a:r>
            <a:r>
              <a:rPr lang="ru-RU" sz="2800" dirty="0" smtClean="0"/>
              <a:t> для создания </a:t>
            </a:r>
            <a:r>
              <a:rPr lang="ru-RU" sz="2800" dirty="0" err="1" smtClean="0"/>
              <a:t>веб-приложений</a:t>
            </a:r>
            <a:r>
              <a:rPr lang="ru-RU" sz="2800" dirty="0" smtClean="0"/>
              <a:t> на языке программирования </a:t>
            </a:r>
            <a:r>
              <a:rPr lang="ru-RU" sz="2800" dirty="0" err="1" smtClean="0"/>
              <a:t>Python</a:t>
            </a:r>
            <a:r>
              <a:rPr lang="ru-RU" sz="2800" dirty="0" smtClean="0"/>
              <a:t>. Относится к категории так называемых </a:t>
            </a:r>
            <a:r>
              <a:rPr lang="ru-RU" sz="2800" dirty="0" err="1" smtClean="0"/>
              <a:t>микрофреймворков</a:t>
            </a:r>
            <a:r>
              <a:rPr lang="ru-RU" sz="2800" dirty="0" smtClean="0"/>
              <a:t> — </a:t>
            </a:r>
            <a:r>
              <a:rPr lang="ru-RU" sz="2800" dirty="0" err="1" smtClean="0"/>
              <a:t>минималистичных</a:t>
            </a:r>
            <a:r>
              <a:rPr lang="ru-RU" sz="2800" dirty="0" smtClean="0"/>
              <a:t> каркасов </a:t>
            </a:r>
            <a:r>
              <a:rPr lang="ru-RU" sz="2800" dirty="0" err="1" smtClean="0"/>
              <a:t>веб-приложений</a:t>
            </a:r>
            <a:r>
              <a:rPr lang="ru-RU" sz="2800" dirty="0" smtClean="0"/>
              <a:t>. Модуль не входит в стандартную библиотеку </a:t>
            </a:r>
            <a:r>
              <a:rPr lang="en-US" sz="2800" dirty="0" smtClean="0"/>
              <a:t>python.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07904" y="1844824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Инициализация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299695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Регистрация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99792" y="299695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Вход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Соединительная линия уступом 9"/>
          <p:cNvCxnSpPr>
            <a:stCxn id="4" idx="2"/>
            <a:endCxn id="8" idx="0"/>
          </p:cNvCxnSpPr>
          <p:nvPr/>
        </p:nvCxnSpPr>
        <p:spPr>
          <a:xfrm rot="5400000">
            <a:off x="3959932" y="2312876"/>
            <a:ext cx="360040" cy="1008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4" idx="2"/>
            <a:endCxn id="7" idx="0"/>
          </p:cNvCxnSpPr>
          <p:nvPr/>
        </p:nvCxnSpPr>
        <p:spPr>
          <a:xfrm rot="16200000" flipH="1">
            <a:off x="5004048" y="2276872"/>
            <a:ext cx="360040" cy="108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779912" y="4149080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Просмотр погоды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5" name="Соединительная линия уступом 14"/>
          <p:cNvCxnSpPr>
            <a:stCxn id="7" idx="2"/>
            <a:endCxn id="13" idx="0"/>
          </p:cNvCxnSpPr>
          <p:nvPr/>
        </p:nvCxnSpPr>
        <p:spPr>
          <a:xfrm rot="5400000">
            <a:off x="5040052" y="3465004"/>
            <a:ext cx="360040" cy="1008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8" idx="2"/>
            <a:endCxn id="13" idx="0"/>
          </p:cNvCxnSpPr>
          <p:nvPr/>
        </p:nvCxnSpPr>
        <p:spPr>
          <a:xfrm rot="16200000" flipH="1">
            <a:off x="3995936" y="3429000"/>
            <a:ext cx="360040" cy="108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995" y="1484630"/>
            <a:ext cx="8229600" cy="4525963"/>
          </a:xfrm>
        </p:spPr>
        <p:txBody>
          <a:bodyPr>
            <a:noAutofit/>
          </a:bodyPr>
          <a:lstStyle/>
          <a:p>
            <a:pPr marL="651510" indent="-514350">
              <a:buFont typeface="+mj-lt"/>
              <a:buAutoNum type="arabicPeriod"/>
            </a:pPr>
            <a:r>
              <a:rPr lang="ru-RU" sz="2800" dirty="0" smtClean="0">
                <a:sym typeface="+mn-ea"/>
              </a:rPr>
              <a:t>Разработана программа </a:t>
            </a:r>
            <a:r>
              <a:rPr lang="ru-RU" sz="2800" dirty="0" smtClean="0">
                <a:sym typeface="+mn-ea"/>
              </a:rPr>
              <a:t>– прогноз погоды.</a:t>
            </a:r>
          </a:p>
          <a:p>
            <a:pPr marL="651510" indent="-514350">
              <a:buFont typeface="+mj-lt"/>
              <a:buAutoNum type="arabicPeriod"/>
            </a:pPr>
            <a:r>
              <a:rPr lang="ru-RU" sz="2800" dirty="0" smtClean="0"/>
              <a:t>Добавлена база </a:t>
            </a:r>
            <a:r>
              <a:rPr lang="ru-RU" sz="2800" dirty="0" smtClean="0"/>
              <a:t>данных для проекта.</a:t>
            </a:r>
          </a:p>
          <a:p>
            <a:pPr marL="651510" indent="-514350">
              <a:buFont typeface="+mj-lt"/>
              <a:buAutoNum type="arabicPeriod"/>
            </a:pPr>
            <a:r>
              <a:rPr lang="ru-RU" sz="2800" dirty="0" smtClean="0"/>
              <a:t>Добавлена </a:t>
            </a:r>
            <a:r>
              <a:rPr lang="ru-RU" sz="2800" dirty="0" smtClean="0"/>
              <a:t>возможность посмотреть погоду в месте своей дислокации.</a:t>
            </a:r>
            <a:endParaRPr lang="en-US" sz="2800" dirty="0" smtClean="0"/>
          </a:p>
          <a:p>
            <a:pPr marL="137160" indent="0">
              <a:buFont typeface="+mj-lt"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178</Words>
  <Application>Microsoft Office PowerPoint</Application>
  <PresentationFormat>Экран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API проект “прогноз погоды”</vt:lpstr>
      <vt:lpstr>Актуальность проекта</vt:lpstr>
      <vt:lpstr>Цель проекта</vt:lpstr>
      <vt:lpstr>Задачи проекта</vt:lpstr>
      <vt:lpstr>Используемые технологии: python</vt:lpstr>
      <vt:lpstr>Используемые технологии: Flask</vt:lpstr>
      <vt:lpstr>Структура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Геоугадайка.</dc:title>
  <dc:creator>User</dc:creator>
  <cp:lastModifiedBy>User</cp:lastModifiedBy>
  <cp:revision>30</cp:revision>
  <dcterms:created xsi:type="dcterms:W3CDTF">2024-01-20T14:09:00Z</dcterms:created>
  <dcterms:modified xsi:type="dcterms:W3CDTF">2024-04-21T20:51:29Z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873BA880B8CD45B4AE670D55F8901984_12</vt:lpwstr>
  </property>
  <property fmtid="{D5CDD505-2E9C-101B-9397-08002B2CF9AE}" pid="3" name="KSOProductBuildVer">
    <vt:lpwstr>1049-12.2.0.16731</vt:lpwstr>
  </property>
</Properties>
</file>