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FBC2A-1EC5-48BE-9E1D-B546088C8877}" v="19" dt="2022-05-19T13:59:21.437"/>
    <p1510:client id="{2451D240-B18A-4141-94FD-C517A49D9FE4}" v="925" dt="2022-05-16T22:14:48.544"/>
    <p1510:client id="{E641CBCE-C096-43A4-9859-2BED5F316F30}" v="3" dt="2022-05-17T21:26:43.416"/>
    <p1510:client id="{E7B524B9-51B4-47E1-8028-4AF3D5402AF9}" v="188" dt="2022-05-18T19:44:31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аренков Петр" userId="ef5fba26b805de3a" providerId="Windows Live" clId="Web-{E641CBCE-C096-43A4-9859-2BED5F316F30}"/>
    <pc:docChg chg="modSld">
      <pc:chgData name="Заренков Петр" userId="ef5fba26b805de3a" providerId="Windows Live" clId="Web-{E641CBCE-C096-43A4-9859-2BED5F316F30}" dt="2022-05-17T21:26:43.416" v="2" actId="1076"/>
      <pc:docMkLst>
        <pc:docMk/>
      </pc:docMkLst>
      <pc:sldChg chg="modSp">
        <pc:chgData name="Заренков Петр" userId="ef5fba26b805de3a" providerId="Windows Live" clId="Web-{E641CBCE-C096-43A4-9859-2BED5F316F30}" dt="2022-05-17T21:26:43.416" v="2" actId="1076"/>
        <pc:sldMkLst>
          <pc:docMk/>
          <pc:sldMk cId="3585667733" sldId="260"/>
        </pc:sldMkLst>
        <pc:spChg chg="mod">
          <ac:chgData name="Заренков Петр" userId="ef5fba26b805de3a" providerId="Windows Live" clId="Web-{E641CBCE-C096-43A4-9859-2BED5F316F30}" dt="2022-05-17T21:26:43.416" v="2" actId="1076"/>
          <ac:spMkLst>
            <pc:docMk/>
            <pc:sldMk cId="3585667733" sldId="260"/>
            <ac:spMk id="2" creationId="{2C9EAB9C-969C-DCD5-130F-9D83D62DE0E4}"/>
          </ac:spMkLst>
        </pc:spChg>
      </pc:sldChg>
      <pc:sldChg chg="modSp">
        <pc:chgData name="Заренков Петр" userId="ef5fba26b805de3a" providerId="Windows Live" clId="Web-{E641CBCE-C096-43A4-9859-2BED5F316F30}" dt="2022-05-17T21:26:29.494" v="0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E641CBCE-C096-43A4-9859-2BED5F316F30}" dt="2022-05-17T21:26:29.494" v="0" actId="20577"/>
          <ac:spMkLst>
            <pc:docMk/>
            <pc:sldMk cId="357872533" sldId="264"/>
            <ac:spMk id="3" creationId="{52BFDC5B-B919-798B-86D0-16B558D61802}"/>
          </ac:spMkLst>
        </pc:spChg>
      </pc:sldChg>
    </pc:docChg>
  </pc:docChgLst>
  <pc:docChgLst>
    <pc:chgData name="Заренков Петр" userId="ef5fba26b805de3a" providerId="Windows Live" clId="Web-{2451D240-B18A-4141-94FD-C517A49D9FE4}"/>
    <pc:docChg chg="mod addSld delSld modSld addMainMaster delMainMaster modMainMaster setSldSz">
      <pc:chgData name="Заренков Петр" userId="ef5fba26b805de3a" providerId="Windows Live" clId="Web-{2451D240-B18A-4141-94FD-C517A49D9FE4}" dt="2022-05-16T22:14:48.544" v="918"/>
      <pc:docMkLst>
        <pc:docMk/>
      </pc:docMkLst>
      <pc:sldChg chg="addSp delSp modSp mod setBg modClrScheme addAnim setClrOvrMap delDesignElem chgLayout">
        <pc:chgData name="Заренков Петр" userId="ef5fba26b805de3a" providerId="Windows Live" clId="Web-{2451D240-B18A-4141-94FD-C517A49D9FE4}" dt="2022-05-16T21:36:20.579" v="225" actId="20577"/>
        <pc:sldMkLst>
          <pc:docMk/>
          <pc:sldMk cId="1351651579" sldId="256"/>
        </pc:sldMkLst>
        <pc:spChg chg="mod ord">
          <ac:chgData name="Заренков Петр" userId="ef5fba26b805de3a" providerId="Windows Live" clId="Web-{2451D240-B18A-4141-94FD-C517A49D9FE4}" dt="2022-05-16T21:25:08.270" v="28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Заренков Петр" userId="ef5fba26b805de3a" providerId="Windows Live" clId="Web-{2451D240-B18A-4141-94FD-C517A49D9FE4}" dt="2022-05-16T21:36:20.579" v="225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9" creationId="{64680660-7E23-4F0F-A679-BF913E9454FB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1" creationId="{1A3C89F8-0D2F-47FF-B903-151248265F47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3" creationId="{C5CB530E-515E-412C-9DF1-5F8FFBD6F383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5" creationId="{712D4376-A578-4FF1-94FC-245E7A6A48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17" creationId="{AEA7509D-F04F-40CB-A0B3-EEF16499CC9F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1" creationId="{508BEF50-7B1E-49A4-BC19-5F4F1D755E64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3" creationId="{3FBAD350-5664-4811-A208-657FB882D350}"/>
          </ac:spMkLst>
        </pc:spChg>
        <pc:spChg chg="add del">
          <ac:chgData name="Заренков Петр" userId="ef5fba26b805de3a" providerId="Windows Live" clId="Web-{2451D240-B18A-4141-94FD-C517A49D9FE4}" dt="2022-05-16T21:20:24.923" v="1"/>
          <ac:spMkLst>
            <pc:docMk/>
            <pc:sldMk cId="1351651579" sldId="256"/>
            <ac:spMk id="25" creationId="{C39ADB8F-D187-49D7-BDCF-C1B6DC72706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7" creationId="{0671A8AE-40A1-4631-A6B8-581AFF065482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29" creationId="{A44CD100-6267-4E62-AA64-2182A3A6A1C0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0" creationId="{AF2F604E-43BE-4DC3-B983-E071523364F8}"/>
          </ac:spMkLst>
        </pc:spChg>
        <pc:spChg chg="add del mod">
          <ac:chgData name="Заренков Петр" userId="ef5fba26b805de3a" providerId="Windows Live" clId="Web-{2451D240-B18A-4141-94FD-C517A49D9FE4}" dt="2022-05-16T21:22:48.526" v="5"/>
          <ac:spMkLst>
            <pc:docMk/>
            <pc:sldMk cId="1351651579" sldId="256"/>
            <ac:spMk id="31" creationId="{08C9B587-E65E-4B52-B37C-ABEBB6E87928}"/>
          </ac:spMkLst>
        </pc:spChg>
        <pc:spChg chg="add del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33" creationId="{01E688E0-C729-4E49-9E7B-4697607DBE19}"/>
          </ac:spMkLst>
        </pc:spChg>
        <pc:spChg chg="add">
          <ac:chgData name="Заренков Петр" userId="ef5fba26b805de3a" providerId="Windows Live" clId="Web-{2451D240-B18A-4141-94FD-C517A49D9FE4}" dt="2022-05-16T21:26:02.680" v="45"/>
          <ac:spMkLst>
            <pc:docMk/>
            <pc:sldMk cId="1351651579" sldId="256"/>
            <ac:spMk id="45" creationId="{01E688E0-C729-4E49-9E7B-4697607DBE19}"/>
          </ac:spMkLst>
        </pc:spChg>
        <pc:grpChg chg="add del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35" creationId="{AAD89D74-79DD-4BE2-AA8C-8672382F2520}"/>
          </ac:grpSpMkLst>
        </pc:grpChg>
        <pc:grpChg chg="add">
          <ac:chgData name="Заренков Петр" userId="ef5fba26b805de3a" providerId="Windows Live" clId="Web-{2451D240-B18A-4141-94FD-C517A49D9FE4}" dt="2022-05-16T21:26:02.680" v="45"/>
          <ac:grpSpMkLst>
            <pc:docMk/>
            <pc:sldMk cId="1351651579" sldId="256"/>
            <ac:grpSpMk id="47" creationId="{AAD89D74-79DD-4BE2-AA8C-8672382F2520}"/>
          </ac:grpSpMkLst>
        </pc:grpChg>
        <pc:picChg chg="add del">
          <ac:chgData name="Заренков Петр" userId="ef5fba26b805de3a" providerId="Windows Live" clId="Web-{2451D240-B18A-4141-94FD-C517A49D9FE4}" dt="2022-05-16T21:20:24.923" v="1"/>
          <ac:picMkLst>
            <pc:docMk/>
            <pc:sldMk cId="1351651579" sldId="256"/>
            <ac:picMk id="4" creationId="{7EE83D14-FD61-E5BD-EF14-8E3498AB636E}"/>
          </ac:picMkLst>
        </pc:picChg>
        <pc:picChg chg="add mod">
          <ac:chgData name="Заренков Петр" userId="ef5fba26b805de3a" providerId="Windows Live" clId="Web-{2451D240-B18A-4141-94FD-C517A49D9FE4}" dt="2022-05-16T21:23:59.922" v="12" actId="1076"/>
          <ac:picMkLst>
            <pc:docMk/>
            <pc:sldMk cId="1351651579" sldId="256"/>
            <ac:picMk id="28" creationId="{8F06B57F-7B50-4DB1-C458-3BB9AD163166}"/>
          </ac:picMkLst>
        </pc:picChg>
        <pc:cxnChg chg="add del">
          <ac:chgData name="Заренков Петр" userId="ef5fba26b805de3a" providerId="Windows Live" clId="Web-{2451D240-B18A-4141-94FD-C517A49D9FE4}" dt="2022-05-16T21:20:24.923" v="1"/>
          <ac:cxnSpMkLst>
            <pc:docMk/>
            <pc:sldMk cId="1351651579" sldId="256"/>
            <ac:cxnSpMk id="19" creationId="{56020367-4FD5-4596-8E10-C5F095CD8DBF}"/>
          </ac:cxnSpMkLst>
        </pc:cxnChg>
      </pc:sldChg>
      <pc:sldChg chg="new del">
        <pc:chgData name="Заренков Петр" userId="ef5fba26b805de3a" providerId="Windows Live" clId="Web-{2451D240-B18A-4141-94FD-C517A49D9FE4}" dt="2022-05-16T21:23:53.593" v="10"/>
        <pc:sldMkLst>
          <pc:docMk/>
          <pc:sldMk cId="2373306377" sldId="257"/>
        </pc:sldMkLst>
      </pc:sldChg>
      <pc:sldChg chg="addSp delSp modSp new mod setBg">
        <pc:chgData name="Заренков Петр" userId="ef5fba26b805de3a" providerId="Windows Live" clId="Web-{2451D240-B18A-4141-94FD-C517A49D9FE4}" dt="2022-05-16T21:42:27.821" v="382" actId="14100"/>
        <pc:sldMkLst>
          <pc:docMk/>
          <pc:sldMk cId="3095091506" sldId="257"/>
        </pc:sldMkLst>
        <pc:spChg chg="mod">
          <ac:chgData name="Заренков Петр" userId="ef5fba26b805de3a" providerId="Windows Live" clId="Web-{2451D240-B18A-4141-94FD-C517A49D9FE4}" dt="2022-05-16T21:42:27.821" v="382" actId="14100"/>
          <ac:spMkLst>
            <pc:docMk/>
            <pc:sldMk cId="3095091506" sldId="257"/>
            <ac:spMk id="2" creationId="{A6EA4837-93C3-5178-E778-F49F5A92F31C}"/>
          </ac:spMkLst>
        </pc:spChg>
        <pc:spChg chg="mod ord">
          <ac:chgData name="Заренков Петр" userId="ef5fba26b805de3a" providerId="Windows Live" clId="Web-{2451D240-B18A-4141-94FD-C517A49D9FE4}" dt="2022-05-16T21:42:22.774" v="380" actId="1076"/>
          <ac:spMkLst>
            <pc:docMk/>
            <pc:sldMk cId="3095091506" sldId="257"/>
            <ac:spMk id="3" creationId="{04D90719-C64B-CDC8-4709-B044A056C5E2}"/>
          </ac:spMkLst>
        </pc:spChg>
        <pc:spChg chg="add del">
          <ac:chgData name="Заренков Петр" userId="ef5fba26b805de3a" providerId="Windows Live" clId="Web-{2451D240-B18A-4141-94FD-C517A49D9FE4}" dt="2022-05-16T21:26:39.182" v="53"/>
          <ac:spMkLst>
            <pc:docMk/>
            <pc:sldMk cId="3095091506" sldId="257"/>
            <ac:spMk id="10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26:46.682" v="56"/>
          <ac:spMkLst>
            <pc:docMk/>
            <pc:sldMk cId="3095091506" sldId="257"/>
            <ac:spMk id="19" creationId="{8F4E830A-06F9-4EAA-9E65-110CF2421798}"/>
          </ac:spMkLst>
        </pc:spChg>
        <pc:spChg chg="add del">
          <ac:chgData name="Заренков Петр" userId="ef5fba26b805de3a" providerId="Windows Live" clId="Web-{2451D240-B18A-4141-94FD-C517A49D9FE4}" dt="2022-05-16T21:26:55.417" v="57"/>
          <ac:spMkLst>
            <pc:docMk/>
            <pc:sldMk cId="3095091506" sldId="257"/>
            <ac:spMk id="25" creationId="{1AB8FFBB-0A2D-4D4C-B94B-320ABB3490DA}"/>
          </ac:spMkLst>
        </pc:spChg>
        <pc:spChg chg="add del">
          <ac:chgData name="Заренков Петр" userId="ef5fba26b805de3a" providerId="Windows Live" clId="Web-{2451D240-B18A-4141-94FD-C517A49D9FE4}" dt="2022-05-16T21:40:59.737" v="364"/>
          <ac:spMkLst>
            <pc:docMk/>
            <pc:sldMk cId="3095091506" sldId="257"/>
            <ac:spMk id="37" creationId="{1AB8FFBB-0A2D-4D4C-B94B-320ABB3490DA}"/>
          </ac:spMkLst>
        </pc:spChg>
        <pc:grpChg chg="add del">
          <ac:chgData name="Заренков Петр" userId="ef5fba26b805de3a" providerId="Windows Live" clId="Web-{2451D240-B18A-4141-94FD-C517A49D9FE4}" dt="2022-05-16T21:26:39.182" v="53"/>
          <ac:grpSpMkLst>
            <pc:docMk/>
            <pc:sldMk cId="3095091506" sldId="257"/>
            <ac:grpSpMk id="12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26:46.682" v="56"/>
          <ac:grpSpMkLst>
            <pc:docMk/>
            <pc:sldMk cId="3095091506" sldId="257"/>
            <ac:grpSpMk id="20" creationId="{24B32265-D526-44B2-B82E-8977DFEFB457}"/>
          </ac:grpSpMkLst>
        </pc:grpChg>
        <pc:grpChg chg="add del">
          <ac:chgData name="Заренков Петр" userId="ef5fba26b805de3a" providerId="Windows Live" clId="Web-{2451D240-B18A-4141-94FD-C517A49D9FE4}" dt="2022-05-16T21:26:55.417" v="57"/>
          <ac:grpSpMkLst>
            <pc:docMk/>
            <pc:sldMk cId="3095091506" sldId="257"/>
            <ac:grpSpMk id="27" creationId="{0EC92BD4-3684-4A4A-84FF-704DCA7A3E0C}"/>
          </ac:grpSpMkLst>
        </pc:grpChg>
        <pc:grpChg chg="add del">
          <ac:chgData name="Заренков Петр" userId="ef5fba26b805de3a" providerId="Windows Live" clId="Web-{2451D240-B18A-4141-94FD-C517A49D9FE4}" dt="2022-05-16T21:40:59.737" v="364"/>
          <ac:grpSpMkLst>
            <pc:docMk/>
            <pc:sldMk cId="3095091506" sldId="257"/>
            <ac:grpSpMk id="39" creationId="{0EC92BD4-3684-4A4A-84FF-704DCA7A3E0C}"/>
          </ac:grpSpMkLst>
        </pc:grpChg>
        <pc:picChg chg="add del mod ord">
          <ac:chgData name="Заренков Петр" userId="ef5fba26b805de3a" providerId="Windows Live" clId="Web-{2451D240-B18A-4141-94FD-C517A49D9FE4}" dt="2022-05-16T21:40:50.221" v="363"/>
          <ac:picMkLst>
            <pc:docMk/>
            <pc:sldMk cId="3095091506" sldId="257"/>
            <ac:picMk id="5" creationId="{FCF9558E-AD2F-CEB8-F603-F95E80DC4134}"/>
          </ac:picMkLst>
        </pc:picChg>
        <pc:picChg chg="add mod">
          <ac:chgData name="Заренков Петр" userId="ef5fba26b805de3a" providerId="Windows Live" clId="Web-{2451D240-B18A-4141-94FD-C517A49D9FE4}" dt="2022-05-16T21:40:59.737" v="364"/>
          <ac:picMkLst>
            <pc:docMk/>
            <pc:sldMk cId="3095091506" sldId="257"/>
            <ac:picMk id="6" creationId="{2E395BAF-15C0-FEFD-ADB9-EFE648B287A1}"/>
          </ac:picMkLst>
        </pc:picChg>
        <pc:picChg chg="add del">
          <ac:chgData name="Заренков Петр" userId="ef5fba26b805de3a" providerId="Windows Live" clId="Web-{2451D240-B18A-4141-94FD-C517A49D9FE4}" dt="2022-05-16T21:30:37.572" v="132"/>
          <ac:picMkLst>
            <pc:docMk/>
            <pc:sldMk cId="3095091506" sldId="257"/>
            <ac:picMk id="33" creationId="{259F10F6-E8CF-2A1C-AE6D-B99B2A9691E5}"/>
          </ac:picMkLst>
        </pc:picChg>
      </pc:sldChg>
      <pc:sldChg chg="addSp delSp modSp new mod setBg">
        <pc:chgData name="Заренков Петр" userId="ef5fba26b805de3a" providerId="Windows Live" clId="Web-{2451D240-B18A-4141-94FD-C517A49D9FE4}" dt="2022-05-16T22:14:39.137" v="912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" creationId="{D18ECE77-D4B4-0799-6CA4-C10F9009DE7D}"/>
          </ac:spMkLst>
        </pc:spChg>
        <pc:spChg chg="mod ord">
          <ac:chgData name="Заренков Петр" userId="ef5fba26b805de3a" providerId="Windows Live" clId="Web-{2451D240-B18A-4141-94FD-C517A49D9FE4}" dt="2022-05-16T22:14:39.137" v="912" actId="20577"/>
          <ac:spMkLst>
            <pc:docMk/>
            <pc:sldMk cId="4148783651" sldId="258"/>
            <ac:spMk id="3" creationId="{4A6DFFFD-6B43-4AF0-A91F-8796AD08EDA6}"/>
          </ac:spMkLst>
        </pc:spChg>
        <pc:spChg chg="add del">
          <ac:chgData name="Заренков Петр" userId="ef5fba26b805de3a" providerId="Windows Live" clId="Web-{2451D240-B18A-4141-94FD-C517A49D9FE4}" dt="2022-05-16T21:40:30.064" v="361"/>
          <ac:spMkLst>
            <pc:docMk/>
            <pc:sldMk cId="4148783651" sldId="258"/>
            <ac:spMk id="19" creationId="{762362DE-7747-4D8B-99FA-8E36F0B15FF7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8" creationId="{E09CCB3F-DBCE-4964-9E34-8C5DE80EF4B5}"/>
          </ac:spMkLst>
        </pc:spChg>
        <pc:spChg chg="add">
          <ac:chgData name="Заренков Петр" userId="ef5fba26b805de3a" providerId="Windows Live" clId="Web-{2451D240-B18A-4141-94FD-C517A49D9FE4}" dt="2022-05-16T21:40:30.064" v="362"/>
          <ac:spMkLst>
            <pc:docMk/>
            <pc:sldMk cId="4148783651" sldId="258"/>
            <ac:spMk id="29" creationId="{1DFF944F-74BA-483A-82C0-64E3AAF4AE98}"/>
          </ac:spMkLst>
        </pc:spChg>
        <pc:grpChg chg="add del">
          <ac:chgData name="Заренков Петр" userId="ef5fba26b805de3a" providerId="Windows Live" clId="Web-{2451D240-B18A-4141-94FD-C517A49D9FE4}" dt="2022-05-16T21:40:30.064" v="361"/>
          <ac:grpSpMkLst>
            <pc:docMk/>
            <pc:sldMk cId="4148783651" sldId="258"/>
            <ac:grpSpMk id="21" creationId="{25123E6E-F713-4254-A6BF-358CC8EC6C95}"/>
          </ac:grpSpMkLst>
        </pc:grpChg>
        <pc:grpChg chg="add">
          <ac:chgData name="Заренков Петр" userId="ef5fba26b805de3a" providerId="Windows Live" clId="Web-{2451D240-B18A-4141-94FD-C517A49D9FE4}" dt="2022-05-16T21:40:30.064" v="362"/>
          <ac:grpSpMkLst>
            <pc:docMk/>
            <pc:sldMk cId="4148783651" sldId="258"/>
            <ac:grpSpMk id="30" creationId="{A9733A91-F958-4629-801A-3F6F1E09AD64}"/>
          </ac:grpSpMkLst>
        </pc:grpChg>
        <pc:picChg chg="add mod">
          <ac:chgData name="Заренков Петр" userId="ef5fba26b805de3a" providerId="Windows Live" clId="Web-{2451D240-B18A-4141-94FD-C517A49D9FE4}" dt="2022-05-16T21:40:30.064" v="362"/>
          <ac:picMkLst>
            <pc:docMk/>
            <pc:sldMk cId="4148783651" sldId="258"/>
            <ac:picMk id="4" creationId="{2DCA8B34-3034-D5F3-C530-F02ADE167608}"/>
          </ac:picMkLst>
        </pc:pic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9" creationId="{0512F9CB-A1A0-4043-A103-F6A4B94B695A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1" creationId="{ADBE6588-EE16-4389-857C-86A156D49E5D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3" creationId="{17FD48D2-B0A7-413D-B947-AA55AC1296D5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5" creationId="{2BE668D0-D906-4EEE-B32F-8C028624B837}"/>
          </ac:cxnSpMkLst>
        </pc:cxnChg>
        <pc:cxnChg chg="add del">
          <ac:chgData name="Заренков Петр" userId="ef5fba26b805de3a" providerId="Windows Live" clId="Web-{2451D240-B18A-4141-94FD-C517A49D9FE4}" dt="2022-05-16T21:40:30.064" v="361"/>
          <ac:cxnSpMkLst>
            <pc:docMk/>
            <pc:sldMk cId="4148783651" sldId="258"/>
            <ac:cxnSpMk id="17" creationId="{D1DE67A3-B8F6-4CFD-A8E0-D15200F23152}"/>
          </ac:cxnSpMkLst>
        </pc:cxnChg>
      </pc:sldChg>
      <pc:sldChg chg="modSp new">
        <pc:chgData name="Заренков Петр" userId="ef5fba26b805de3a" providerId="Windows Live" clId="Web-{2451D240-B18A-4141-94FD-C517A49D9FE4}" dt="2022-05-16T21:45:31.192" v="455" actId="20577"/>
        <pc:sldMkLst>
          <pc:docMk/>
          <pc:sldMk cId="1507494442" sldId="259"/>
        </pc:sldMkLst>
        <pc:spChg chg="mod">
          <ac:chgData name="Заренков Петр" userId="ef5fba26b805de3a" providerId="Windows Live" clId="Web-{2451D240-B18A-4141-94FD-C517A49D9FE4}" dt="2022-05-16T21:45:31.192" v="455" actId="20577"/>
          <ac:spMkLst>
            <pc:docMk/>
            <pc:sldMk cId="1507494442" sldId="259"/>
            <ac:spMk id="2" creationId="{235D246A-0621-DDA5-DABD-1E5B15A4FFA3}"/>
          </ac:spMkLst>
        </pc:spChg>
      </pc:sldChg>
      <pc:sldChg chg="add del replId">
        <pc:chgData name="Заренков Петр" userId="ef5fba26b805de3a" providerId="Windows Live" clId="Web-{2451D240-B18A-4141-94FD-C517A49D9FE4}" dt="2022-05-16T21:35:00.495" v="220"/>
        <pc:sldMkLst>
          <pc:docMk/>
          <pc:sldMk cId="1968891427" sldId="259"/>
        </pc:sldMkLst>
      </pc:sldChg>
      <pc:sldChg chg="addSp delSp modSp new mod setBg">
        <pc:chgData name="Заренков Петр" userId="ef5fba26b805de3a" providerId="Windows Live" clId="Web-{2451D240-B18A-4141-94FD-C517A49D9FE4}" dt="2022-05-16T22:02:58.732" v="694"/>
        <pc:sldMkLst>
          <pc:docMk/>
          <pc:sldMk cId="3585667733" sldId="260"/>
        </pc:sldMkLst>
        <pc:spChg chg="mod">
          <ac:chgData name="Заренков Петр" userId="ef5fba26b805de3a" providerId="Windows Live" clId="Web-{2451D240-B18A-4141-94FD-C517A49D9FE4}" dt="2022-05-16T21:57:22.195" v="541"/>
          <ac:spMkLst>
            <pc:docMk/>
            <pc:sldMk cId="3585667733" sldId="260"/>
            <ac:spMk id="2" creationId="{2C9EAB9C-969C-DCD5-130F-9D83D62DE0E4}"/>
          </ac:spMkLst>
        </pc:spChg>
        <pc:spChg chg="mo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3" creationId="{EE8EF7C8-8A04-5F2D-67F6-80B2CF254F63}"/>
          </ac:spMkLst>
        </pc:spChg>
        <pc:spChg chg="add del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2:58.732" v="694"/>
          <ac:spMkLst>
            <pc:docMk/>
            <pc:sldMk cId="3585667733" sldId="260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2:58.732" v="694"/>
          <ac:cxnSpMkLst>
            <pc:docMk/>
            <pc:sldMk cId="3585667733" sldId="260"/>
            <ac:cxnSpMk id="17" creationId="{2E2F21DC-5F0E-42CF-B89C-C1E25E175CB8}"/>
          </ac:cxnSpMkLst>
        </pc:cxnChg>
      </pc:sldChg>
      <pc:sldChg chg="addSp delSp modSp new mod setBg">
        <pc:chgData name="Заренков Петр" userId="ef5fba26b805de3a" providerId="Windows Live" clId="Web-{2451D240-B18A-4141-94FD-C517A49D9FE4}" dt="2022-05-16T22:03:38.938" v="699"/>
        <pc:sldMkLst>
          <pc:docMk/>
          <pc:sldMk cId="622201015" sldId="261"/>
        </pc:sldMkLst>
        <pc:spChg chg="mod">
          <ac:chgData name="Заренков Петр" userId="ef5fba26b805de3a" providerId="Windows Live" clId="Web-{2451D240-B18A-4141-94FD-C517A49D9FE4}" dt="2022-05-16T22:03:34.516" v="698" actId="20577"/>
          <ac:spMkLst>
            <pc:docMk/>
            <pc:sldMk cId="622201015" sldId="261"/>
            <ac:spMk id="2" creationId="{1215104B-7FCF-C1A1-1323-91D46E1191B9}"/>
          </ac:spMkLst>
        </pc:spChg>
        <pc:spChg chg="mod">
          <ac:chgData name="Заренков Петр" userId="ef5fba26b805de3a" providerId="Windows Live" clId="Web-{2451D240-B18A-4141-94FD-C517A49D9FE4}" dt="2022-05-16T22:01:46.743" v="680"/>
          <ac:spMkLst>
            <pc:docMk/>
            <pc:sldMk cId="622201015" sldId="261"/>
            <ac:spMk id="3" creationId="{AC6A2EFA-CC3A-2434-256D-E0C7ADE66A81}"/>
          </ac:spMkLst>
        </pc:spChg>
        <pc:spChg chg="add del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8" creationId="{290FE681-1E05-478A-89DC-5F7AB37CFD77}"/>
          </ac:spMkLst>
        </pc:spChg>
        <pc:spChg chg="add">
          <ac:chgData name="Заренков Петр" userId="ef5fba26b805de3a" providerId="Windows Live" clId="Web-{2451D240-B18A-4141-94FD-C517A49D9FE4}" dt="2022-05-16T22:03:38.938" v="699"/>
          <ac:spMkLst>
            <pc:docMk/>
            <pc:sldMk cId="622201015" sldId="261"/>
            <ac:spMk id="15" creationId="{290FE681-1E05-478A-89DC-5F7AB37CFD77}"/>
          </ac:spMkLst>
        </pc:spChg>
        <pc:cxnChg chg="add del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2451D240-B18A-4141-94FD-C517A49D9FE4}" dt="2022-05-16T22:03:38.938" v="699"/>
          <ac:cxnSpMkLst>
            <pc:docMk/>
            <pc:sldMk cId="622201015" sldId="261"/>
            <ac:cxnSpMk id="17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05:55.556" v="808"/>
        <pc:sldMkLst>
          <pc:docMk/>
          <pc:sldMk cId="1028378845" sldId="262"/>
        </pc:sldMkLst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2" creationId="{03DC22B2-5E38-B188-E620-2148B27053D6}"/>
          </ac:spMkLst>
        </pc:spChg>
        <pc:spChg chg="mo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3" creationId="{9B28F8E6-C441-082A-FB9F-4FE967E378CA}"/>
          </ac:spMkLst>
        </pc:spChg>
        <pc:spChg chg="add">
          <ac:chgData name="Заренков Петр" userId="ef5fba26b805de3a" providerId="Windows Live" clId="Web-{2451D240-B18A-4141-94FD-C517A49D9FE4}" dt="2022-05-16T22:05:55.556" v="808"/>
          <ac:spMkLst>
            <pc:docMk/>
            <pc:sldMk cId="1028378845" sldId="262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5:55.556" v="808"/>
          <ac:cxnSpMkLst>
            <pc:docMk/>
            <pc:sldMk cId="1028378845" sldId="262"/>
            <ac:cxnSpMk id="10" creationId="{2E2F21DC-5F0E-42CF-B89C-C1E25E175CB8}"/>
          </ac:cxnSpMkLst>
        </pc:cxnChg>
      </pc:sldChg>
      <pc:sldChg chg="addSp modSp new mod setBg">
        <pc:chgData name="Заренков Петр" userId="ef5fba26b805de3a" providerId="Windows Live" clId="Web-{2451D240-B18A-4141-94FD-C517A49D9FE4}" dt="2022-05-16T22:13:11.865" v="899" actId="20577"/>
        <pc:sldMkLst>
          <pc:docMk/>
          <pc:sldMk cId="3271434564" sldId="263"/>
        </pc:sldMkLst>
        <pc:spChg chg="mo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2" creationId="{CF4266D9-C4E6-0D8F-FD2C-14B841D47A09}"/>
          </ac:spMkLst>
        </pc:spChg>
        <pc:spChg chg="mod">
          <ac:chgData name="Заренков Петр" userId="ef5fba26b805de3a" providerId="Windows Live" clId="Web-{2451D240-B18A-4141-94FD-C517A49D9FE4}" dt="2022-05-16T22:13:11.865" v="899" actId="20577"/>
          <ac:spMkLst>
            <pc:docMk/>
            <pc:sldMk cId="3271434564" sldId="263"/>
            <ac:spMk id="3" creationId="{345365CE-BD90-834E-EC1F-D1C917B2655B}"/>
          </ac:spMkLst>
        </pc:spChg>
        <pc:spChg chg="add">
          <ac:chgData name="Заренков Петр" userId="ef5fba26b805de3a" providerId="Windows Live" clId="Web-{2451D240-B18A-4141-94FD-C517A49D9FE4}" dt="2022-05-16T22:07:56.517" v="870"/>
          <ac:spMkLst>
            <pc:docMk/>
            <pc:sldMk cId="3271434564" sldId="263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07:56.517" v="870"/>
          <ac:cxnSpMkLst>
            <pc:docMk/>
            <pc:sldMk cId="3271434564" sldId="263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2:28.535" v="888" actId="20577"/>
        <pc:sldMkLst>
          <pc:docMk/>
          <pc:sldMk cId="357872533" sldId="264"/>
        </pc:sldMkLst>
        <pc:spChg chg="mo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2" creationId="{9D48534C-CC7D-2DB7-FD82-86A09105A6BD}"/>
          </ac:spMkLst>
        </pc:spChg>
        <pc:spChg chg="mod">
          <ac:chgData name="Заренков Петр" userId="ef5fba26b805de3a" providerId="Windows Live" clId="Web-{2451D240-B18A-4141-94FD-C517A49D9FE4}" dt="2022-05-16T22:12:28.535" v="888" actId="20577"/>
          <ac:spMkLst>
            <pc:docMk/>
            <pc:sldMk cId="357872533" sldId="264"/>
            <ac:spMk id="3" creationId="{52BFDC5B-B919-798B-86D0-16B558D61802}"/>
          </ac:spMkLst>
        </pc:spChg>
        <pc:spChg chg="add">
          <ac:chgData name="Заренков Петр" userId="ef5fba26b805de3a" providerId="Windows Live" clId="Web-{2451D240-B18A-4141-94FD-C517A49D9FE4}" dt="2022-05-16T22:11:32" v="881"/>
          <ac:spMkLst>
            <pc:docMk/>
            <pc:sldMk cId="357872533" sldId="264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1:32" v="881"/>
          <ac:cxnSpMkLst>
            <pc:docMk/>
            <pc:sldMk cId="357872533" sldId="264"/>
            <ac:cxnSpMk id="10" creationId="{2E2F21DC-5F0E-42CF-B89C-C1E25E175CB8}"/>
          </ac:cxnSpMkLst>
        </pc:cxnChg>
      </pc:sldChg>
      <pc:sldChg chg="addSp modSp new mod setBg addAnim">
        <pc:chgData name="Заренков Петр" userId="ef5fba26b805de3a" providerId="Windows Live" clId="Web-{2451D240-B18A-4141-94FD-C517A49D9FE4}" dt="2022-05-16T22:14:48.544" v="918"/>
        <pc:sldMkLst>
          <pc:docMk/>
          <pc:sldMk cId="2704855978" sldId="265"/>
        </pc:sldMkLst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2" creationId="{37338457-B9EB-FF58-4415-772C43806D5C}"/>
          </ac:spMkLst>
        </pc:spChg>
        <pc:spChg chg="mo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3" creationId="{2C032FF1-7186-4523-3B2E-0AF3694A7610}"/>
          </ac:spMkLst>
        </pc:spChg>
        <pc:spChg chg="add">
          <ac:chgData name="Заренков Петр" userId="ef5fba26b805de3a" providerId="Windows Live" clId="Web-{2451D240-B18A-4141-94FD-C517A49D9FE4}" dt="2022-05-16T22:14:48.544" v="917"/>
          <ac:spMkLst>
            <pc:docMk/>
            <pc:sldMk cId="2704855978" sldId="265"/>
            <ac:spMk id="8" creationId="{290FE681-1E05-478A-89DC-5F7AB37CFD77}"/>
          </ac:spMkLst>
        </pc:spChg>
        <pc:cxnChg chg="add">
          <ac:chgData name="Заренков Петр" userId="ef5fba26b805de3a" providerId="Windows Live" clId="Web-{2451D240-B18A-4141-94FD-C517A49D9FE4}" dt="2022-05-16T22:14:48.544" v="917"/>
          <ac:cxnSpMkLst>
            <pc:docMk/>
            <pc:sldMk cId="2704855978" sldId="265"/>
            <ac:cxnSpMk id="10" creationId="{2E2F21DC-5F0E-42CF-B89C-C1E25E175CB8}"/>
          </ac:cxnSpMkLst>
        </pc:cxnChg>
      </pc:sldChg>
      <pc:sldMasterChg chg="add del addSldLayout delSldLayout">
        <pc:chgData name="Заренков Петр" userId="ef5fba26b805de3a" providerId="Windows Live" clId="Web-{2451D240-B18A-4141-94FD-C517A49D9FE4}" dt="2022-05-16T21:20:24.970" v="2"/>
        <pc:sldMasterMkLst>
          <pc:docMk/>
          <pc:sldMasterMk cId="3154979492" sldId="2147483648"/>
        </pc:sldMasterMkLst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70" v="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Заренков Петр" userId="ef5fba26b805de3a" providerId="Windows Live" clId="Web-{2451D240-B18A-4141-94FD-C517A49D9FE4}" dt="2022-05-16T21:20:24.923" v="1"/>
        <pc:sldMasterMkLst>
          <pc:docMk/>
          <pc:sldMasterMk cId="1235013120" sldId="2147483686"/>
        </pc:sldMasterMkLst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244219260" sldId="2147483675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31068111" sldId="2147483676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15566248" sldId="2147483677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848746935" sldId="2147483678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568915830" sldId="2147483679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455484629" sldId="2147483680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071456218" sldId="2147483681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989364297" sldId="2147483682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205478349" sldId="2147483683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4107174011" sldId="2147483684"/>
          </pc:sldLayoutMkLst>
        </pc:sldLayoutChg>
        <pc:sldLayoutChg chg="add del">
          <pc:chgData name="Заренков Петр" userId="ef5fba26b805de3a" providerId="Windows Live" clId="Web-{2451D240-B18A-4141-94FD-C517A49D9FE4}" dt="2022-05-16T21:20:24.923" v="1"/>
          <pc:sldLayoutMkLst>
            <pc:docMk/>
            <pc:sldMasterMk cId="1235013120" sldId="2147483686"/>
            <pc:sldLayoutMk cId="1830974722" sldId="2147483685"/>
          </pc:sldLayoutMkLst>
        </pc:sldLayoutChg>
      </pc:sldMasterChg>
      <pc:sldMasterChg chg="modSp add del addSldLayout del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49560115" sldId="2147483699"/>
        </pc:sldMasterMkLst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2" creationId="{BB325BDE-35A4-4AAD-960B-C1415864ADD9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3" creationId="{BE459C78-0CC4-4552-93DD-49B4194D005D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4" creationId="{06744A3C-9C54-46A6-B3EF-5B36362423EB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5" creationId="{07D5A696-7B4B-4181-A961-7D66556D507F}"/>
          </ac:spMkLst>
        </pc:spChg>
        <pc:spChg chg="mod">
          <ac:chgData name="Заренков Петр" userId="ef5fba26b805de3a" providerId="Windows Live" clId="Web-{2451D240-B18A-4141-94FD-C517A49D9FE4}" dt="2022-05-16T21:22:35.823" v="4"/>
          <ac:spMkLst>
            <pc:docMk/>
            <pc:sldMasterMk cId="449560115" sldId="2147483699"/>
            <ac:spMk id="6" creationId="{23038CB5-8F4A-401D-A3A9-B27DC15B7A81}"/>
          </ac:spMkLst>
        </pc:sp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64259451" sldId="2147483688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543684607" sldId="2147483689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2" creationId="{47F7751B-CD8F-4F5B-A903-1DCE5D1E830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3" creationId="{EFA55C8A-A0BB-441D-976F-EB56D4382D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4" creationId="{37DE6A51-A2E5-4BFA-B571-9FDFE1BBFB4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5" creationId="{3D92778A-DD4C-4651-9C53-8B0C44CD880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9" creationId="{1FA417FE-CD1A-486F-A4AC-E4000A2FB1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543684607" sldId="2147483689"/>
              <ac:spMk id="11" creationId="{1318F0F5-812B-472C-9408-B80F2553F5E0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473189983" sldId="2147483690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2" creationId="{A0C04DCC-0E3E-4F05-9FAC-9FA6CA4B2B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3" creationId="{EBA29649-B19F-499E-8E9A-3577EAC8F03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4" creationId="{1BC9EF2E-A8CD-41A1-B11A-0D8842797A9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5" creationId="{B44257B5-0DE0-401F-9171-E8687A97DBA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9" creationId="{168B77B5-211C-456E-B79F-306CC36193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473189983" sldId="2147483690"/>
              <ac:spMk id="11" creationId="{3B63C338-194D-4F23-ABEC-60A7EA96F302}"/>
            </ac:spMkLst>
          </pc:spChg>
        </pc:sldLayoutChg>
        <pc:sldLayoutChg chg="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853211470" sldId="2147483691"/>
          </pc:sldLayoutMkLst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791726173" sldId="2147483692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2" creationId="{779454F2-0EE5-4888-AF4C-82F825E6226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7" creationId="{8C0689C4-0DB3-408B-A956-40326B4AE4C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791726173" sldId="2147483692"/>
              <ac:spMk id="9" creationId="{56E1D10E-1C30-41BF-8C3B-C460C9B5597B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80884578" sldId="2147483693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2" creationId="{B543C89D-929E-4CD1-BCCC-72A14C0335D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80884578" sldId="2147483693"/>
              <ac:spMk id="3" creationId="{FED450EA-A577-4B76-A12F-650BEB20FD8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452950496" sldId="2147483694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2" creationId="{E0EB8136-4330-4480-80D9-0F6FD970617C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3" creationId="{566E5739-DD96-45FB-B609-3E3447A52FE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4" creationId="{1B9FF558-51F9-42A2-9944-DBE23DA8B224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6" creationId="{C3D10ADE-E9DA-4E57-BF57-1CCB65219839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8" creationId="{8D06CE56-3881-4ADA-8CEF-D18B02C242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452950496" sldId="2147483694"/>
              <ac:spMk id="10" creationId="{79F3C543-62EC-4433-9C93-A2CD8764E9B4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3281322861" sldId="2147483695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2" creationId="{48D358CF-0758-490A-A084-C46443B9ABE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3" creationId="{21671183-B3CE-4F45-92FB-98290CA0E2C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4" creationId="{3D7DED67-27EC-4D43-A21C-093C1DB0481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6" creationId="{093C5AD3-D79A-4D46-B25B-822FE025251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8" creationId="{2D6FBB9D-1CAA-4D05-AB33-BABDFE17B84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0" creationId="{04727B71-B4B6-4823-80A1-68C40B47511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3281322861" sldId="2147483695"/>
              <ac:spMk id="12" creationId="{79A6DB05-9FB5-4B07-8675-74C23D4FD89D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900915692" sldId="2147483696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2" creationId="{B8E44900-E8BF-4B12-8BCB-41076E2B68C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3" creationId="{917741F9-B00F-4463-A257-6B66DABD9B4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8" creationId="{85AEDC5C-2E87-49C6-AB07-A95E5F39ED8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900915692" sldId="2147483696"/>
              <ac:spMk id="10" creationId="{A57D88DE-E462-4C8A-BF99-609390DFB781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4188583680" sldId="2147483697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2" creationId="{17A078AE-0BC3-48F9-87EC-2DB0CCE7E2AE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3" creationId="{292A20DF-0829-4336-B59F-FF9D7AA9D8B6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4" creationId="{7935D01C-CF67-4DF6-B96C-FFC9D5BF847B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5" creationId="{29BBD797-6031-4F82-8726-EAB757027FF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7" creationId="{4F78BC14-5BB1-405F-A6F3-C07230F085C8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9" creationId="{2076262E-36A0-40C6-ADE6-90CD9FB9B9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1" creationId="{42677A9B-4D1D-4D80-912C-24570140A650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4188583680" sldId="2147483697"/>
              <ac:spMk id="13" creationId="{03DC8C98-510F-48C9-82B2-9E4F760A68DF}"/>
            </ac:spMkLst>
          </pc:spChg>
        </pc:sldLayoutChg>
        <pc:sldLayoutChg chg="modSp add del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49560115" sldId="2147483699"/>
            <pc:sldLayoutMk cId="2382964264" sldId="2147483698"/>
          </pc:sldLayoutMkLst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2" creationId="{0F8F91F8-0767-40B5-A3AA-72931FC192EA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3" creationId="{AAAE0554-8BEE-4BF6-9519-51B8475D35E1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4" creationId="{FD4A358D-C930-48E0-B372-06A826B74C4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5" creationId="{83B6615E-4966-4150-83B6-C47591B3638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6" creationId="{BD409F6B-C17B-4B4F-9F35-5068BDC4E2FD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7" creationId="{C8BC356D-052B-4A9B-8B2F-6665FD325AB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9" creationId="{D279E50C-1E40-4B48-871B-E392428D20A3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1" creationId="{6B671BDE-E45C-41A1-9B98-4A607D703855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3" creationId="{299500CE-917A-4D03-A7DF-71D8EBBC1537}"/>
            </ac:spMkLst>
          </pc:spChg>
          <pc:spChg chg="mod">
            <ac:chgData name="Заренков Петр" userId="ef5fba26b805de3a" providerId="Windows Live" clId="Web-{2451D240-B18A-4141-94FD-C517A49D9FE4}" dt="2022-05-16T21:22:35.823" v="4"/>
            <ac:spMkLst>
              <pc:docMk/>
              <pc:sldMasterMk cId="449560115" sldId="2147483699"/>
              <pc:sldLayoutMk cId="2382964264" sldId="2147483698"/>
              <ac:spMk id="15" creationId="{C3D0D377-28B0-417D-886B-9483AF064975}"/>
            </ac:spMkLst>
          </pc:spChg>
        </pc:sldLayoutChg>
      </pc:sldMasterChg>
      <pc:sldMasterChg chg="add addSldLayout modSldLayout">
        <pc:chgData name="Заренков Петр" userId="ef5fba26b805de3a" providerId="Windows Live" clId="Web-{2451D240-B18A-4141-94FD-C517A49D9FE4}" dt="2022-05-16T21:22:48.526" v="5"/>
        <pc:sldMasterMkLst>
          <pc:docMk/>
          <pc:sldMasterMk cId="495799175" sldId="2147483700"/>
        </pc:sldMasterMkLst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301213921" sldId="214748370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238527708" sldId="214748370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585080857" sldId="214748370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410123932" sldId="214748370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036478881" sldId="214748370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86477949" sldId="214748370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157003714" sldId="2147483707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923972192" sldId="2147483708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791904127" sldId="2147483709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24870288" sldId="2147483710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02550326" sldId="2147483711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180570656" sldId="2147483712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2422900620" sldId="2147483713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3933022129" sldId="2147483714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589248161" sldId="2147483715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851762701" sldId="2147483716"/>
          </pc:sldLayoutMkLst>
        </pc:sldLayoutChg>
        <pc:sldLayoutChg chg="add mod replId">
          <pc:chgData name="Заренков Петр" userId="ef5fba26b805de3a" providerId="Windows Live" clId="Web-{2451D240-B18A-4141-94FD-C517A49D9FE4}" dt="2022-05-16T21:22:48.526" v="5"/>
          <pc:sldLayoutMkLst>
            <pc:docMk/>
            <pc:sldMasterMk cId="495799175" sldId="2147483700"/>
            <pc:sldLayoutMk cId="618700526" sldId="2147483717"/>
          </pc:sldLayoutMkLst>
        </pc:sldLayoutChg>
      </pc:sldMasterChg>
    </pc:docChg>
  </pc:docChgLst>
  <pc:docChgLst>
    <pc:chgData name="Заренков Петр" userId="ef5fba26b805de3a" providerId="Windows Live" clId="Web-{E7B524B9-51B4-47E1-8028-4AF3D5402AF9}"/>
    <pc:docChg chg="delSld modSld">
      <pc:chgData name="Заренков Петр" userId="ef5fba26b805de3a" providerId="Windows Live" clId="Web-{E7B524B9-51B4-47E1-8028-4AF3D5402AF9}" dt="2022-05-18T19:43:54.595" v="192" actId="20577"/>
      <pc:docMkLst>
        <pc:docMk/>
      </pc:docMkLst>
      <pc:sldChg chg="addSp delSp modSp mod setBg">
        <pc:chgData name="Заренков Петр" userId="ef5fba26b805de3a" providerId="Windows Live" clId="Web-{E7B524B9-51B4-47E1-8028-4AF3D5402AF9}" dt="2022-05-18T19:43:54.595" v="192" actId="20577"/>
        <pc:sldMkLst>
          <pc:docMk/>
          <pc:sldMk cId="1351651579" sldId="256"/>
        </pc:sldMkLst>
        <pc:spChg chg="mo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Заренков Петр" userId="ef5fba26b805de3a" providerId="Windows Live" clId="Web-{E7B524B9-51B4-47E1-8028-4AF3D5402AF9}" dt="2022-05-18T19:43:54.595" v="192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Заренков Петр" userId="ef5fba26b805de3a" providerId="Windows Live" clId="Web-{E7B524B9-51B4-47E1-8028-4AF3D5402AF9}" dt="2022-05-18T19:41:29.851" v="154"/>
          <ac:spMkLst>
            <pc:docMk/>
            <pc:sldMk cId="1351651579" sldId="256"/>
            <ac:spMk id="45" creationId="{01E688E0-C729-4E49-9E7B-4697607DBE19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7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1:27.054" v="151"/>
          <ac:spMkLst>
            <pc:docMk/>
            <pc:sldMk cId="1351651579" sldId="256"/>
            <ac:spMk id="59" creationId="{28DA8D05-CF65-4382-8BF4-2A08754DB5F0}"/>
          </ac:spMkLst>
        </pc:spChg>
        <pc:spChg chg="add del">
          <ac:chgData name="Заренков Петр" userId="ef5fba26b805de3a" providerId="Windows Live" clId="Web-{E7B524B9-51B4-47E1-8028-4AF3D5402AF9}" dt="2022-05-18T19:41:29.836" v="153"/>
          <ac:spMkLst>
            <pc:docMk/>
            <pc:sldMk cId="1351651579" sldId="256"/>
            <ac:spMk id="68" creationId="{7A675F33-98AF-4B83-A3BB-0780A23145E6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0" creationId="{1511F85B-5967-428B-BE8B-819A79813D92}"/>
          </ac:spMkLst>
        </pc:spChg>
        <pc:spChg chg="add del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1" creationId="{28DA8D05-CF65-4382-8BF4-2A08754DB5F0}"/>
          </ac:spMkLst>
        </pc:spChg>
        <pc:spChg chg="add">
          <ac:chgData name="Заренков Петр" userId="ef5fba26b805de3a" providerId="Windows Live" clId="Web-{E7B524B9-51B4-47E1-8028-4AF3D5402AF9}" dt="2022-05-18T19:43:41.047" v="190"/>
          <ac:spMkLst>
            <pc:docMk/>
            <pc:sldMk cId="1351651579" sldId="256"/>
            <ac:spMk id="77" creationId="{01E688E0-C729-4E49-9E7B-4697607DBE19}"/>
          </ac:spMkLst>
        </pc:spChg>
        <pc:grpChg chg="add del">
          <ac:chgData name="Заренков Петр" userId="ef5fba26b805de3a" providerId="Windows Live" clId="Web-{E7B524B9-51B4-47E1-8028-4AF3D5402AF9}" dt="2022-05-18T19:41:29.851" v="154"/>
          <ac:grpSpMkLst>
            <pc:docMk/>
            <pc:sldMk cId="1351651579" sldId="256"/>
            <ac:grpSpMk id="47" creationId="{AAD89D74-79DD-4BE2-AA8C-8672382F2520}"/>
          </ac:grpSpMkLst>
        </pc:grpChg>
        <pc:grpChg chg="add del">
          <ac:chgData name="Заренков Петр" userId="ef5fba26b805de3a" providerId="Windows Live" clId="Web-{E7B524B9-51B4-47E1-8028-4AF3D5402AF9}" dt="2022-05-18T19:41:27.054" v="151"/>
          <ac:grpSpMkLst>
            <pc:docMk/>
            <pc:sldMk cId="1351651579" sldId="256"/>
            <ac:grpSpMk id="61" creationId="{E0C6252F-9468-4CFE-8A28-0DFE703FB7BC}"/>
          </ac:grpSpMkLst>
        </pc:grpChg>
        <pc:grpChg chg="add del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2" creationId="{E0C6252F-9468-4CFE-8A28-0DFE703FB7BC}"/>
          </ac:grpSpMkLst>
        </pc:grpChg>
        <pc:grpChg chg="add">
          <ac:chgData name="Заренков Петр" userId="ef5fba26b805de3a" providerId="Windows Live" clId="Web-{E7B524B9-51B4-47E1-8028-4AF3D5402AF9}" dt="2022-05-18T19:43:41.047" v="190"/>
          <ac:grpSpMkLst>
            <pc:docMk/>
            <pc:sldMk cId="1351651579" sldId="256"/>
            <ac:grpSpMk id="79" creationId="{AAD89D74-79DD-4BE2-AA8C-8672382F2520}"/>
          </ac:grpSpMkLst>
        </pc:grpChg>
        <pc:picChg chg="mod">
          <ac:chgData name="Заренков Петр" userId="ef5fba26b805de3a" providerId="Windows Live" clId="Web-{E7B524B9-51B4-47E1-8028-4AF3D5402AF9}" dt="2022-05-18T19:43:41.047" v="190"/>
          <ac:picMkLst>
            <pc:docMk/>
            <pc:sldMk cId="1351651579" sldId="256"/>
            <ac:picMk id="28" creationId="{8F06B57F-7B50-4DB1-C458-3BB9AD163166}"/>
          </ac:picMkLst>
        </pc:picChg>
      </pc:sldChg>
      <pc:sldChg chg="addSp delSp modSp">
        <pc:chgData name="Заренков Петр" userId="ef5fba26b805de3a" providerId="Windows Live" clId="Web-{E7B524B9-51B4-47E1-8028-4AF3D5402AF9}" dt="2022-05-18T19:43:28.093" v="187"/>
        <pc:sldMkLst>
          <pc:docMk/>
          <pc:sldMk cId="3095091506" sldId="257"/>
        </pc:sldMkLst>
        <pc:spChg chg="mod">
          <ac:chgData name="Заренков Петр" userId="ef5fba26b805de3a" providerId="Windows Live" clId="Web-{E7B524B9-51B4-47E1-8028-4AF3D5402AF9}" dt="2022-05-18T19:38:25.339" v="138" actId="1076"/>
          <ac:spMkLst>
            <pc:docMk/>
            <pc:sldMk cId="3095091506" sldId="257"/>
            <ac:spMk id="2" creationId="{A6EA4837-93C3-5178-E778-F49F5A92F31C}"/>
          </ac:spMkLst>
        </pc:spChg>
        <pc:spChg chg="mod">
          <ac:chgData name="Заренков Петр" userId="ef5fba26b805de3a" providerId="Windows Live" clId="Web-{E7B524B9-51B4-47E1-8028-4AF3D5402AF9}" dt="2022-05-18T19:38:37.871" v="140" actId="20577"/>
          <ac:spMkLst>
            <pc:docMk/>
            <pc:sldMk cId="3095091506" sldId="257"/>
            <ac:spMk id="3" creationId="{04D90719-C64B-CDC8-4709-B044A056C5E2}"/>
          </ac:spMkLst>
        </pc:spChg>
        <pc:spChg chg="add del mod">
          <ac:chgData name="Заренков Петр" userId="ef5fba26b805de3a" providerId="Windows Live" clId="Web-{E7B524B9-51B4-47E1-8028-4AF3D5402AF9}" dt="2022-05-18T19:42:57.513" v="182"/>
          <ac:spMkLst>
            <pc:docMk/>
            <pc:sldMk cId="3095091506" sldId="257"/>
            <ac:spMk id="8" creationId="{54E2854A-F9E7-3454-9B8E-11F7F1CE5F57}"/>
          </ac:spMkLst>
        </pc:spChg>
        <pc:picChg chg="add del mod">
          <ac:chgData name="Заренков Петр" userId="ef5fba26b805de3a" providerId="Windows Live" clId="Web-{E7B524B9-51B4-47E1-8028-4AF3D5402AF9}" dt="2022-05-18T19:41:41.071" v="160"/>
          <ac:picMkLst>
            <pc:docMk/>
            <pc:sldMk cId="3095091506" sldId="257"/>
            <ac:picMk id="4" creationId="{709EDEDA-EF31-F8F9-BB53-32C81A5BE4AD}"/>
          </ac:picMkLst>
        </pc:picChg>
        <pc:picChg chg="add del mod">
          <ac:chgData name="Заренков Петр" userId="ef5fba26b805de3a" providerId="Windows Live" clId="Web-{E7B524B9-51B4-47E1-8028-4AF3D5402AF9}" dt="2022-05-18T19:42:12.542" v="165"/>
          <ac:picMkLst>
            <pc:docMk/>
            <pc:sldMk cId="3095091506" sldId="257"/>
            <ac:picMk id="7" creationId="{95CEB422-1403-DC2C-437B-2218DA548369}"/>
          </ac:picMkLst>
        </pc:picChg>
        <pc:picChg chg="add del mod">
          <ac:chgData name="Заренков Петр" userId="ef5fba26b805de3a" providerId="Windows Live" clId="Web-{E7B524B9-51B4-47E1-8028-4AF3D5402AF9}" dt="2022-05-18T19:43:28.093" v="187"/>
          <ac:picMkLst>
            <pc:docMk/>
            <pc:sldMk cId="3095091506" sldId="257"/>
            <ac:picMk id="10" creationId="{3FEDAC0B-643C-B446-F86B-6AC29D125559}"/>
          </ac:picMkLst>
        </pc:picChg>
      </pc:sldChg>
      <pc:sldChg chg="modSp">
        <pc:chgData name="Заренков Петр" userId="ef5fba26b805de3a" providerId="Windows Live" clId="Web-{E7B524B9-51B4-47E1-8028-4AF3D5402AF9}" dt="2022-05-18T19:40:55.505" v="148" actId="20577"/>
        <pc:sldMkLst>
          <pc:docMk/>
          <pc:sldMk cId="4148783651" sldId="258"/>
        </pc:sldMkLst>
        <pc:spChg chg="mod">
          <ac:chgData name="Заренков Петр" userId="ef5fba26b805de3a" providerId="Windows Live" clId="Web-{E7B524B9-51B4-47E1-8028-4AF3D5402AF9}" dt="2022-05-18T19:40:55.505" v="148" actId="20577"/>
          <ac:spMkLst>
            <pc:docMk/>
            <pc:sldMk cId="4148783651" sldId="258"/>
            <ac:spMk id="3" creationId="{4A6DFFFD-6B43-4AF0-A91F-8796AD08EDA6}"/>
          </ac:spMkLst>
        </pc:spChg>
      </pc:sldChg>
      <pc:sldChg chg="del">
        <pc:chgData name="Заренков Петр" userId="ef5fba26b805de3a" providerId="Windows Live" clId="Web-{E7B524B9-51B4-47E1-8028-4AF3D5402AF9}" dt="2022-05-18T18:28:38.527" v="137"/>
        <pc:sldMkLst>
          <pc:docMk/>
          <pc:sldMk cId="1507494442" sldId="259"/>
        </pc:sldMkLst>
      </pc:sldChg>
      <pc:sldChg chg="addSp delSp modSp">
        <pc:chgData name="Заренков Петр" userId="ef5fba26b805de3a" providerId="Windows Live" clId="Web-{E7B524B9-51B4-47E1-8028-4AF3D5402AF9}" dt="2022-05-18T18:28:24.558" v="136" actId="20577"/>
        <pc:sldMkLst>
          <pc:docMk/>
          <pc:sldMk cId="2704855978" sldId="265"/>
        </pc:sldMkLst>
        <pc:spChg chg="mod">
          <ac:chgData name="Заренков Петр" userId="ef5fba26b805de3a" providerId="Windows Live" clId="Web-{E7B524B9-51B4-47E1-8028-4AF3D5402AF9}" dt="2022-05-18T18:28:24.558" v="136" actId="20577"/>
          <ac:spMkLst>
            <pc:docMk/>
            <pc:sldMk cId="2704855978" sldId="265"/>
            <ac:spMk id="3" creationId="{2C032FF1-7186-4523-3B2E-0AF3694A7610}"/>
          </ac:spMkLst>
        </pc:spChg>
        <pc:spChg chg="del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8" creationId="{290FE681-1E05-478A-89DC-5F7AB37CFD77}"/>
          </ac:spMkLst>
        </pc:spChg>
        <pc:spChg chg="add">
          <ac:chgData name="Заренков Петр" userId="ef5fba26b805de3a" providerId="Windows Live" clId="Web-{E7B524B9-51B4-47E1-8028-4AF3D5402AF9}" dt="2022-05-18T18:26:22.602" v="66"/>
          <ac:spMkLst>
            <pc:docMk/>
            <pc:sldMk cId="2704855978" sldId="265"/>
            <ac:spMk id="15" creationId="{290FE681-1E05-478A-89DC-5F7AB37CFD77}"/>
          </ac:spMkLst>
        </pc:spChg>
        <pc:cxnChg chg="del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0" creationId="{2E2F21DC-5F0E-42CF-B89C-C1E25E175CB8}"/>
          </ac:cxnSpMkLst>
        </pc:cxnChg>
        <pc:cxnChg chg="add">
          <ac:chgData name="Заренков Петр" userId="ef5fba26b805de3a" providerId="Windows Live" clId="Web-{E7B524B9-51B4-47E1-8028-4AF3D5402AF9}" dt="2022-05-18T18:26:22.602" v="66"/>
          <ac:cxnSpMkLst>
            <pc:docMk/>
            <pc:sldMk cId="2704855978" sldId="265"/>
            <ac:cxnSpMk id="17" creationId="{2E2F21DC-5F0E-42CF-B89C-C1E25E175CB8}"/>
          </ac:cxnSpMkLst>
        </pc:cxnChg>
      </pc:sldChg>
    </pc:docChg>
  </pc:docChgLst>
  <pc:docChgLst>
    <pc:chgData name="Заренков Петр" userId="ef5fba26b805de3a" providerId="Windows Live" clId="Web-{1A3FBC2A-1EC5-48BE-9E1D-B546088C8877}"/>
    <pc:docChg chg="delSld modSld">
      <pc:chgData name="Заренков Петр" userId="ef5fba26b805de3a" providerId="Windows Live" clId="Web-{1A3FBC2A-1EC5-48BE-9E1D-B546088C8877}" dt="2022-05-19T13:59:19.108" v="15" actId="20577"/>
      <pc:docMkLst>
        <pc:docMk/>
      </pc:docMkLst>
      <pc:sldChg chg="addSp delSp modSp">
        <pc:chgData name="Заренков Петр" userId="ef5fba26b805de3a" providerId="Windows Live" clId="Web-{1A3FBC2A-1EC5-48BE-9E1D-B546088C8877}" dt="2022-05-19T13:59:19.108" v="15" actId="20577"/>
        <pc:sldMkLst>
          <pc:docMk/>
          <pc:sldMk cId="3095091506" sldId="257"/>
        </pc:sldMkLst>
        <pc:spChg chg="mod">
          <ac:chgData name="Заренков Петр" userId="ef5fba26b805de3a" providerId="Windows Live" clId="Web-{1A3FBC2A-1EC5-48BE-9E1D-B546088C8877}" dt="2022-05-19T13:59:19.108" v="15" actId="20577"/>
          <ac:spMkLst>
            <pc:docMk/>
            <pc:sldMk cId="3095091506" sldId="257"/>
            <ac:spMk id="3" creationId="{04D90719-C64B-CDC8-4709-B044A056C5E2}"/>
          </ac:spMkLst>
        </pc:spChg>
        <pc:picChg chg="add mod">
          <ac:chgData name="Заренков Петр" userId="ef5fba26b805de3a" providerId="Windows Live" clId="Web-{1A3FBC2A-1EC5-48BE-9E1D-B546088C8877}" dt="2022-05-19T13:58:38.575" v="12" actId="1076"/>
          <ac:picMkLst>
            <pc:docMk/>
            <pc:sldMk cId="3095091506" sldId="257"/>
            <ac:picMk id="4" creationId="{DE894728-5D46-89FA-AFC4-6449D8C5850B}"/>
          </ac:picMkLst>
        </pc:picChg>
        <pc:picChg chg="del">
          <ac:chgData name="Заренков Петр" userId="ef5fba26b805de3a" providerId="Windows Live" clId="Web-{1A3FBC2A-1EC5-48BE-9E1D-B546088C8877}" dt="2022-05-19T13:58:33.871" v="9"/>
          <ac:picMkLst>
            <pc:docMk/>
            <pc:sldMk cId="3095091506" sldId="257"/>
            <ac:picMk id="6" creationId="{2E395BAF-15C0-FEFD-ADB9-EFE648B287A1}"/>
          </ac:picMkLst>
        </pc:picChg>
      </pc:sldChg>
      <pc:sldChg chg="addSp delSp modSp del">
        <pc:chgData name="Заренков Петр" userId="ef5fba26b805de3a" providerId="Windows Live" clId="Web-{1A3FBC2A-1EC5-48BE-9E1D-B546088C8877}" dt="2022-05-19T13:56:33.348" v="6"/>
        <pc:sldMkLst>
          <pc:docMk/>
          <pc:sldMk cId="357872533" sldId="264"/>
        </pc:sldMkLst>
        <pc:spChg chg="del mod">
          <ac:chgData name="Заренков Петр" userId="ef5fba26b805de3a" providerId="Windows Live" clId="Web-{1A3FBC2A-1EC5-48BE-9E1D-B546088C8877}" dt="2022-05-19T13:55:20.578" v="3"/>
          <ac:spMkLst>
            <pc:docMk/>
            <pc:sldMk cId="357872533" sldId="264"/>
            <ac:spMk id="3" creationId="{52BFDC5B-B919-798B-86D0-16B558D61802}"/>
          </ac:spMkLst>
        </pc:spChg>
        <pc:spChg chg="add del mod">
          <ac:chgData name="Заренков Петр" userId="ef5fba26b805de3a" providerId="Windows Live" clId="Web-{1A3FBC2A-1EC5-48BE-9E1D-B546088C8877}" dt="2022-05-19T13:56:02.784" v="5"/>
          <ac:spMkLst>
            <pc:docMk/>
            <pc:sldMk cId="357872533" sldId="264"/>
            <ac:spMk id="5" creationId="{F2ECCF3B-0D68-22B8-9820-AFEC9111F9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5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7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02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4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62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7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0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9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ec0J2i4TSZEBHzaLyVv2Ox/Dictionary?node-id=0%3A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Трехмерный белый Кубы приостановлен и стопка">
            <a:extLst>
              <a:ext uri="{FF2B5EF4-FFF2-40B4-BE49-F238E27FC236}">
                <a16:creationId xmlns:a16="http://schemas.microsoft.com/office/drawing/2014/main" id="{8F06B57F-7B50-4DB1-C458-3BB9AD163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2993" b="12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ru-RU" dirty="0" err="1"/>
              <a:t>Easylang</a:t>
            </a:r>
            <a:r>
              <a:rPr lang="ru-RU" dirty="0"/>
              <a:t> </a:t>
            </a:r>
            <a:r>
              <a:rPr lang="ru-RU" dirty="0" err="1"/>
              <a:t>dictionary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Заренков</a:t>
            </a:r>
            <a:r>
              <a:rPr lang="ru-RU" dirty="0">
                <a:solidFill>
                  <a:schemeClr val="tx1"/>
                </a:solidFill>
              </a:rPr>
              <a:t> Петр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A4837-93C3-5178-E778-F49F5A9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12" y="817828"/>
            <a:ext cx="8422888" cy="717189"/>
          </a:xfrm>
        </p:spPr>
        <p:txBody>
          <a:bodyPr>
            <a:normAutofit/>
          </a:bodyPr>
          <a:lstStyle/>
          <a:p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D90719-C64B-CDC8-4709-B044A056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184" y="1717848"/>
            <a:ext cx="6612751" cy="2036364"/>
          </a:xfrm>
        </p:spPr>
        <p:txBody>
          <a:bodyPr>
            <a:norm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ru-RU" dirty="0" err="1">
                <a:solidFill>
                  <a:schemeClr val="tx1"/>
                </a:solidFill>
              </a:rPr>
              <a:t>EasyLang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Dictionary</a:t>
            </a:r>
            <a:r>
              <a:rPr lang="ru-RU" dirty="0">
                <a:solidFill>
                  <a:schemeClr val="tx1"/>
                </a:solidFill>
              </a:rPr>
              <a:t> - мобильное приложение для помощи в изучении иностранных языков. Изучая английский язык я часто пользовался приложением Cambridge </a:t>
            </a:r>
            <a:r>
              <a:rPr lang="ru-RU" dirty="0" err="1">
                <a:solidFill>
                  <a:schemeClr val="tx1"/>
                </a:solidFill>
              </a:rPr>
              <a:t>Dictionary</a:t>
            </a:r>
            <a:r>
              <a:rPr lang="ru-RU" dirty="0">
                <a:solidFill>
                  <a:schemeClr val="tx1"/>
                </a:solidFill>
              </a:rPr>
              <a:t> +Plus и вдохновился на создание своего приложения-словаря, но с большим выбором языков. 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E894728-5D46-89FA-AFC4-6449D8C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3" y="821725"/>
            <a:ext cx="3165389" cy="31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ECE77-D4B4-0799-6CA4-C10F90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ru-RU" sz="2800"/>
              <a:t>Начало разработки</a:t>
            </a:r>
          </a:p>
        </p:txBody>
      </p:sp>
      <p:sp>
        <p:nvSpPr>
          <p:cNvPr id="29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DCA8B34-3034-D5F3-C530-F02ADE167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5" r="12748" b="1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A6DFFFD-6B43-4AF0-A91F-8796AD08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Делать проект я начал еще в январе с подробного макета в </a:t>
            </a:r>
            <a:r>
              <a:rPr lang="ru-RU" sz="1600" dirty="0" err="1">
                <a:solidFill>
                  <a:schemeClr val="tx1"/>
                </a:solidFill>
              </a:rPr>
              <a:t>Figma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br>
              <a:rPr lang="ru-RU" sz="1600" dirty="0"/>
            </a:br>
            <a:r>
              <a:rPr lang="ru-RU" sz="1600" dirty="0">
                <a:solidFill>
                  <a:schemeClr val="tx1"/>
                </a:solidFill>
              </a:rPr>
              <a:t>Именно так я представлял себе мое будущее приложение на начальном этапе разработки.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/>
          </a:p>
        </p:txBody>
      </p:sp>
      <p:grpSp>
        <p:nvGrpSpPr>
          <p:cNvPr id="30" name="Group 1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5104B-7FCF-C1A1-1323-91D46E11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Для кого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2EFA-CC3A-2434-256D-E0C7ADE6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Итак, кому же подойдет EasyLang Dictionary? Приложение создавалось для людей, изучающих иностранные языки. Сейчас присутствуют: Английский, Немецкий, Французский и Испанский - самые востребованные языки в мире.</a:t>
            </a:r>
          </a:p>
        </p:txBody>
      </p:sp>
    </p:spTree>
    <p:extLst>
      <p:ext uri="{BB962C8B-B14F-4D97-AF65-F5344CB8AC3E}">
        <p14:creationId xmlns:p14="http://schemas.microsoft.com/office/powerpoint/2010/main" val="62220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C22B2-5E38-B188-E620-2148B270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Профили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8F8E6-C441-082A-FB9F-4FE967E3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1"/>
                </a:solidFill>
              </a:rPr>
              <a:t>Приложение построено на система профайлов: человек создает профиль, в котором выбирает язык и его уровень. Таким образом приложением могут пользоваться несколько человек, изучающих разные языки.</a:t>
            </a:r>
          </a:p>
        </p:txBody>
      </p:sp>
    </p:spTree>
    <p:extLst>
      <p:ext uri="{BB962C8B-B14F-4D97-AF65-F5344CB8AC3E}">
        <p14:creationId xmlns:p14="http://schemas.microsoft.com/office/powerpoint/2010/main" val="102837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266D9-C4E6-0D8F-FD2C-14B841D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sz="3300"/>
              <a:t>возможности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365CE-BD90-834E-EC1F-D1C917B2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приложении присутствует переводчик с любого на любой из представленных языков, система </a:t>
            </a:r>
            <a:r>
              <a:rPr lang="ru-RU" dirty="0" err="1">
                <a:solidFill>
                  <a:schemeClr val="tx1"/>
                </a:solidFill>
              </a:rPr>
              <a:t>WordList-ов</a:t>
            </a:r>
            <a:r>
              <a:rPr lang="ru-RU" dirty="0">
                <a:solidFill>
                  <a:schemeClr val="tx1"/>
                </a:solidFill>
              </a:rPr>
              <a:t> и поиск слов.</a:t>
            </a:r>
          </a:p>
        </p:txBody>
      </p:sp>
    </p:spTree>
    <p:extLst>
      <p:ext uri="{BB962C8B-B14F-4D97-AF65-F5344CB8AC3E}">
        <p14:creationId xmlns:p14="http://schemas.microsoft.com/office/powerpoint/2010/main" val="32714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38457-B9EB-FF58-4415-772C438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структура</a:t>
            </a:r>
            <a:endParaRPr 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32FF1-7186-4523-3B2E-0AF3694A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Приложение состоит из двух активностей: первая для выбора или создание профиля, вторая для работы внутри выбранного профиля. Кроме этого, используется 9 фрагментов, 4 </a:t>
            </a:r>
            <a:r>
              <a:rPr lang="ru-RU" dirty="0" err="1">
                <a:solidFill>
                  <a:schemeClr val="tx1"/>
                </a:solidFill>
                <a:ea typeface="+mn-lt"/>
                <a:cs typeface="+mn-lt"/>
              </a:rPr>
              <a:t>pojo</a:t>
            </a: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 - класса, 2 интерфейса и 5 классов для работы с </a:t>
            </a:r>
            <a:r>
              <a:rPr lang="ru-RU" dirty="0" err="1">
                <a:solidFill>
                  <a:schemeClr val="tx1"/>
                </a:solidFill>
                <a:ea typeface="+mn-lt"/>
                <a:cs typeface="+mn-lt"/>
              </a:rPr>
              <a:t>bd</a:t>
            </a: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https://www.figma.com/file/ec0J2i4TSZEBHzaLyVv2Ox/Dictionary?node-id=0%3A1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5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EAB9C-969C-DCD5-130F-9D83D62D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Планы на будущее</a:t>
            </a:r>
            <a:endParaRPr lang="ru-R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EF7C8-8A04-5F2D-67F6-80B2CF25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 marL="342900" indent="-342900"/>
            <a:r>
              <a:rPr lang="ru-RU" dirty="0">
                <a:solidFill>
                  <a:schemeClr val="tx1"/>
                </a:solidFill>
              </a:rPr>
              <a:t>Реализация страницы </a:t>
            </a:r>
            <a:r>
              <a:rPr lang="ru-RU">
                <a:solidFill>
                  <a:schemeClr val="tx1"/>
                </a:solidFill>
              </a:rPr>
              <a:t>Parser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Реализация </a:t>
            </a:r>
            <a:r>
              <a:rPr lang="ru-RU">
                <a:solidFill>
                  <a:schemeClr val="tx1"/>
                </a:solidFill>
              </a:rPr>
              <a:t>аватарок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Локализация текста в приложении под выбранный язык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Добавление новых языков </a:t>
            </a:r>
          </a:p>
          <a:p>
            <a:pPr marL="342900" indent="-342900">
              <a:buClr>
                <a:srgbClr val="FFFFFF"/>
              </a:buClr>
            </a:pPr>
            <a:r>
              <a:rPr lang="ru-RU" dirty="0">
                <a:solidFill>
                  <a:schemeClr val="tx1"/>
                </a:solidFill>
              </a:rPr>
              <a:t>Улучшение качества перевода </a:t>
            </a:r>
          </a:p>
        </p:txBody>
      </p:sp>
    </p:spTree>
    <p:extLst>
      <p:ext uri="{BB962C8B-B14F-4D97-AF65-F5344CB8AC3E}">
        <p14:creationId xmlns:p14="http://schemas.microsoft.com/office/powerpoint/2010/main" val="35856677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Slice</vt:lpstr>
      <vt:lpstr>Easylang dictionary</vt:lpstr>
      <vt:lpstr>Идея</vt:lpstr>
      <vt:lpstr>Начало разработки</vt:lpstr>
      <vt:lpstr>Для кого</vt:lpstr>
      <vt:lpstr>Профили</vt:lpstr>
      <vt:lpstr>возможности</vt:lpstr>
      <vt:lpstr>структура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281</cp:revision>
  <dcterms:created xsi:type="dcterms:W3CDTF">2022-05-16T21:19:25Z</dcterms:created>
  <dcterms:modified xsi:type="dcterms:W3CDTF">2022-05-19T13:59:26Z</dcterms:modified>
</cp:coreProperties>
</file>