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notesMasterIdLst>
    <p:notesMasterId r:id="rId30"/>
  </p:notesMasterIdLst>
  <p:sldIdLst>
    <p:sldId id="256" r:id="rId5"/>
    <p:sldId id="264" r:id="rId6"/>
    <p:sldId id="285" r:id="rId7"/>
    <p:sldId id="287" r:id="rId8"/>
    <p:sldId id="288" r:id="rId9"/>
    <p:sldId id="259" r:id="rId10"/>
    <p:sldId id="260" r:id="rId11"/>
    <p:sldId id="289" r:id="rId12"/>
    <p:sldId id="274" r:id="rId13"/>
    <p:sldId id="262" r:id="rId14"/>
    <p:sldId id="292" r:id="rId15"/>
    <p:sldId id="291" r:id="rId16"/>
    <p:sldId id="275" r:id="rId17"/>
    <p:sldId id="277" r:id="rId18"/>
    <p:sldId id="278" r:id="rId19"/>
    <p:sldId id="279" r:id="rId20"/>
    <p:sldId id="281" r:id="rId21"/>
    <p:sldId id="282" r:id="rId22"/>
    <p:sldId id="283" r:id="rId23"/>
    <p:sldId id="293" r:id="rId24"/>
    <p:sldId id="294" r:id="rId25"/>
    <p:sldId id="284" r:id="rId26"/>
    <p:sldId id="276" r:id="rId27"/>
    <p:sldId id="273" r:id="rId28"/>
    <p:sldId id="272" r:id="rId2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78643" autoAdjust="0"/>
  </p:normalViewPr>
  <p:slideViewPr>
    <p:cSldViewPr snapToGrid="0">
      <p:cViewPr varScale="1">
        <p:scale>
          <a:sx n="67" d="100"/>
          <a:sy n="67" d="100"/>
        </p:scale>
        <p:origin x="1282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D8EA2-461F-49A9-BE58-75BF09EA63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06E2FD5-5D30-4B4A-A4E9-BEE4B99DC2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RSU" panose="02000506040000020003" pitchFamily="2" charset="-34"/>
              <a:cs typeface="RSU" panose="02000506040000020003" pitchFamily="2" charset="-34"/>
            </a:rPr>
            <a:t>O-D matrix report from 34 stations in 24 hours</a:t>
          </a:r>
        </a:p>
      </dgm:t>
    </dgm:pt>
    <dgm:pt modelId="{9B047131-5D24-4749-BF62-4C16416F2715}" type="parTrans" cxnId="{B261D9B5-B653-47D9-9BE8-9299AA4A2C65}">
      <dgm:prSet/>
      <dgm:spPr/>
      <dgm:t>
        <a:bodyPr/>
        <a:lstStyle/>
        <a:p>
          <a:endParaRPr lang="en-US"/>
        </a:p>
      </dgm:t>
    </dgm:pt>
    <dgm:pt modelId="{11C6B044-F067-4F3E-96E8-94E0D2B17611}" type="sibTrans" cxnId="{B261D9B5-B653-47D9-9BE8-9299AA4A2C65}">
      <dgm:prSet/>
      <dgm:spPr/>
      <dgm:t>
        <a:bodyPr/>
        <a:lstStyle/>
        <a:p>
          <a:endParaRPr lang="en-US"/>
        </a:p>
      </dgm:t>
    </dgm:pt>
    <dgm:pt modelId="{9AB8C8EC-4481-48F8-8088-19C915527B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RSU" panose="02000506040000020003" pitchFamily="2" charset="-34"/>
              <a:cs typeface="RSU" panose="02000506040000020003" pitchFamily="2" charset="-34"/>
            </a:rPr>
            <a:t>Design the Predefined Schema</a:t>
          </a:r>
        </a:p>
      </dgm:t>
    </dgm:pt>
    <dgm:pt modelId="{C31C71AA-556C-45A2-B5EB-06C0EA70E95A}" type="parTrans" cxnId="{35386816-C8F2-40C6-AED7-C085A3A75E70}">
      <dgm:prSet/>
      <dgm:spPr/>
      <dgm:t>
        <a:bodyPr/>
        <a:lstStyle/>
        <a:p>
          <a:endParaRPr lang="en-US"/>
        </a:p>
      </dgm:t>
    </dgm:pt>
    <dgm:pt modelId="{2C3A8E5E-C871-4571-B716-F184D52FCE21}" type="sibTrans" cxnId="{35386816-C8F2-40C6-AED7-C085A3A75E70}">
      <dgm:prSet/>
      <dgm:spPr/>
      <dgm:t>
        <a:bodyPr/>
        <a:lstStyle/>
        <a:p>
          <a:endParaRPr lang="en-US"/>
        </a:p>
      </dgm:t>
    </dgm:pt>
    <dgm:pt modelId="{BA50B98E-7F0F-4626-85C1-8255D131C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RSU" panose="02000506040000020003" pitchFamily="2" charset="-34"/>
              <a:cs typeface="RSU" panose="02000506040000020003" pitchFamily="2" charset="-34"/>
            </a:rPr>
            <a:t>Talend Data pipeline can perform ETL from </a:t>
          </a:r>
        </a:p>
        <a:p>
          <a:pPr>
            <a:lnSpc>
              <a:spcPct val="100000"/>
            </a:lnSpc>
          </a:pPr>
          <a:r>
            <a:rPr lang="en-US" dirty="0">
              <a:latin typeface="RSU" panose="02000506040000020003" pitchFamily="2" charset="-34"/>
              <a:cs typeface="RSU" panose="02000506040000020003" pitchFamily="2" charset="-34"/>
            </a:rPr>
            <a:t>O-D matrix to transactional data</a:t>
          </a:r>
        </a:p>
      </dgm:t>
    </dgm:pt>
    <dgm:pt modelId="{AA4D89AC-1B07-4179-97F3-0A442214F8EB}" type="parTrans" cxnId="{70785801-DF88-4A77-8413-422043FAE576}">
      <dgm:prSet/>
      <dgm:spPr/>
      <dgm:t>
        <a:bodyPr/>
        <a:lstStyle/>
        <a:p>
          <a:endParaRPr lang="en-US"/>
        </a:p>
      </dgm:t>
    </dgm:pt>
    <dgm:pt modelId="{784BD83A-E8EE-4FB5-87C1-4E6A0C69600B}" type="sibTrans" cxnId="{70785801-DF88-4A77-8413-422043FAE576}">
      <dgm:prSet/>
      <dgm:spPr/>
      <dgm:t>
        <a:bodyPr/>
        <a:lstStyle/>
        <a:p>
          <a:endParaRPr lang="en-US"/>
        </a:p>
      </dgm:t>
    </dgm:pt>
    <dgm:pt modelId="{1684449B-DE57-4318-8642-D293037C48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RSU" panose="02000506040000020003" pitchFamily="2" charset="-34"/>
              <a:cs typeface="RSU" panose="02000506040000020003" pitchFamily="2" charset="-34"/>
            </a:rPr>
            <a:t>Heatmap Visualization in Power BI</a:t>
          </a:r>
        </a:p>
      </dgm:t>
    </dgm:pt>
    <dgm:pt modelId="{F27C392D-0427-4182-9338-08F2ADB1B706}" type="parTrans" cxnId="{FAE65201-DAB0-404D-AFE4-E0E066EE04BF}">
      <dgm:prSet/>
      <dgm:spPr/>
      <dgm:t>
        <a:bodyPr/>
        <a:lstStyle/>
        <a:p>
          <a:endParaRPr lang="en-US"/>
        </a:p>
      </dgm:t>
    </dgm:pt>
    <dgm:pt modelId="{A516514C-8071-4D64-AF94-939F6F55A839}" type="sibTrans" cxnId="{FAE65201-DAB0-404D-AFE4-E0E066EE04BF}">
      <dgm:prSet/>
      <dgm:spPr/>
      <dgm:t>
        <a:bodyPr/>
        <a:lstStyle/>
        <a:p>
          <a:endParaRPr lang="en-US"/>
        </a:p>
      </dgm:t>
    </dgm:pt>
    <dgm:pt modelId="{08070DBF-D368-47B2-A9B7-7213D3F3ADAD}" type="pres">
      <dgm:prSet presAssocID="{2C4D8EA2-461F-49A9-BE58-75BF09EA6313}" presName="root" presStyleCnt="0">
        <dgm:presLayoutVars>
          <dgm:dir/>
          <dgm:resizeHandles val="exact"/>
        </dgm:presLayoutVars>
      </dgm:prSet>
      <dgm:spPr/>
    </dgm:pt>
    <dgm:pt modelId="{554E111B-4C2B-4048-BDA5-1F3A7D746E50}" type="pres">
      <dgm:prSet presAssocID="{806E2FD5-5D30-4B4A-A4E9-BEE4B99DC262}" presName="compNode" presStyleCnt="0"/>
      <dgm:spPr/>
    </dgm:pt>
    <dgm:pt modelId="{162E139C-1049-42E4-B659-A8737C767FA4}" type="pres">
      <dgm:prSet presAssocID="{806E2FD5-5D30-4B4A-A4E9-BEE4B99DC262}" presName="bgRect" presStyleLbl="bgShp" presStyleIdx="0" presStyleCnt="4"/>
      <dgm:spPr/>
    </dgm:pt>
    <dgm:pt modelId="{6E93E89C-8331-4195-98DB-122233E93627}" type="pres">
      <dgm:prSet presAssocID="{806E2FD5-5D30-4B4A-A4E9-BEE4B99DC2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D97D3D3-3794-4A4E-B064-283587433B26}" type="pres">
      <dgm:prSet presAssocID="{806E2FD5-5D30-4B4A-A4E9-BEE4B99DC262}" presName="spaceRect" presStyleCnt="0"/>
      <dgm:spPr/>
    </dgm:pt>
    <dgm:pt modelId="{B64D6A03-B3DD-49F0-B5CA-F067977EE1FE}" type="pres">
      <dgm:prSet presAssocID="{806E2FD5-5D30-4B4A-A4E9-BEE4B99DC262}" presName="parTx" presStyleLbl="revTx" presStyleIdx="0" presStyleCnt="4">
        <dgm:presLayoutVars>
          <dgm:chMax val="0"/>
          <dgm:chPref val="0"/>
        </dgm:presLayoutVars>
      </dgm:prSet>
      <dgm:spPr/>
    </dgm:pt>
    <dgm:pt modelId="{129ACA74-6CB3-4963-9392-E873D27DEC79}" type="pres">
      <dgm:prSet presAssocID="{11C6B044-F067-4F3E-96E8-94E0D2B17611}" presName="sibTrans" presStyleCnt="0"/>
      <dgm:spPr/>
    </dgm:pt>
    <dgm:pt modelId="{6E1CDFE5-8EEA-4F68-9E42-2DD6DD59CB10}" type="pres">
      <dgm:prSet presAssocID="{9AB8C8EC-4481-48F8-8088-19C915527BCA}" presName="compNode" presStyleCnt="0"/>
      <dgm:spPr/>
    </dgm:pt>
    <dgm:pt modelId="{BA64E8DE-7467-4508-A0F3-FFA99F07C793}" type="pres">
      <dgm:prSet presAssocID="{9AB8C8EC-4481-48F8-8088-19C915527BCA}" presName="bgRect" presStyleLbl="bgShp" presStyleIdx="1" presStyleCnt="4"/>
      <dgm:spPr/>
    </dgm:pt>
    <dgm:pt modelId="{0FD7E6F0-EF3E-4A5F-8A3C-36B051C6979E}" type="pres">
      <dgm:prSet presAssocID="{9AB8C8EC-4481-48F8-8088-19C915527B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499FF7A-85DB-42EC-9109-FD8BAE6ED9C5}" type="pres">
      <dgm:prSet presAssocID="{9AB8C8EC-4481-48F8-8088-19C915527BCA}" presName="spaceRect" presStyleCnt="0"/>
      <dgm:spPr/>
    </dgm:pt>
    <dgm:pt modelId="{278DDF55-2809-4D00-B34D-F94AA4CA56EC}" type="pres">
      <dgm:prSet presAssocID="{9AB8C8EC-4481-48F8-8088-19C915527BCA}" presName="parTx" presStyleLbl="revTx" presStyleIdx="1" presStyleCnt="4">
        <dgm:presLayoutVars>
          <dgm:chMax val="0"/>
          <dgm:chPref val="0"/>
        </dgm:presLayoutVars>
      </dgm:prSet>
      <dgm:spPr/>
    </dgm:pt>
    <dgm:pt modelId="{75105278-AFC3-42FF-9C69-9B933C07E5DA}" type="pres">
      <dgm:prSet presAssocID="{2C3A8E5E-C871-4571-B716-F184D52FCE21}" presName="sibTrans" presStyleCnt="0"/>
      <dgm:spPr/>
    </dgm:pt>
    <dgm:pt modelId="{2D0B38DB-90FF-456F-A50E-C09573B3F7A4}" type="pres">
      <dgm:prSet presAssocID="{BA50B98E-7F0F-4626-85C1-8255D131C2D6}" presName="compNode" presStyleCnt="0"/>
      <dgm:spPr/>
    </dgm:pt>
    <dgm:pt modelId="{AC287590-A425-408A-BF23-70054DC807C2}" type="pres">
      <dgm:prSet presAssocID="{BA50B98E-7F0F-4626-85C1-8255D131C2D6}" presName="bgRect" presStyleLbl="bgShp" presStyleIdx="2" presStyleCnt="4"/>
      <dgm:spPr/>
    </dgm:pt>
    <dgm:pt modelId="{44CCB18F-C7F2-4B01-A726-644335898F42}" type="pres">
      <dgm:prSet presAssocID="{BA50B98E-7F0F-4626-85C1-8255D131C2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8DAD984-348B-43F6-A1A7-BAA345694849}" type="pres">
      <dgm:prSet presAssocID="{BA50B98E-7F0F-4626-85C1-8255D131C2D6}" presName="spaceRect" presStyleCnt="0"/>
      <dgm:spPr/>
    </dgm:pt>
    <dgm:pt modelId="{D4D320DD-8C3A-4004-9DC4-7D527EB16772}" type="pres">
      <dgm:prSet presAssocID="{BA50B98E-7F0F-4626-85C1-8255D131C2D6}" presName="parTx" presStyleLbl="revTx" presStyleIdx="2" presStyleCnt="4">
        <dgm:presLayoutVars>
          <dgm:chMax val="0"/>
          <dgm:chPref val="0"/>
        </dgm:presLayoutVars>
      </dgm:prSet>
      <dgm:spPr/>
    </dgm:pt>
    <dgm:pt modelId="{F0FCE9E8-243D-41FE-8794-EB213BA62B99}" type="pres">
      <dgm:prSet presAssocID="{784BD83A-E8EE-4FB5-87C1-4E6A0C69600B}" presName="sibTrans" presStyleCnt="0"/>
      <dgm:spPr/>
    </dgm:pt>
    <dgm:pt modelId="{0EE7666C-5EB3-4CA9-914A-A059C829FB99}" type="pres">
      <dgm:prSet presAssocID="{1684449B-DE57-4318-8642-D293037C4855}" presName="compNode" presStyleCnt="0"/>
      <dgm:spPr/>
    </dgm:pt>
    <dgm:pt modelId="{9BCDAFC7-F44A-44E9-B34B-814DB827A4BD}" type="pres">
      <dgm:prSet presAssocID="{1684449B-DE57-4318-8642-D293037C4855}" presName="bgRect" presStyleLbl="bgShp" presStyleIdx="3" presStyleCnt="4"/>
      <dgm:spPr/>
    </dgm:pt>
    <dgm:pt modelId="{81202C84-6FA3-4828-85B6-3ACDC953E1B1}" type="pres">
      <dgm:prSet presAssocID="{1684449B-DE57-4318-8642-D293037C4855}" presName="iconRect" presStyleLbl="node1" presStyleIdx="3" presStyleCnt="4"/>
      <dgm:spPr>
        <a:blipFill>
          <a:blip xmlns:r="http://schemas.openxmlformats.org/officeDocument/2006/relationships" r:embed="rId7"/>
          <a:srcRect/>
          <a:stretch>
            <a:fillRect l="-16000" r="-16000"/>
          </a:stretch>
        </a:blipFill>
        <a:ln>
          <a:noFill/>
        </a:ln>
      </dgm:spPr>
    </dgm:pt>
    <dgm:pt modelId="{35BE7DC6-7533-47B7-8BDC-091E5A39957C}" type="pres">
      <dgm:prSet presAssocID="{1684449B-DE57-4318-8642-D293037C4855}" presName="spaceRect" presStyleCnt="0"/>
      <dgm:spPr/>
    </dgm:pt>
    <dgm:pt modelId="{DE12AB35-4ECA-4B1C-9E28-6316332C15AC}" type="pres">
      <dgm:prSet presAssocID="{1684449B-DE57-4318-8642-D293037C48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E65201-DAB0-404D-AFE4-E0E066EE04BF}" srcId="{2C4D8EA2-461F-49A9-BE58-75BF09EA6313}" destId="{1684449B-DE57-4318-8642-D293037C4855}" srcOrd="3" destOrd="0" parTransId="{F27C392D-0427-4182-9338-08F2ADB1B706}" sibTransId="{A516514C-8071-4D64-AF94-939F6F55A839}"/>
    <dgm:cxn modelId="{70785801-DF88-4A77-8413-422043FAE576}" srcId="{2C4D8EA2-461F-49A9-BE58-75BF09EA6313}" destId="{BA50B98E-7F0F-4626-85C1-8255D131C2D6}" srcOrd="2" destOrd="0" parTransId="{AA4D89AC-1B07-4179-97F3-0A442214F8EB}" sibTransId="{784BD83A-E8EE-4FB5-87C1-4E6A0C69600B}"/>
    <dgm:cxn modelId="{69F54906-0EC7-4E96-A7F9-FDA6E5ADD6E7}" type="presOf" srcId="{806E2FD5-5D30-4B4A-A4E9-BEE4B99DC262}" destId="{B64D6A03-B3DD-49F0-B5CA-F067977EE1FE}" srcOrd="0" destOrd="0" presId="urn:microsoft.com/office/officeart/2018/2/layout/IconVerticalSolidList"/>
    <dgm:cxn modelId="{35386816-C8F2-40C6-AED7-C085A3A75E70}" srcId="{2C4D8EA2-461F-49A9-BE58-75BF09EA6313}" destId="{9AB8C8EC-4481-48F8-8088-19C915527BCA}" srcOrd="1" destOrd="0" parTransId="{C31C71AA-556C-45A2-B5EB-06C0EA70E95A}" sibTransId="{2C3A8E5E-C871-4571-B716-F184D52FCE21}"/>
    <dgm:cxn modelId="{6F45012D-9118-4936-8853-E162DF669A05}" type="presOf" srcId="{9AB8C8EC-4481-48F8-8088-19C915527BCA}" destId="{278DDF55-2809-4D00-B34D-F94AA4CA56EC}" srcOrd="0" destOrd="0" presId="urn:microsoft.com/office/officeart/2018/2/layout/IconVerticalSolidList"/>
    <dgm:cxn modelId="{CBF57962-8BBC-4D53-85D7-9C7D925DDD6D}" type="presOf" srcId="{2C4D8EA2-461F-49A9-BE58-75BF09EA6313}" destId="{08070DBF-D368-47B2-A9B7-7213D3F3ADAD}" srcOrd="0" destOrd="0" presId="urn:microsoft.com/office/officeart/2018/2/layout/IconVerticalSolidList"/>
    <dgm:cxn modelId="{B261D9B5-B653-47D9-9BE8-9299AA4A2C65}" srcId="{2C4D8EA2-461F-49A9-BE58-75BF09EA6313}" destId="{806E2FD5-5D30-4B4A-A4E9-BEE4B99DC262}" srcOrd="0" destOrd="0" parTransId="{9B047131-5D24-4749-BF62-4C16416F2715}" sibTransId="{11C6B044-F067-4F3E-96E8-94E0D2B17611}"/>
    <dgm:cxn modelId="{1800BAD2-7F76-478E-905F-AF078C2E925B}" type="presOf" srcId="{BA50B98E-7F0F-4626-85C1-8255D131C2D6}" destId="{D4D320DD-8C3A-4004-9DC4-7D527EB16772}" srcOrd="0" destOrd="0" presId="urn:microsoft.com/office/officeart/2018/2/layout/IconVerticalSolidList"/>
    <dgm:cxn modelId="{F3D3BBFF-0BBF-409A-991F-BB5C8D4B76E1}" type="presOf" srcId="{1684449B-DE57-4318-8642-D293037C4855}" destId="{DE12AB35-4ECA-4B1C-9E28-6316332C15AC}" srcOrd="0" destOrd="0" presId="urn:microsoft.com/office/officeart/2018/2/layout/IconVerticalSolidList"/>
    <dgm:cxn modelId="{0D9BA733-7040-448F-89CA-A7BE6952A113}" type="presParOf" srcId="{08070DBF-D368-47B2-A9B7-7213D3F3ADAD}" destId="{554E111B-4C2B-4048-BDA5-1F3A7D746E50}" srcOrd="0" destOrd="0" presId="urn:microsoft.com/office/officeart/2018/2/layout/IconVerticalSolidList"/>
    <dgm:cxn modelId="{1D2CE644-1ED2-4BFE-B74D-C8FC9B95A968}" type="presParOf" srcId="{554E111B-4C2B-4048-BDA5-1F3A7D746E50}" destId="{162E139C-1049-42E4-B659-A8737C767FA4}" srcOrd="0" destOrd="0" presId="urn:microsoft.com/office/officeart/2018/2/layout/IconVerticalSolidList"/>
    <dgm:cxn modelId="{2B42D2C4-3B42-4910-B7C8-EA2360FE7B5D}" type="presParOf" srcId="{554E111B-4C2B-4048-BDA5-1F3A7D746E50}" destId="{6E93E89C-8331-4195-98DB-122233E93627}" srcOrd="1" destOrd="0" presId="urn:microsoft.com/office/officeart/2018/2/layout/IconVerticalSolidList"/>
    <dgm:cxn modelId="{E4F948C0-7E84-44BC-9794-A4C06F66E583}" type="presParOf" srcId="{554E111B-4C2B-4048-BDA5-1F3A7D746E50}" destId="{6D97D3D3-3794-4A4E-B064-283587433B26}" srcOrd="2" destOrd="0" presId="urn:microsoft.com/office/officeart/2018/2/layout/IconVerticalSolidList"/>
    <dgm:cxn modelId="{ECDDCD96-F92E-4BBF-901D-AD4E25249784}" type="presParOf" srcId="{554E111B-4C2B-4048-BDA5-1F3A7D746E50}" destId="{B64D6A03-B3DD-49F0-B5CA-F067977EE1FE}" srcOrd="3" destOrd="0" presId="urn:microsoft.com/office/officeart/2018/2/layout/IconVerticalSolidList"/>
    <dgm:cxn modelId="{BE9FB020-4837-4E4E-A4F2-03B009CF7203}" type="presParOf" srcId="{08070DBF-D368-47B2-A9B7-7213D3F3ADAD}" destId="{129ACA74-6CB3-4963-9392-E873D27DEC79}" srcOrd="1" destOrd="0" presId="urn:microsoft.com/office/officeart/2018/2/layout/IconVerticalSolidList"/>
    <dgm:cxn modelId="{949BC9CD-9FE7-4F03-9DE5-3AD0FD7DD52F}" type="presParOf" srcId="{08070DBF-D368-47B2-A9B7-7213D3F3ADAD}" destId="{6E1CDFE5-8EEA-4F68-9E42-2DD6DD59CB10}" srcOrd="2" destOrd="0" presId="urn:microsoft.com/office/officeart/2018/2/layout/IconVerticalSolidList"/>
    <dgm:cxn modelId="{0D38E9F6-400B-400D-A382-E1BEC5D73D37}" type="presParOf" srcId="{6E1CDFE5-8EEA-4F68-9E42-2DD6DD59CB10}" destId="{BA64E8DE-7467-4508-A0F3-FFA99F07C793}" srcOrd="0" destOrd="0" presId="urn:microsoft.com/office/officeart/2018/2/layout/IconVerticalSolidList"/>
    <dgm:cxn modelId="{F55EBEE7-AA35-4B8B-892F-342BB2AC448D}" type="presParOf" srcId="{6E1CDFE5-8EEA-4F68-9E42-2DD6DD59CB10}" destId="{0FD7E6F0-EF3E-4A5F-8A3C-36B051C6979E}" srcOrd="1" destOrd="0" presId="urn:microsoft.com/office/officeart/2018/2/layout/IconVerticalSolidList"/>
    <dgm:cxn modelId="{9E39F2C4-C83E-4C34-9AA7-3AAFE37D3E5A}" type="presParOf" srcId="{6E1CDFE5-8EEA-4F68-9E42-2DD6DD59CB10}" destId="{4499FF7A-85DB-42EC-9109-FD8BAE6ED9C5}" srcOrd="2" destOrd="0" presId="urn:microsoft.com/office/officeart/2018/2/layout/IconVerticalSolidList"/>
    <dgm:cxn modelId="{55A3B927-8536-4C2C-87E0-549DFFBBCA5A}" type="presParOf" srcId="{6E1CDFE5-8EEA-4F68-9E42-2DD6DD59CB10}" destId="{278DDF55-2809-4D00-B34D-F94AA4CA56EC}" srcOrd="3" destOrd="0" presId="urn:microsoft.com/office/officeart/2018/2/layout/IconVerticalSolidList"/>
    <dgm:cxn modelId="{85B4C7B0-AC70-4D04-8ED8-9EBACAFD35B7}" type="presParOf" srcId="{08070DBF-D368-47B2-A9B7-7213D3F3ADAD}" destId="{75105278-AFC3-42FF-9C69-9B933C07E5DA}" srcOrd="3" destOrd="0" presId="urn:microsoft.com/office/officeart/2018/2/layout/IconVerticalSolidList"/>
    <dgm:cxn modelId="{A2B6BCF7-CB9C-4954-82FF-7F9E4430E254}" type="presParOf" srcId="{08070DBF-D368-47B2-A9B7-7213D3F3ADAD}" destId="{2D0B38DB-90FF-456F-A50E-C09573B3F7A4}" srcOrd="4" destOrd="0" presId="urn:microsoft.com/office/officeart/2018/2/layout/IconVerticalSolidList"/>
    <dgm:cxn modelId="{87E70EB4-0D63-4C05-84F5-6DC187B2067C}" type="presParOf" srcId="{2D0B38DB-90FF-456F-A50E-C09573B3F7A4}" destId="{AC287590-A425-408A-BF23-70054DC807C2}" srcOrd="0" destOrd="0" presId="urn:microsoft.com/office/officeart/2018/2/layout/IconVerticalSolidList"/>
    <dgm:cxn modelId="{58CD7FD2-0A70-42BD-80E4-01E7AE41A6B6}" type="presParOf" srcId="{2D0B38DB-90FF-456F-A50E-C09573B3F7A4}" destId="{44CCB18F-C7F2-4B01-A726-644335898F42}" srcOrd="1" destOrd="0" presId="urn:microsoft.com/office/officeart/2018/2/layout/IconVerticalSolidList"/>
    <dgm:cxn modelId="{D08CD417-63E6-4ED2-9867-82C42EA422C1}" type="presParOf" srcId="{2D0B38DB-90FF-456F-A50E-C09573B3F7A4}" destId="{68DAD984-348B-43F6-A1A7-BAA345694849}" srcOrd="2" destOrd="0" presId="urn:microsoft.com/office/officeart/2018/2/layout/IconVerticalSolidList"/>
    <dgm:cxn modelId="{5A4F7430-7C5C-4435-9E78-D3B7682426C9}" type="presParOf" srcId="{2D0B38DB-90FF-456F-A50E-C09573B3F7A4}" destId="{D4D320DD-8C3A-4004-9DC4-7D527EB16772}" srcOrd="3" destOrd="0" presId="urn:microsoft.com/office/officeart/2018/2/layout/IconVerticalSolidList"/>
    <dgm:cxn modelId="{31A7420E-D471-4EA1-91BE-6303E8A674B9}" type="presParOf" srcId="{08070DBF-D368-47B2-A9B7-7213D3F3ADAD}" destId="{F0FCE9E8-243D-41FE-8794-EB213BA62B99}" srcOrd="5" destOrd="0" presId="urn:microsoft.com/office/officeart/2018/2/layout/IconVerticalSolidList"/>
    <dgm:cxn modelId="{58D13B48-8D77-40E4-9BC4-0A4BBA1A23FC}" type="presParOf" srcId="{08070DBF-D368-47B2-A9B7-7213D3F3ADAD}" destId="{0EE7666C-5EB3-4CA9-914A-A059C829FB99}" srcOrd="6" destOrd="0" presId="urn:microsoft.com/office/officeart/2018/2/layout/IconVerticalSolidList"/>
    <dgm:cxn modelId="{A3F15A04-2C15-4DE1-AC8C-1B6E8768F6F8}" type="presParOf" srcId="{0EE7666C-5EB3-4CA9-914A-A059C829FB99}" destId="{9BCDAFC7-F44A-44E9-B34B-814DB827A4BD}" srcOrd="0" destOrd="0" presId="urn:microsoft.com/office/officeart/2018/2/layout/IconVerticalSolidList"/>
    <dgm:cxn modelId="{40D31D21-C2BE-4FDF-87FB-D9E6A52BFA8A}" type="presParOf" srcId="{0EE7666C-5EB3-4CA9-914A-A059C829FB99}" destId="{81202C84-6FA3-4828-85B6-3ACDC953E1B1}" srcOrd="1" destOrd="0" presId="urn:microsoft.com/office/officeart/2018/2/layout/IconVerticalSolidList"/>
    <dgm:cxn modelId="{450E17DF-6174-4D0A-B01D-35EB64BD0897}" type="presParOf" srcId="{0EE7666C-5EB3-4CA9-914A-A059C829FB99}" destId="{35BE7DC6-7533-47B7-8BDC-091E5A39957C}" srcOrd="2" destOrd="0" presId="urn:microsoft.com/office/officeart/2018/2/layout/IconVerticalSolidList"/>
    <dgm:cxn modelId="{538D2E25-E25B-45F6-B1B6-35B4ACB69FC9}" type="presParOf" srcId="{0EE7666C-5EB3-4CA9-914A-A059C829FB99}" destId="{DE12AB35-4ECA-4B1C-9E28-6316332C15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EF9FC4-F2A6-471D-ACD2-F44E3A2400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A00D45-2980-4359-9DCD-80BD66BFD801}">
      <dgm:prSet/>
      <dgm:spPr/>
      <dgm:t>
        <a:bodyPr/>
        <a:lstStyle/>
        <a:p>
          <a:r>
            <a:rPr lang="en-US" dirty="0"/>
            <a:t>Microsoft Excel : To read the raw data and output data. Also, to do the basic task of preparation process.</a:t>
          </a:r>
        </a:p>
      </dgm:t>
    </dgm:pt>
    <dgm:pt modelId="{53F6E484-1336-4F02-9587-9A4EAEE14C73}" type="parTrans" cxnId="{182ED7D2-5264-47B4-8C25-5C94528EAB78}">
      <dgm:prSet/>
      <dgm:spPr/>
      <dgm:t>
        <a:bodyPr/>
        <a:lstStyle/>
        <a:p>
          <a:endParaRPr lang="en-US"/>
        </a:p>
      </dgm:t>
    </dgm:pt>
    <dgm:pt modelId="{38B3BAE9-061A-492A-B4C9-BCAEB71C5CE4}" type="sibTrans" cxnId="{182ED7D2-5264-47B4-8C25-5C94528EAB78}">
      <dgm:prSet/>
      <dgm:spPr/>
      <dgm:t>
        <a:bodyPr/>
        <a:lstStyle/>
        <a:p>
          <a:endParaRPr lang="en-US"/>
        </a:p>
      </dgm:t>
    </dgm:pt>
    <dgm:pt modelId="{AE3C6EA4-FCE8-44E3-A2B5-AB03D543A007}">
      <dgm:prSet/>
      <dgm:spPr/>
      <dgm:t>
        <a:bodyPr/>
        <a:lstStyle/>
        <a:p>
          <a:r>
            <a:rPr lang="en-US"/>
            <a:t>Google Colab : To develop the python programs.</a:t>
          </a:r>
        </a:p>
      </dgm:t>
    </dgm:pt>
    <dgm:pt modelId="{EB1BF4F0-DD2D-4A2E-A2D1-9FC090E38FD4}" type="parTrans" cxnId="{87CEF4AF-4CCA-497F-9E69-337B01014E21}">
      <dgm:prSet/>
      <dgm:spPr/>
      <dgm:t>
        <a:bodyPr/>
        <a:lstStyle/>
        <a:p>
          <a:endParaRPr lang="en-US"/>
        </a:p>
      </dgm:t>
    </dgm:pt>
    <dgm:pt modelId="{40C922C6-4435-490C-831C-6F7A301ED86D}" type="sibTrans" cxnId="{87CEF4AF-4CCA-497F-9E69-337B01014E21}">
      <dgm:prSet/>
      <dgm:spPr/>
      <dgm:t>
        <a:bodyPr/>
        <a:lstStyle/>
        <a:p>
          <a:endParaRPr lang="en-US"/>
        </a:p>
      </dgm:t>
    </dgm:pt>
    <dgm:pt modelId="{29069F09-F70E-4A50-B7D1-AE764208F25D}">
      <dgm:prSet/>
      <dgm:spPr/>
      <dgm:t>
        <a:bodyPr/>
        <a:lstStyle/>
        <a:p>
          <a:r>
            <a:rPr lang="en-US" dirty="0"/>
            <a:t>Talend Open Studio for Data integration: ETL tool use to create pipeline</a:t>
          </a:r>
        </a:p>
      </dgm:t>
    </dgm:pt>
    <dgm:pt modelId="{22F4C0A7-3CAC-41FB-AD70-B33ED3C53C3E}" type="parTrans" cxnId="{5CC89C61-4AD0-431C-8AAE-A641B7CE47ED}">
      <dgm:prSet/>
      <dgm:spPr/>
      <dgm:t>
        <a:bodyPr/>
        <a:lstStyle/>
        <a:p>
          <a:endParaRPr lang="en-US"/>
        </a:p>
      </dgm:t>
    </dgm:pt>
    <dgm:pt modelId="{0B98C0F2-4594-42CF-A17F-84192EA1B600}" type="sibTrans" cxnId="{5CC89C61-4AD0-431C-8AAE-A641B7CE47ED}">
      <dgm:prSet/>
      <dgm:spPr/>
      <dgm:t>
        <a:bodyPr/>
        <a:lstStyle/>
        <a:p>
          <a:endParaRPr lang="en-US"/>
        </a:p>
      </dgm:t>
    </dgm:pt>
    <dgm:pt modelId="{9AA270D7-6653-4EDE-A3A0-ACB1B7D9E5B0}">
      <dgm:prSet/>
      <dgm:spPr/>
      <dgm:t>
        <a:bodyPr/>
        <a:lstStyle/>
        <a:p>
          <a:r>
            <a:rPr lang="en-US" dirty="0"/>
            <a:t>Power BI: Software to create visualization</a:t>
          </a:r>
        </a:p>
      </dgm:t>
    </dgm:pt>
    <dgm:pt modelId="{3756F89E-957B-4364-B3B0-107A8064D87A}" type="parTrans" cxnId="{47F2F74A-2757-43C6-8BF5-43332D073561}">
      <dgm:prSet/>
      <dgm:spPr/>
      <dgm:t>
        <a:bodyPr/>
        <a:lstStyle/>
        <a:p>
          <a:endParaRPr lang="en-US"/>
        </a:p>
      </dgm:t>
    </dgm:pt>
    <dgm:pt modelId="{895C388D-8A3B-4A8A-BCAE-A287BFAA3D0E}" type="sibTrans" cxnId="{47F2F74A-2757-43C6-8BF5-43332D073561}">
      <dgm:prSet/>
      <dgm:spPr/>
      <dgm:t>
        <a:bodyPr/>
        <a:lstStyle/>
        <a:p>
          <a:endParaRPr lang="en-US"/>
        </a:p>
      </dgm:t>
    </dgm:pt>
    <dgm:pt modelId="{A018A606-3F9A-411D-ABFE-0FBE17267E5E}" type="pres">
      <dgm:prSet presAssocID="{A0EF9FC4-F2A6-471D-ACD2-F44E3A240087}" presName="root" presStyleCnt="0">
        <dgm:presLayoutVars>
          <dgm:dir/>
          <dgm:resizeHandles val="exact"/>
        </dgm:presLayoutVars>
      </dgm:prSet>
      <dgm:spPr/>
    </dgm:pt>
    <dgm:pt modelId="{54C9388A-6523-45FC-8BB7-E582D6130E90}" type="pres">
      <dgm:prSet presAssocID="{A1A00D45-2980-4359-9DCD-80BD66BFD801}" presName="compNode" presStyleCnt="0"/>
      <dgm:spPr/>
    </dgm:pt>
    <dgm:pt modelId="{67EF5FFB-A950-426B-896C-AF2AE85CB094}" type="pres">
      <dgm:prSet presAssocID="{A1A00D45-2980-4359-9DCD-80BD66BFD801}" presName="bgRect" presStyleLbl="bgShp" presStyleIdx="0" presStyleCnt="4"/>
      <dgm:spPr/>
    </dgm:pt>
    <dgm:pt modelId="{F443EEF1-138B-474C-B242-DA3C0475EC24}" type="pres">
      <dgm:prSet presAssocID="{A1A00D45-2980-4359-9DCD-80BD66BFD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314F5D-97EC-4B6F-A58C-AE63E8546C9A}" type="pres">
      <dgm:prSet presAssocID="{A1A00D45-2980-4359-9DCD-80BD66BFD801}" presName="spaceRect" presStyleCnt="0"/>
      <dgm:spPr/>
    </dgm:pt>
    <dgm:pt modelId="{D174E1B8-E345-4A1E-8817-07487B06F379}" type="pres">
      <dgm:prSet presAssocID="{A1A00D45-2980-4359-9DCD-80BD66BFD801}" presName="parTx" presStyleLbl="revTx" presStyleIdx="0" presStyleCnt="4">
        <dgm:presLayoutVars>
          <dgm:chMax val="0"/>
          <dgm:chPref val="0"/>
        </dgm:presLayoutVars>
      </dgm:prSet>
      <dgm:spPr/>
    </dgm:pt>
    <dgm:pt modelId="{868F05C9-127E-4087-A86E-E4D3ECD71B04}" type="pres">
      <dgm:prSet presAssocID="{38B3BAE9-061A-492A-B4C9-BCAEB71C5CE4}" presName="sibTrans" presStyleCnt="0"/>
      <dgm:spPr/>
    </dgm:pt>
    <dgm:pt modelId="{C6260904-684D-4BEA-8952-67F5A068A5C5}" type="pres">
      <dgm:prSet presAssocID="{AE3C6EA4-FCE8-44E3-A2B5-AB03D543A007}" presName="compNode" presStyleCnt="0"/>
      <dgm:spPr/>
    </dgm:pt>
    <dgm:pt modelId="{58E4E911-56E7-41FD-B19C-3A4BCB14B5A3}" type="pres">
      <dgm:prSet presAssocID="{AE3C6EA4-FCE8-44E3-A2B5-AB03D543A007}" presName="bgRect" presStyleLbl="bgShp" presStyleIdx="1" presStyleCnt="4"/>
      <dgm:spPr/>
    </dgm:pt>
    <dgm:pt modelId="{A7E40504-8456-4B5A-88F8-B2ACC557DCC6}" type="pres">
      <dgm:prSet presAssocID="{AE3C6EA4-FCE8-44E3-A2B5-AB03D543A0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8F58DF8-FA2D-4A99-9CD1-298C12FA3D3A}" type="pres">
      <dgm:prSet presAssocID="{AE3C6EA4-FCE8-44E3-A2B5-AB03D543A007}" presName="spaceRect" presStyleCnt="0"/>
      <dgm:spPr/>
    </dgm:pt>
    <dgm:pt modelId="{C8F72BFD-044C-4562-A184-4780A203CD18}" type="pres">
      <dgm:prSet presAssocID="{AE3C6EA4-FCE8-44E3-A2B5-AB03D543A007}" presName="parTx" presStyleLbl="revTx" presStyleIdx="1" presStyleCnt="4">
        <dgm:presLayoutVars>
          <dgm:chMax val="0"/>
          <dgm:chPref val="0"/>
        </dgm:presLayoutVars>
      </dgm:prSet>
      <dgm:spPr/>
    </dgm:pt>
    <dgm:pt modelId="{B416C3CC-D97A-4DC3-A1C6-7AEB61602021}" type="pres">
      <dgm:prSet presAssocID="{40C922C6-4435-490C-831C-6F7A301ED86D}" presName="sibTrans" presStyleCnt="0"/>
      <dgm:spPr/>
    </dgm:pt>
    <dgm:pt modelId="{5EDD7709-BE45-43D8-8A8D-E7B4C12DB2EC}" type="pres">
      <dgm:prSet presAssocID="{29069F09-F70E-4A50-B7D1-AE764208F25D}" presName="compNode" presStyleCnt="0"/>
      <dgm:spPr/>
    </dgm:pt>
    <dgm:pt modelId="{EBAB4409-B9EB-4FE8-91AF-F0DAB924B0C0}" type="pres">
      <dgm:prSet presAssocID="{29069F09-F70E-4A50-B7D1-AE764208F25D}" presName="bgRect" presStyleLbl="bgShp" presStyleIdx="2" presStyleCnt="4"/>
      <dgm:spPr/>
    </dgm:pt>
    <dgm:pt modelId="{F816933E-2BDA-4C48-AF8E-A17228F9F0C6}" type="pres">
      <dgm:prSet presAssocID="{29069F09-F70E-4A50-B7D1-AE764208F2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889F7E85-508F-4174-8412-5257A5A6AD2D}" type="pres">
      <dgm:prSet presAssocID="{29069F09-F70E-4A50-B7D1-AE764208F25D}" presName="spaceRect" presStyleCnt="0"/>
      <dgm:spPr/>
    </dgm:pt>
    <dgm:pt modelId="{709F31DE-B341-4678-838F-1555BA98A27B}" type="pres">
      <dgm:prSet presAssocID="{29069F09-F70E-4A50-B7D1-AE764208F25D}" presName="parTx" presStyleLbl="revTx" presStyleIdx="2" presStyleCnt="4">
        <dgm:presLayoutVars>
          <dgm:chMax val="0"/>
          <dgm:chPref val="0"/>
        </dgm:presLayoutVars>
      </dgm:prSet>
      <dgm:spPr/>
    </dgm:pt>
    <dgm:pt modelId="{D8DC10FE-F621-45BD-8D58-BBB2EC1D2F5B}" type="pres">
      <dgm:prSet presAssocID="{0B98C0F2-4594-42CF-A17F-84192EA1B600}" presName="sibTrans" presStyleCnt="0"/>
      <dgm:spPr/>
    </dgm:pt>
    <dgm:pt modelId="{676F9CCB-B046-449F-85C9-F43ACD3857D9}" type="pres">
      <dgm:prSet presAssocID="{9AA270D7-6653-4EDE-A3A0-ACB1B7D9E5B0}" presName="compNode" presStyleCnt="0"/>
      <dgm:spPr/>
    </dgm:pt>
    <dgm:pt modelId="{19E31BF2-A480-47BF-97B1-33F8BF71AA9E}" type="pres">
      <dgm:prSet presAssocID="{9AA270D7-6653-4EDE-A3A0-ACB1B7D9E5B0}" presName="bgRect" presStyleLbl="bgShp" presStyleIdx="3" presStyleCnt="4" custLinFactNeighborX="0" custLinFactNeighborY="3662"/>
      <dgm:spPr/>
    </dgm:pt>
    <dgm:pt modelId="{4B033B3D-7194-465C-B935-89378410AFCC}" type="pres">
      <dgm:prSet presAssocID="{9AA270D7-6653-4EDE-A3A0-ACB1B7D9E5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2E79E85-0236-4ABD-9AB2-2E48FB185792}" type="pres">
      <dgm:prSet presAssocID="{9AA270D7-6653-4EDE-A3A0-ACB1B7D9E5B0}" presName="spaceRect" presStyleCnt="0"/>
      <dgm:spPr/>
    </dgm:pt>
    <dgm:pt modelId="{B7FDD3AC-8A53-4419-A5EF-F1B1D726BEE8}" type="pres">
      <dgm:prSet presAssocID="{9AA270D7-6653-4EDE-A3A0-ACB1B7D9E5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135A115-88A8-44EA-802A-6CEA10F5D38F}" type="presOf" srcId="{AE3C6EA4-FCE8-44E3-A2B5-AB03D543A007}" destId="{C8F72BFD-044C-4562-A184-4780A203CD18}" srcOrd="0" destOrd="0" presId="urn:microsoft.com/office/officeart/2018/2/layout/IconVerticalSolidList"/>
    <dgm:cxn modelId="{5CC89C61-4AD0-431C-8AAE-A641B7CE47ED}" srcId="{A0EF9FC4-F2A6-471D-ACD2-F44E3A240087}" destId="{29069F09-F70E-4A50-B7D1-AE764208F25D}" srcOrd="2" destOrd="0" parTransId="{22F4C0A7-3CAC-41FB-AD70-B33ED3C53C3E}" sibTransId="{0B98C0F2-4594-42CF-A17F-84192EA1B600}"/>
    <dgm:cxn modelId="{47F2F74A-2757-43C6-8BF5-43332D073561}" srcId="{A0EF9FC4-F2A6-471D-ACD2-F44E3A240087}" destId="{9AA270D7-6653-4EDE-A3A0-ACB1B7D9E5B0}" srcOrd="3" destOrd="0" parTransId="{3756F89E-957B-4364-B3B0-107A8064D87A}" sibTransId="{895C388D-8A3B-4A8A-BCAE-A287BFAA3D0E}"/>
    <dgm:cxn modelId="{6573C47D-5A47-4D28-8B1C-2C66B48A4510}" type="presOf" srcId="{29069F09-F70E-4A50-B7D1-AE764208F25D}" destId="{709F31DE-B341-4678-838F-1555BA98A27B}" srcOrd="0" destOrd="0" presId="urn:microsoft.com/office/officeart/2018/2/layout/IconVerticalSolidList"/>
    <dgm:cxn modelId="{0BC5ED8A-1870-4FA8-AC87-1AAE41C65C4E}" type="presOf" srcId="{A1A00D45-2980-4359-9DCD-80BD66BFD801}" destId="{D174E1B8-E345-4A1E-8817-07487B06F379}" srcOrd="0" destOrd="0" presId="urn:microsoft.com/office/officeart/2018/2/layout/IconVerticalSolidList"/>
    <dgm:cxn modelId="{457F9194-FD7B-42DE-A79A-755CEFFEC2C9}" type="presOf" srcId="{9AA270D7-6653-4EDE-A3A0-ACB1B7D9E5B0}" destId="{B7FDD3AC-8A53-4419-A5EF-F1B1D726BEE8}" srcOrd="0" destOrd="0" presId="urn:microsoft.com/office/officeart/2018/2/layout/IconVerticalSolidList"/>
    <dgm:cxn modelId="{8C9F55A0-64E7-4FA7-9C57-9EADC97BA20A}" type="presOf" srcId="{A0EF9FC4-F2A6-471D-ACD2-F44E3A240087}" destId="{A018A606-3F9A-411D-ABFE-0FBE17267E5E}" srcOrd="0" destOrd="0" presId="urn:microsoft.com/office/officeart/2018/2/layout/IconVerticalSolidList"/>
    <dgm:cxn modelId="{87CEF4AF-4CCA-497F-9E69-337B01014E21}" srcId="{A0EF9FC4-F2A6-471D-ACD2-F44E3A240087}" destId="{AE3C6EA4-FCE8-44E3-A2B5-AB03D543A007}" srcOrd="1" destOrd="0" parTransId="{EB1BF4F0-DD2D-4A2E-A2D1-9FC090E38FD4}" sibTransId="{40C922C6-4435-490C-831C-6F7A301ED86D}"/>
    <dgm:cxn modelId="{182ED7D2-5264-47B4-8C25-5C94528EAB78}" srcId="{A0EF9FC4-F2A6-471D-ACD2-F44E3A240087}" destId="{A1A00D45-2980-4359-9DCD-80BD66BFD801}" srcOrd="0" destOrd="0" parTransId="{53F6E484-1336-4F02-9587-9A4EAEE14C73}" sibTransId="{38B3BAE9-061A-492A-B4C9-BCAEB71C5CE4}"/>
    <dgm:cxn modelId="{23C190BB-85FE-42B5-8B7B-B70DDEB8D272}" type="presParOf" srcId="{A018A606-3F9A-411D-ABFE-0FBE17267E5E}" destId="{54C9388A-6523-45FC-8BB7-E582D6130E90}" srcOrd="0" destOrd="0" presId="urn:microsoft.com/office/officeart/2018/2/layout/IconVerticalSolidList"/>
    <dgm:cxn modelId="{CFD3C152-B220-4BCA-9E9A-82427A19478B}" type="presParOf" srcId="{54C9388A-6523-45FC-8BB7-E582D6130E90}" destId="{67EF5FFB-A950-426B-896C-AF2AE85CB094}" srcOrd="0" destOrd="0" presId="urn:microsoft.com/office/officeart/2018/2/layout/IconVerticalSolidList"/>
    <dgm:cxn modelId="{71BD3401-6953-477F-90B9-59E6F3E8FEC8}" type="presParOf" srcId="{54C9388A-6523-45FC-8BB7-E582D6130E90}" destId="{F443EEF1-138B-474C-B242-DA3C0475EC24}" srcOrd="1" destOrd="0" presId="urn:microsoft.com/office/officeart/2018/2/layout/IconVerticalSolidList"/>
    <dgm:cxn modelId="{96CE5831-4291-4C53-876F-8C6A038E4136}" type="presParOf" srcId="{54C9388A-6523-45FC-8BB7-E582D6130E90}" destId="{50314F5D-97EC-4B6F-A58C-AE63E8546C9A}" srcOrd="2" destOrd="0" presId="urn:microsoft.com/office/officeart/2018/2/layout/IconVerticalSolidList"/>
    <dgm:cxn modelId="{F77DB273-F651-469B-915A-900D041CFEAD}" type="presParOf" srcId="{54C9388A-6523-45FC-8BB7-E582D6130E90}" destId="{D174E1B8-E345-4A1E-8817-07487B06F379}" srcOrd="3" destOrd="0" presId="urn:microsoft.com/office/officeart/2018/2/layout/IconVerticalSolidList"/>
    <dgm:cxn modelId="{8D8AA29A-F229-47E9-8ABD-A4D93BC9BF61}" type="presParOf" srcId="{A018A606-3F9A-411D-ABFE-0FBE17267E5E}" destId="{868F05C9-127E-4087-A86E-E4D3ECD71B04}" srcOrd="1" destOrd="0" presId="urn:microsoft.com/office/officeart/2018/2/layout/IconVerticalSolidList"/>
    <dgm:cxn modelId="{B202F56E-987B-491B-AC5A-E071D1C54E63}" type="presParOf" srcId="{A018A606-3F9A-411D-ABFE-0FBE17267E5E}" destId="{C6260904-684D-4BEA-8952-67F5A068A5C5}" srcOrd="2" destOrd="0" presId="urn:microsoft.com/office/officeart/2018/2/layout/IconVerticalSolidList"/>
    <dgm:cxn modelId="{63B27BE3-3CA9-405A-B32D-038F621033AA}" type="presParOf" srcId="{C6260904-684D-4BEA-8952-67F5A068A5C5}" destId="{58E4E911-56E7-41FD-B19C-3A4BCB14B5A3}" srcOrd="0" destOrd="0" presId="urn:microsoft.com/office/officeart/2018/2/layout/IconVerticalSolidList"/>
    <dgm:cxn modelId="{290AEC9E-E01C-4276-8D71-A52490725E79}" type="presParOf" srcId="{C6260904-684D-4BEA-8952-67F5A068A5C5}" destId="{A7E40504-8456-4B5A-88F8-B2ACC557DCC6}" srcOrd="1" destOrd="0" presId="urn:microsoft.com/office/officeart/2018/2/layout/IconVerticalSolidList"/>
    <dgm:cxn modelId="{7EB8777F-200C-442E-A417-8E098571F33D}" type="presParOf" srcId="{C6260904-684D-4BEA-8952-67F5A068A5C5}" destId="{08F58DF8-FA2D-4A99-9CD1-298C12FA3D3A}" srcOrd="2" destOrd="0" presId="urn:microsoft.com/office/officeart/2018/2/layout/IconVerticalSolidList"/>
    <dgm:cxn modelId="{08A9AA19-0E64-4D30-9EDA-5AC5A811F042}" type="presParOf" srcId="{C6260904-684D-4BEA-8952-67F5A068A5C5}" destId="{C8F72BFD-044C-4562-A184-4780A203CD18}" srcOrd="3" destOrd="0" presId="urn:microsoft.com/office/officeart/2018/2/layout/IconVerticalSolidList"/>
    <dgm:cxn modelId="{15FF8BE1-A147-4AC7-8760-C1971D4087C0}" type="presParOf" srcId="{A018A606-3F9A-411D-ABFE-0FBE17267E5E}" destId="{B416C3CC-D97A-4DC3-A1C6-7AEB61602021}" srcOrd="3" destOrd="0" presId="urn:microsoft.com/office/officeart/2018/2/layout/IconVerticalSolidList"/>
    <dgm:cxn modelId="{D4807E13-9745-4188-A024-ACEE5A4B4CED}" type="presParOf" srcId="{A018A606-3F9A-411D-ABFE-0FBE17267E5E}" destId="{5EDD7709-BE45-43D8-8A8D-E7B4C12DB2EC}" srcOrd="4" destOrd="0" presId="urn:microsoft.com/office/officeart/2018/2/layout/IconVerticalSolidList"/>
    <dgm:cxn modelId="{635CFA98-3F73-4696-91E1-54B6D8370DDA}" type="presParOf" srcId="{5EDD7709-BE45-43D8-8A8D-E7B4C12DB2EC}" destId="{EBAB4409-B9EB-4FE8-91AF-F0DAB924B0C0}" srcOrd="0" destOrd="0" presId="urn:microsoft.com/office/officeart/2018/2/layout/IconVerticalSolidList"/>
    <dgm:cxn modelId="{A9EBB452-AB7C-4492-B7D7-B10DCE1916B6}" type="presParOf" srcId="{5EDD7709-BE45-43D8-8A8D-E7B4C12DB2EC}" destId="{F816933E-2BDA-4C48-AF8E-A17228F9F0C6}" srcOrd="1" destOrd="0" presId="urn:microsoft.com/office/officeart/2018/2/layout/IconVerticalSolidList"/>
    <dgm:cxn modelId="{FE0E2C6E-0AAB-475C-B1E6-8E240C36D0CF}" type="presParOf" srcId="{5EDD7709-BE45-43D8-8A8D-E7B4C12DB2EC}" destId="{889F7E85-508F-4174-8412-5257A5A6AD2D}" srcOrd="2" destOrd="0" presId="urn:microsoft.com/office/officeart/2018/2/layout/IconVerticalSolidList"/>
    <dgm:cxn modelId="{A26D29D3-EF96-4D5B-A77F-7ADF32FA8A67}" type="presParOf" srcId="{5EDD7709-BE45-43D8-8A8D-E7B4C12DB2EC}" destId="{709F31DE-B341-4678-838F-1555BA98A27B}" srcOrd="3" destOrd="0" presId="urn:microsoft.com/office/officeart/2018/2/layout/IconVerticalSolidList"/>
    <dgm:cxn modelId="{8BDAED87-54A9-4DE5-9565-21CB3C03B131}" type="presParOf" srcId="{A018A606-3F9A-411D-ABFE-0FBE17267E5E}" destId="{D8DC10FE-F621-45BD-8D58-BBB2EC1D2F5B}" srcOrd="5" destOrd="0" presId="urn:microsoft.com/office/officeart/2018/2/layout/IconVerticalSolidList"/>
    <dgm:cxn modelId="{98DF3412-37B6-45EC-B471-3FF51493D6C2}" type="presParOf" srcId="{A018A606-3F9A-411D-ABFE-0FBE17267E5E}" destId="{676F9CCB-B046-449F-85C9-F43ACD3857D9}" srcOrd="6" destOrd="0" presId="urn:microsoft.com/office/officeart/2018/2/layout/IconVerticalSolidList"/>
    <dgm:cxn modelId="{5FDC4158-D186-40A3-BF9B-30AC26550FD4}" type="presParOf" srcId="{676F9CCB-B046-449F-85C9-F43ACD3857D9}" destId="{19E31BF2-A480-47BF-97B1-33F8BF71AA9E}" srcOrd="0" destOrd="0" presId="urn:microsoft.com/office/officeart/2018/2/layout/IconVerticalSolidList"/>
    <dgm:cxn modelId="{4656EE92-45AC-4463-B77C-9E0FA503E33B}" type="presParOf" srcId="{676F9CCB-B046-449F-85C9-F43ACD3857D9}" destId="{4B033B3D-7194-465C-B935-89378410AFCC}" srcOrd="1" destOrd="0" presId="urn:microsoft.com/office/officeart/2018/2/layout/IconVerticalSolidList"/>
    <dgm:cxn modelId="{2E48E578-B79E-49F3-9C00-F365E94CB88C}" type="presParOf" srcId="{676F9CCB-B046-449F-85C9-F43ACD3857D9}" destId="{32E79E85-0236-4ABD-9AB2-2E48FB185792}" srcOrd="2" destOrd="0" presId="urn:microsoft.com/office/officeart/2018/2/layout/IconVerticalSolidList"/>
    <dgm:cxn modelId="{CEBD01A6-E446-490A-9238-1CF45D8097CE}" type="presParOf" srcId="{676F9CCB-B046-449F-85C9-F43ACD3857D9}" destId="{B7FDD3AC-8A53-4419-A5EF-F1B1D726BE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2C766F-FB0E-43F8-9034-B7CD5983E9F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8D25BB4-F9D5-424C-8F60-3AE00D6AD2DB}">
      <dgm:prSet/>
      <dgm:spPr/>
      <dgm:t>
        <a:bodyPr/>
        <a:lstStyle/>
        <a:p>
          <a:r>
            <a:rPr lang="en-US" dirty="0">
              <a:latin typeface="RSU" panose="02000506040000020003" pitchFamily="2" charset="-34"/>
              <a:cs typeface="RSU" panose="02000506040000020003" pitchFamily="2" charset="-34"/>
            </a:rPr>
            <a:t>Can create automate ETL Data pipeline To use with O-D matrix.</a:t>
          </a:r>
        </a:p>
      </dgm:t>
    </dgm:pt>
    <dgm:pt modelId="{25351F01-D6E2-4430-9ABC-41FB8D7BD36C}" type="parTrans" cxnId="{07A0B52E-CEA1-41F6-B260-37307A8CBF46}">
      <dgm:prSet/>
      <dgm:spPr/>
      <dgm:t>
        <a:bodyPr/>
        <a:lstStyle/>
        <a:p>
          <a:endParaRPr lang="en-US"/>
        </a:p>
      </dgm:t>
    </dgm:pt>
    <dgm:pt modelId="{9B4DE612-6AAD-462F-B750-0A536BEDBD29}" type="sibTrans" cxnId="{07A0B52E-CEA1-41F6-B260-37307A8CBF46}">
      <dgm:prSet/>
      <dgm:spPr/>
      <dgm:t>
        <a:bodyPr/>
        <a:lstStyle/>
        <a:p>
          <a:endParaRPr lang="en-US"/>
        </a:p>
      </dgm:t>
    </dgm:pt>
    <dgm:pt modelId="{83498E57-9FC7-4F02-AA0C-6FF8283CA65C}">
      <dgm:prSet/>
      <dgm:spPr/>
      <dgm:t>
        <a:bodyPr/>
        <a:lstStyle/>
        <a:p>
          <a:r>
            <a:rPr lang="en-US" dirty="0">
              <a:latin typeface="RSU" panose="02000506040000020003" pitchFamily="2" charset="-34"/>
              <a:cs typeface="RSU" panose="02000506040000020003" pitchFamily="2" charset="-34"/>
            </a:rPr>
            <a:t>The result from Pipeline mostly accurate to predefined schema.</a:t>
          </a:r>
        </a:p>
      </dgm:t>
    </dgm:pt>
    <dgm:pt modelId="{6027DCDC-472E-4BE2-9F97-182C944BB483}" type="parTrans" cxnId="{D9B4322F-B9A9-4A08-A9B9-EA9680792A14}">
      <dgm:prSet/>
      <dgm:spPr/>
      <dgm:t>
        <a:bodyPr/>
        <a:lstStyle/>
        <a:p>
          <a:endParaRPr lang="en-US"/>
        </a:p>
      </dgm:t>
    </dgm:pt>
    <dgm:pt modelId="{276735E7-5CAA-493E-9BD0-CF20BF81E459}" type="sibTrans" cxnId="{D9B4322F-B9A9-4A08-A9B9-EA9680792A14}">
      <dgm:prSet/>
      <dgm:spPr/>
      <dgm:t>
        <a:bodyPr/>
        <a:lstStyle/>
        <a:p>
          <a:endParaRPr lang="en-US"/>
        </a:p>
      </dgm:t>
    </dgm:pt>
    <dgm:pt modelId="{F4DBDB91-AACD-4389-965A-660E51CCFD24}">
      <dgm:prSet/>
      <dgm:spPr/>
      <dgm:t>
        <a:bodyPr/>
        <a:lstStyle/>
        <a:p>
          <a:r>
            <a:rPr lang="en-US" dirty="0">
              <a:latin typeface="RSU" panose="02000506040000020003" pitchFamily="2" charset="-34"/>
              <a:cs typeface="RSU" panose="02000506040000020003" pitchFamily="2" charset="-34"/>
            </a:rPr>
            <a:t>To create Pipeline, need to have knowledge in field of Data Science.</a:t>
          </a:r>
        </a:p>
      </dgm:t>
    </dgm:pt>
    <dgm:pt modelId="{126A4D43-B0F6-47F0-8EA6-79299B55BA0D}" type="parTrans" cxnId="{CE9BDC53-3FFA-444F-BFF2-59F3F8F7161D}">
      <dgm:prSet/>
      <dgm:spPr/>
      <dgm:t>
        <a:bodyPr/>
        <a:lstStyle/>
        <a:p>
          <a:endParaRPr lang="en-US"/>
        </a:p>
      </dgm:t>
    </dgm:pt>
    <dgm:pt modelId="{314FA9C0-7C3F-4B02-BCEE-841D660CF2F2}" type="sibTrans" cxnId="{CE9BDC53-3FFA-444F-BFF2-59F3F8F7161D}">
      <dgm:prSet/>
      <dgm:spPr/>
      <dgm:t>
        <a:bodyPr/>
        <a:lstStyle/>
        <a:p>
          <a:endParaRPr lang="en-US"/>
        </a:p>
      </dgm:t>
    </dgm:pt>
    <dgm:pt modelId="{40DE5B79-ABA5-4422-9257-9B3CBB703A44}">
      <dgm:prSet/>
      <dgm:spPr/>
      <dgm:t>
        <a:bodyPr/>
        <a:lstStyle/>
        <a:p>
          <a:r>
            <a:rPr lang="en-US" dirty="0">
              <a:latin typeface="RSU" panose="02000506040000020003" pitchFamily="2" charset="-34"/>
              <a:cs typeface="RSU" panose="02000506040000020003" pitchFamily="2" charset="-34"/>
            </a:rPr>
            <a:t>It is an adaptation of multiple knowledges to create pipeline.</a:t>
          </a:r>
        </a:p>
      </dgm:t>
    </dgm:pt>
    <dgm:pt modelId="{BE078767-FE6F-47DC-B2CB-F169CE4F5FCC}" type="parTrans" cxnId="{75A05935-C833-4124-B4E7-7AA15B25C8E5}">
      <dgm:prSet/>
      <dgm:spPr/>
      <dgm:t>
        <a:bodyPr/>
        <a:lstStyle/>
        <a:p>
          <a:endParaRPr lang="en-US"/>
        </a:p>
      </dgm:t>
    </dgm:pt>
    <dgm:pt modelId="{AF1F8197-DFD6-4DAC-9C53-CC03F7EB67BB}" type="sibTrans" cxnId="{75A05935-C833-4124-B4E7-7AA15B25C8E5}">
      <dgm:prSet/>
      <dgm:spPr/>
      <dgm:t>
        <a:bodyPr/>
        <a:lstStyle/>
        <a:p>
          <a:endParaRPr lang="en-US"/>
        </a:p>
      </dgm:t>
    </dgm:pt>
    <dgm:pt modelId="{5D86AFAF-7F04-4665-A16F-AD50E8F6011F}" type="pres">
      <dgm:prSet presAssocID="{A72C766F-FB0E-43F8-9034-B7CD5983E9F8}" presName="root" presStyleCnt="0">
        <dgm:presLayoutVars>
          <dgm:dir/>
          <dgm:resizeHandles val="exact"/>
        </dgm:presLayoutVars>
      </dgm:prSet>
      <dgm:spPr/>
    </dgm:pt>
    <dgm:pt modelId="{CDF857D2-AC9B-4FE0-B160-1EE4B8BD8ECF}" type="pres">
      <dgm:prSet presAssocID="{A72C766F-FB0E-43F8-9034-B7CD5983E9F8}" presName="container" presStyleCnt="0">
        <dgm:presLayoutVars>
          <dgm:dir/>
          <dgm:resizeHandles val="exact"/>
        </dgm:presLayoutVars>
      </dgm:prSet>
      <dgm:spPr/>
    </dgm:pt>
    <dgm:pt modelId="{A637F6DB-F08E-4226-A692-CC97149C0F32}" type="pres">
      <dgm:prSet presAssocID="{C8D25BB4-F9D5-424C-8F60-3AE00D6AD2DB}" presName="compNode" presStyleCnt="0"/>
      <dgm:spPr/>
    </dgm:pt>
    <dgm:pt modelId="{3EFDFAA1-DC97-4118-B539-023B368C0948}" type="pres">
      <dgm:prSet presAssocID="{C8D25BB4-F9D5-424C-8F60-3AE00D6AD2DB}" presName="iconBgRect" presStyleLbl="bgShp" presStyleIdx="0" presStyleCnt="4"/>
      <dgm:spPr/>
    </dgm:pt>
    <dgm:pt modelId="{2D60DC95-EB79-4C16-BD39-0E829C09C6F0}" type="pres">
      <dgm:prSet presAssocID="{C8D25BB4-F9D5-424C-8F60-3AE00D6AD2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DA1FAB7-3362-4350-9361-E2669F6D74DD}" type="pres">
      <dgm:prSet presAssocID="{C8D25BB4-F9D5-424C-8F60-3AE00D6AD2DB}" presName="spaceRect" presStyleCnt="0"/>
      <dgm:spPr/>
    </dgm:pt>
    <dgm:pt modelId="{73DDDF89-68E3-48B4-96CA-70E06AC0B2AE}" type="pres">
      <dgm:prSet presAssocID="{C8D25BB4-F9D5-424C-8F60-3AE00D6AD2DB}" presName="textRect" presStyleLbl="revTx" presStyleIdx="0" presStyleCnt="4">
        <dgm:presLayoutVars>
          <dgm:chMax val="1"/>
          <dgm:chPref val="1"/>
        </dgm:presLayoutVars>
      </dgm:prSet>
      <dgm:spPr/>
    </dgm:pt>
    <dgm:pt modelId="{D99124BA-4187-4A23-AECA-09AC1338D911}" type="pres">
      <dgm:prSet presAssocID="{9B4DE612-6AAD-462F-B750-0A536BEDBD29}" presName="sibTrans" presStyleLbl="sibTrans2D1" presStyleIdx="0" presStyleCnt="0"/>
      <dgm:spPr/>
    </dgm:pt>
    <dgm:pt modelId="{D57E80CA-C370-46F1-B456-354AEAFC6227}" type="pres">
      <dgm:prSet presAssocID="{83498E57-9FC7-4F02-AA0C-6FF8283CA65C}" presName="compNode" presStyleCnt="0"/>
      <dgm:spPr/>
    </dgm:pt>
    <dgm:pt modelId="{64DDE41F-52FA-41BE-A150-41A7F04E1B77}" type="pres">
      <dgm:prSet presAssocID="{83498E57-9FC7-4F02-AA0C-6FF8283CA65C}" presName="iconBgRect" presStyleLbl="bgShp" presStyleIdx="1" presStyleCnt="4"/>
      <dgm:spPr/>
    </dgm:pt>
    <dgm:pt modelId="{B0B3A84C-8600-4FA3-942B-F7382350273B}" type="pres">
      <dgm:prSet presAssocID="{83498E57-9FC7-4F02-AA0C-6FF8283CA6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DD75D98-2115-4C08-ABCD-C6C8777FF1A5}" type="pres">
      <dgm:prSet presAssocID="{83498E57-9FC7-4F02-AA0C-6FF8283CA65C}" presName="spaceRect" presStyleCnt="0"/>
      <dgm:spPr/>
    </dgm:pt>
    <dgm:pt modelId="{ADF97DB3-BAB6-4E2B-B4EA-9FEFB9ACBF95}" type="pres">
      <dgm:prSet presAssocID="{83498E57-9FC7-4F02-AA0C-6FF8283CA65C}" presName="textRect" presStyleLbl="revTx" presStyleIdx="1" presStyleCnt="4">
        <dgm:presLayoutVars>
          <dgm:chMax val="1"/>
          <dgm:chPref val="1"/>
        </dgm:presLayoutVars>
      </dgm:prSet>
      <dgm:spPr/>
    </dgm:pt>
    <dgm:pt modelId="{AAFA79ED-2484-4E24-8D13-E3FEDCE0AD4B}" type="pres">
      <dgm:prSet presAssocID="{276735E7-5CAA-493E-9BD0-CF20BF81E459}" presName="sibTrans" presStyleLbl="sibTrans2D1" presStyleIdx="0" presStyleCnt="0"/>
      <dgm:spPr/>
    </dgm:pt>
    <dgm:pt modelId="{3F38831E-78BE-42CE-BC99-D13F4812DDB1}" type="pres">
      <dgm:prSet presAssocID="{F4DBDB91-AACD-4389-965A-660E51CCFD24}" presName="compNode" presStyleCnt="0"/>
      <dgm:spPr/>
    </dgm:pt>
    <dgm:pt modelId="{7EABD997-4814-45BC-B06F-67388D3747E9}" type="pres">
      <dgm:prSet presAssocID="{F4DBDB91-AACD-4389-965A-660E51CCFD24}" presName="iconBgRect" presStyleLbl="bgShp" presStyleIdx="2" presStyleCnt="4"/>
      <dgm:spPr/>
    </dgm:pt>
    <dgm:pt modelId="{F5E6FC77-F43C-434B-A137-80F1CCCB2492}" type="pres">
      <dgm:prSet presAssocID="{F4DBDB91-AACD-4389-965A-660E51CCFD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274E72-1E1C-4F10-94D1-1E3FA3874DF2}" type="pres">
      <dgm:prSet presAssocID="{F4DBDB91-AACD-4389-965A-660E51CCFD24}" presName="spaceRect" presStyleCnt="0"/>
      <dgm:spPr/>
    </dgm:pt>
    <dgm:pt modelId="{BC723B59-CFAC-43AD-8CF8-A0C3533EACD1}" type="pres">
      <dgm:prSet presAssocID="{F4DBDB91-AACD-4389-965A-660E51CCFD24}" presName="textRect" presStyleLbl="revTx" presStyleIdx="2" presStyleCnt="4">
        <dgm:presLayoutVars>
          <dgm:chMax val="1"/>
          <dgm:chPref val="1"/>
        </dgm:presLayoutVars>
      </dgm:prSet>
      <dgm:spPr/>
    </dgm:pt>
    <dgm:pt modelId="{757F5EE7-B2F7-4AAB-A711-C6D2A7EE18E3}" type="pres">
      <dgm:prSet presAssocID="{314FA9C0-7C3F-4B02-BCEE-841D660CF2F2}" presName="sibTrans" presStyleLbl="sibTrans2D1" presStyleIdx="0" presStyleCnt="0"/>
      <dgm:spPr/>
    </dgm:pt>
    <dgm:pt modelId="{2CCA2FD4-C22F-4DCD-A19B-C9568093CA74}" type="pres">
      <dgm:prSet presAssocID="{40DE5B79-ABA5-4422-9257-9B3CBB703A44}" presName="compNode" presStyleCnt="0"/>
      <dgm:spPr/>
    </dgm:pt>
    <dgm:pt modelId="{AFA74110-9A83-4540-80DA-DC89D2F822F3}" type="pres">
      <dgm:prSet presAssocID="{40DE5B79-ABA5-4422-9257-9B3CBB703A44}" presName="iconBgRect" presStyleLbl="bgShp" presStyleIdx="3" presStyleCnt="4"/>
      <dgm:spPr/>
    </dgm:pt>
    <dgm:pt modelId="{04C932A9-1906-4EDB-8AB7-63951822A7EC}" type="pres">
      <dgm:prSet presAssocID="{40DE5B79-ABA5-4422-9257-9B3CBB703A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0508BB5-F553-45C1-AEA4-1FFC4CE21241}" type="pres">
      <dgm:prSet presAssocID="{40DE5B79-ABA5-4422-9257-9B3CBB703A44}" presName="spaceRect" presStyleCnt="0"/>
      <dgm:spPr/>
    </dgm:pt>
    <dgm:pt modelId="{AF6F5505-A947-43C8-A6E8-B681F733930A}" type="pres">
      <dgm:prSet presAssocID="{40DE5B79-ABA5-4422-9257-9B3CBB703A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20A104-B6BB-4640-AEFC-15B1F69CBDBB}" type="presOf" srcId="{C8D25BB4-F9D5-424C-8F60-3AE00D6AD2DB}" destId="{73DDDF89-68E3-48B4-96CA-70E06AC0B2AE}" srcOrd="0" destOrd="0" presId="urn:microsoft.com/office/officeart/2018/2/layout/IconCircleList"/>
    <dgm:cxn modelId="{BDCC4F09-3AD2-4567-BC1C-CD296B64B9C3}" type="presOf" srcId="{F4DBDB91-AACD-4389-965A-660E51CCFD24}" destId="{BC723B59-CFAC-43AD-8CF8-A0C3533EACD1}" srcOrd="0" destOrd="0" presId="urn:microsoft.com/office/officeart/2018/2/layout/IconCircleList"/>
    <dgm:cxn modelId="{07A0B52E-CEA1-41F6-B260-37307A8CBF46}" srcId="{A72C766F-FB0E-43F8-9034-B7CD5983E9F8}" destId="{C8D25BB4-F9D5-424C-8F60-3AE00D6AD2DB}" srcOrd="0" destOrd="0" parTransId="{25351F01-D6E2-4430-9ABC-41FB8D7BD36C}" sibTransId="{9B4DE612-6AAD-462F-B750-0A536BEDBD29}"/>
    <dgm:cxn modelId="{D9B4322F-B9A9-4A08-A9B9-EA9680792A14}" srcId="{A72C766F-FB0E-43F8-9034-B7CD5983E9F8}" destId="{83498E57-9FC7-4F02-AA0C-6FF8283CA65C}" srcOrd="1" destOrd="0" parTransId="{6027DCDC-472E-4BE2-9F97-182C944BB483}" sibTransId="{276735E7-5CAA-493E-9BD0-CF20BF81E459}"/>
    <dgm:cxn modelId="{75A05935-C833-4124-B4E7-7AA15B25C8E5}" srcId="{A72C766F-FB0E-43F8-9034-B7CD5983E9F8}" destId="{40DE5B79-ABA5-4422-9257-9B3CBB703A44}" srcOrd="3" destOrd="0" parTransId="{BE078767-FE6F-47DC-B2CB-F169CE4F5FCC}" sibTransId="{AF1F8197-DFD6-4DAC-9C53-CC03F7EB67BB}"/>
    <dgm:cxn modelId="{8DC97453-9939-4944-B2B1-AB83CBD27178}" type="presOf" srcId="{83498E57-9FC7-4F02-AA0C-6FF8283CA65C}" destId="{ADF97DB3-BAB6-4E2B-B4EA-9FEFB9ACBF95}" srcOrd="0" destOrd="0" presId="urn:microsoft.com/office/officeart/2018/2/layout/IconCircleList"/>
    <dgm:cxn modelId="{CE9BDC53-3FFA-444F-BFF2-59F3F8F7161D}" srcId="{A72C766F-FB0E-43F8-9034-B7CD5983E9F8}" destId="{F4DBDB91-AACD-4389-965A-660E51CCFD24}" srcOrd="2" destOrd="0" parTransId="{126A4D43-B0F6-47F0-8EA6-79299B55BA0D}" sibTransId="{314FA9C0-7C3F-4B02-BCEE-841D660CF2F2}"/>
    <dgm:cxn modelId="{7E4A5C74-D01F-45DC-9FCF-F63BBB021E58}" type="presOf" srcId="{A72C766F-FB0E-43F8-9034-B7CD5983E9F8}" destId="{5D86AFAF-7F04-4665-A16F-AD50E8F6011F}" srcOrd="0" destOrd="0" presId="urn:microsoft.com/office/officeart/2018/2/layout/IconCircleList"/>
    <dgm:cxn modelId="{25DE748E-D9F6-4478-B375-BA45223B0CB1}" type="presOf" srcId="{276735E7-5CAA-493E-9BD0-CF20BF81E459}" destId="{AAFA79ED-2484-4E24-8D13-E3FEDCE0AD4B}" srcOrd="0" destOrd="0" presId="urn:microsoft.com/office/officeart/2018/2/layout/IconCircleList"/>
    <dgm:cxn modelId="{B0C85B93-C552-44EF-A189-04BA8D31DE39}" type="presOf" srcId="{314FA9C0-7C3F-4B02-BCEE-841D660CF2F2}" destId="{757F5EE7-B2F7-4AAB-A711-C6D2A7EE18E3}" srcOrd="0" destOrd="0" presId="urn:microsoft.com/office/officeart/2018/2/layout/IconCircleList"/>
    <dgm:cxn modelId="{B8C5E593-48AD-4452-A632-DADEE771D962}" type="presOf" srcId="{9B4DE612-6AAD-462F-B750-0A536BEDBD29}" destId="{D99124BA-4187-4A23-AECA-09AC1338D911}" srcOrd="0" destOrd="0" presId="urn:microsoft.com/office/officeart/2018/2/layout/IconCircleList"/>
    <dgm:cxn modelId="{B6FC5FA1-D1F5-4353-84C5-26F1F08D5FD1}" type="presOf" srcId="{40DE5B79-ABA5-4422-9257-9B3CBB703A44}" destId="{AF6F5505-A947-43C8-A6E8-B681F733930A}" srcOrd="0" destOrd="0" presId="urn:microsoft.com/office/officeart/2018/2/layout/IconCircleList"/>
    <dgm:cxn modelId="{EACBE309-816D-468B-BF7D-774BBE52730E}" type="presParOf" srcId="{5D86AFAF-7F04-4665-A16F-AD50E8F6011F}" destId="{CDF857D2-AC9B-4FE0-B160-1EE4B8BD8ECF}" srcOrd="0" destOrd="0" presId="urn:microsoft.com/office/officeart/2018/2/layout/IconCircleList"/>
    <dgm:cxn modelId="{B8FAE1AC-78C7-4DBD-8948-37AB3BD80883}" type="presParOf" srcId="{CDF857D2-AC9B-4FE0-B160-1EE4B8BD8ECF}" destId="{A637F6DB-F08E-4226-A692-CC97149C0F32}" srcOrd="0" destOrd="0" presId="urn:microsoft.com/office/officeart/2018/2/layout/IconCircleList"/>
    <dgm:cxn modelId="{8B8F22C9-C8B5-4900-A59F-3F3793D9D142}" type="presParOf" srcId="{A637F6DB-F08E-4226-A692-CC97149C0F32}" destId="{3EFDFAA1-DC97-4118-B539-023B368C0948}" srcOrd="0" destOrd="0" presId="urn:microsoft.com/office/officeart/2018/2/layout/IconCircleList"/>
    <dgm:cxn modelId="{751883A2-C403-410C-B08C-680FCA578E16}" type="presParOf" srcId="{A637F6DB-F08E-4226-A692-CC97149C0F32}" destId="{2D60DC95-EB79-4C16-BD39-0E829C09C6F0}" srcOrd="1" destOrd="0" presId="urn:microsoft.com/office/officeart/2018/2/layout/IconCircleList"/>
    <dgm:cxn modelId="{64A52342-4B67-4ACE-8A45-108B561360DB}" type="presParOf" srcId="{A637F6DB-F08E-4226-A692-CC97149C0F32}" destId="{8DA1FAB7-3362-4350-9361-E2669F6D74DD}" srcOrd="2" destOrd="0" presId="urn:microsoft.com/office/officeart/2018/2/layout/IconCircleList"/>
    <dgm:cxn modelId="{637287AA-513F-4202-BB49-5B6CCBBF3CF3}" type="presParOf" srcId="{A637F6DB-F08E-4226-A692-CC97149C0F32}" destId="{73DDDF89-68E3-48B4-96CA-70E06AC0B2AE}" srcOrd="3" destOrd="0" presId="urn:microsoft.com/office/officeart/2018/2/layout/IconCircleList"/>
    <dgm:cxn modelId="{8EA5281A-4D22-48A3-AAC5-62EEAB773938}" type="presParOf" srcId="{CDF857D2-AC9B-4FE0-B160-1EE4B8BD8ECF}" destId="{D99124BA-4187-4A23-AECA-09AC1338D911}" srcOrd="1" destOrd="0" presId="urn:microsoft.com/office/officeart/2018/2/layout/IconCircleList"/>
    <dgm:cxn modelId="{8FBF7374-9F8D-4C63-AB9C-B758300E4C45}" type="presParOf" srcId="{CDF857D2-AC9B-4FE0-B160-1EE4B8BD8ECF}" destId="{D57E80CA-C370-46F1-B456-354AEAFC6227}" srcOrd="2" destOrd="0" presId="urn:microsoft.com/office/officeart/2018/2/layout/IconCircleList"/>
    <dgm:cxn modelId="{27D83CA2-7CEC-4A06-9247-C7CD66F5DC7C}" type="presParOf" srcId="{D57E80CA-C370-46F1-B456-354AEAFC6227}" destId="{64DDE41F-52FA-41BE-A150-41A7F04E1B77}" srcOrd="0" destOrd="0" presId="urn:microsoft.com/office/officeart/2018/2/layout/IconCircleList"/>
    <dgm:cxn modelId="{12968839-91B4-45F8-93C8-CA9403320808}" type="presParOf" srcId="{D57E80CA-C370-46F1-B456-354AEAFC6227}" destId="{B0B3A84C-8600-4FA3-942B-F7382350273B}" srcOrd="1" destOrd="0" presId="urn:microsoft.com/office/officeart/2018/2/layout/IconCircleList"/>
    <dgm:cxn modelId="{EDB95E7D-92A0-4936-94FC-878B5348094F}" type="presParOf" srcId="{D57E80CA-C370-46F1-B456-354AEAFC6227}" destId="{9DD75D98-2115-4C08-ABCD-C6C8777FF1A5}" srcOrd="2" destOrd="0" presId="urn:microsoft.com/office/officeart/2018/2/layout/IconCircleList"/>
    <dgm:cxn modelId="{BF7E37DA-C7F4-444A-8967-000E8C204432}" type="presParOf" srcId="{D57E80CA-C370-46F1-B456-354AEAFC6227}" destId="{ADF97DB3-BAB6-4E2B-B4EA-9FEFB9ACBF95}" srcOrd="3" destOrd="0" presId="urn:microsoft.com/office/officeart/2018/2/layout/IconCircleList"/>
    <dgm:cxn modelId="{EF955F83-6046-48E8-8A3F-FCF85EBC6140}" type="presParOf" srcId="{CDF857D2-AC9B-4FE0-B160-1EE4B8BD8ECF}" destId="{AAFA79ED-2484-4E24-8D13-E3FEDCE0AD4B}" srcOrd="3" destOrd="0" presId="urn:microsoft.com/office/officeart/2018/2/layout/IconCircleList"/>
    <dgm:cxn modelId="{2480953C-A002-43CF-9A00-23869958375A}" type="presParOf" srcId="{CDF857D2-AC9B-4FE0-B160-1EE4B8BD8ECF}" destId="{3F38831E-78BE-42CE-BC99-D13F4812DDB1}" srcOrd="4" destOrd="0" presId="urn:microsoft.com/office/officeart/2018/2/layout/IconCircleList"/>
    <dgm:cxn modelId="{BD7007F8-3A23-4E4C-B8E4-11D0508F37A6}" type="presParOf" srcId="{3F38831E-78BE-42CE-BC99-D13F4812DDB1}" destId="{7EABD997-4814-45BC-B06F-67388D3747E9}" srcOrd="0" destOrd="0" presId="urn:microsoft.com/office/officeart/2018/2/layout/IconCircleList"/>
    <dgm:cxn modelId="{DA4B573E-49E1-4686-9EE3-3559353C3BFB}" type="presParOf" srcId="{3F38831E-78BE-42CE-BC99-D13F4812DDB1}" destId="{F5E6FC77-F43C-434B-A137-80F1CCCB2492}" srcOrd="1" destOrd="0" presId="urn:microsoft.com/office/officeart/2018/2/layout/IconCircleList"/>
    <dgm:cxn modelId="{41379719-E270-45DB-9CC0-0F49D3F1D618}" type="presParOf" srcId="{3F38831E-78BE-42CE-BC99-D13F4812DDB1}" destId="{98274E72-1E1C-4F10-94D1-1E3FA3874DF2}" srcOrd="2" destOrd="0" presId="urn:microsoft.com/office/officeart/2018/2/layout/IconCircleList"/>
    <dgm:cxn modelId="{DE4E5B1E-9271-4867-A593-14D3BF96E623}" type="presParOf" srcId="{3F38831E-78BE-42CE-BC99-D13F4812DDB1}" destId="{BC723B59-CFAC-43AD-8CF8-A0C3533EACD1}" srcOrd="3" destOrd="0" presId="urn:microsoft.com/office/officeart/2018/2/layout/IconCircleList"/>
    <dgm:cxn modelId="{17E64838-4987-4840-80F7-43A1640AEC5D}" type="presParOf" srcId="{CDF857D2-AC9B-4FE0-B160-1EE4B8BD8ECF}" destId="{757F5EE7-B2F7-4AAB-A711-C6D2A7EE18E3}" srcOrd="5" destOrd="0" presId="urn:microsoft.com/office/officeart/2018/2/layout/IconCircleList"/>
    <dgm:cxn modelId="{E9166B4D-B546-4A80-9CB1-748FDD8150A7}" type="presParOf" srcId="{CDF857D2-AC9B-4FE0-B160-1EE4B8BD8ECF}" destId="{2CCA2FD4-C22F-4DCD-A19B-C9568093CA74}" srcOrd="6" destOrd="0" presId="urn:microsoft.com/office/officeart/2018/2/layout/IconCircleList"/>
    <dgm:cxn modelId="{2C1054D1-62D2-43DC-B699-8A7AABC54FAE}" type="presParOf" srcId="{2CCA2FD4-C22F-4DCD-A19B-C9568093CA74}" destId="{AFA74110-9A83-4540-80DA-DC89D2F822F3}" srcOrd="0" destOrd="0" presId="urn:microsoft.com/office/officeart/2018/2/layout/IconCircleList"/>
    <dgm:cxn modelId="{927ED6C5-428F-4AC5-A613-623D84514F94}" type="presParOf" srcId="{2CCA2FD4-C22F-4DCD-A19B-C9568093CA74}" destId="{04C932A9-1906-4EDB-8AB7-63951822A7EC}" srcOrd="1" destOrd="0" presId="urn:microsoft.com/office/officeart/2018/2/layout/IconCircleList"/>
    <dgm:cxn modelId="{633EA166-A450-4347-AF7D-8996AF3CF5EA}" type="presParOf" srcId="{2CCA2FD4-C22F-4DCD-A19B-C9568093CA74}" destId="{E0508BB5-F553-45C1-AEA4-1FFC4CE21241}" srcOrd="2" destOrd="0" presId="urn:microsoft.com/office/officeart/2018/2/layout/IconCircleList"/>
    <dgm:cxn modelId="{22D83AA0-F29C-450C-869E-FB67F8A465CD}" type="presParOf" srcId="{2CCA2FD4-C22F-4DCD-A19B-C9568093CA74}" destId="{AF6F5505-A947-43C8-A6E8-B681F73393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0834F4-E6D7-4FAE-A4DD-1DBBB8718E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D97C3A-0AF1-4B63-8552-69A3923B7304}">
      <dgm:prSet/>
      <dgm:spPr/>
      <dgm:t>
        <a:bodyPr/>
        <a:lstStyle/>
        <a:p>
          <a:r>
            <a:rPr lang="en-US"/>
            <a:t>Tool to use (Talend) is not familiar.</a:t>
          </a:r>
        </a:p>
      </dgm:t>
    </dgm:pt>
    <dgm:pt modelId="{A6E26CC0-86C4-45FF-BE51-39FF2F5342A7}" type="parTrans" cxnId="{76857D84-CF52-4DE5-AA54-123A909EA8D9}">
      <dgm:prSet/>
      <dgm:spPr/>
      <dgm:t>
        <a:bodyPr/>
        <a:lstStyle/>
        <a:p>
          <a:endParaRPr lang="en-US"/>
        </a:p>
      </dgm:t>
    </dgm:pt>
    <dgm:pt modelId="{6BE55B70-E81D-45E7-8DA8-39FCC139E4EE}" type="sibTrans" cxnId="{76857D84-CF52-4DE5-AA54-123A909EA8D9}">
      <dgm:prSet/>
      <dgm:spPr/>
      <dgm:t>
        <a:bodyPr/>
        <a:lstStyle/>
        <a:p>
          <a:endParaRPr lang="en-US"/>
        </a:p>
      </dgm:t>
    </dgm:pt>
    <dgm:pt modelId="{56A7FF53-0ED3-4E55-BDFE-077625CEA24F}">
      <dgm:prSet/>
      <dgm:spPr/>
      <dgm:t>
        <a:bodyPr/>
        <a:lstStyle/>
        <a:p>
          <a:r>
            <a:rPr lang="en-US"/>
            <a:t>The knowledge about tools Is hard to find.</a:t>
          </a:r>
        </a:p>
      </dgm:t>
    </dgm:pt>
    <dgm:pt modelId="{1EC3E9C8-ED1B-4288-88C0-089C929F302E}" type="parTrans" cxnId="{58AFAAFE-EC84-47CE-A7D4-6C1ED3C3A7B9}">
      <dgm:prSet/>
      <dgm:spPr/>
      <dgm:t>
        <a:bodyPr/>
        <a:lstStyle/>
        <a:p>
          <a:endParaRPr lang="en-US"/>
        </a:p>
      </dgm:t>
    </dgm:pt>
    <dgm:pt modelId="{93B2A368-3BB4-4E74-850B-52B2746414A1}" type="sibTrans" cxnId="{58AFAAFE-EC84-47CE-A7D4-6C1ED3C3A7B9}">
      <dgm:prSet/>
      <dgm:spPr/>
      <dgm:t>
        <a:bodyPr/>
        <a:lstStyle/>
        <a:p>
          <a:endParaRPr lang="en-US"/>
        </a:p>
      </dgm:t>
    </dgm:pt>
    <dgm:pt modelId="{1611D95F-9172-44B1-A607-AAF35CDF4A1D}">
      <dgm:prSet/>
      <dgm:spPr/>
      <dgm:t>
        <a:bodyPr/>
        <a:lstStyle/>
        <a:p>
          <a:r>
            <a:rPr lang="en-US"/>
            <a:t>Spend too much time to learn to create pipeline with Talend components.</a:t>
          </a:r>
        </a:p>
      </dgm:t>
    </dgm:pt>
    <dgm:pt modelId="{BE182AA8-9590-481A-AF2A-8190DAB8651D}" type="parTrans" cxnId="{47F40728-6B6E-4E6C-8694-3C98598A2B97}">
      <dgm:prSet/>
      <dgm:spPr/>
      <dgm:t>
        <a:bodyPr/>
        <a:lstStyle/>
        <a:p>
          <a:endParaRPr lang="en-US"/>
        </a:p>
      </dgm:t>
    </dgm:pt>
    <dgm:pt modelId="{ED4CA0DA-9108-44D6-9721-FB7FCF82A508}" type="sibTrans" cxnId="{47F40728-6B6E-4E6C-8694-3C98598A2B97}">
      <dgm:prSet/>
      <dgm:spPr/>
      <dgm:t>
        <a:bodyPr/>
        <a:lstStyle/>
        <a:p>
          <a:endParaRPr lang="en-US"/>
        </a:p>
      </dgm:t>
    </dgm:pt>
    <dgm:pt modelId="{0066309E-B0DB-4689-BFDD-2D87680776B7}">
      <dgm:prSet/>
      <dgm:spPr/>
      <dgm:t>
        <a:bodyPr/>
        <a:lstStyle/>
        <a:p>
          <a:r>
            <a:rPr lang="en-US"/>
            <a:t>Raw data is in form that needs owner of it to explain at first.</a:t>
          </a:r>
        </a:p>
      </dgm:t>
    </dgm:pt>
    <dgm:pt modelId="{3F4CCC0C-DE2B-4197-BB95-D2974CA5BABB}" type="parTrans" cxnId="{234259BD-624E-4F36-8988-8777C0D92F92}">
      <dgm:prSet/>
      <dgm:spPr/>
      <dgm:t>
        <a:bodyPr/>
        <a:lstStyle/>
        <a:p>
          <a:endParaRPr lang="en-US"/>
        </a:p>
      </dgm:t>
    </dgm:pt>
    <dgm:pt modelId="{9101E633-775C-4AF3-A87D-4D4D947E7430}" type="sibTrans" cxnId="{234259BD-624E-4F36-8988-8777C0D92F92}">
      <dgm:prSet/>
      <dgm:spPr/>
      <dgm:t>
        <a:bodyPr/>
        <a:lstStyle/>
        <a:p>
          <a:endParaRPr lang="en-US"/>
        </a:p>
      </dgm:t>
    </dgm:pt>
    <dgm:pt modelId="{6EB19A83-1B68-4646-B70C-81F6E991D96B}">
      <dgm:prSet/>
      <dgm:spPr/>
      <dgm:t>
        <a:bodyPr/>
        <a:lstStyle/>
        <a:p>
          <a:r>
            <a:rPr lang="en-US"/>
            <a:t>Lack of knowledge about java to work on Talend which is Eclipse base tool.</a:t>
          </a:r>
        </a:p>
      </dgm:t>
    </dgm:pt>
    <dgm:pt modelId="{9A60A818-5D67-4A7C-A9E3-1C9BDC23D793}" type="parTrans" cxnId="{5C98A675-C56B-4958-8644-F7A7C3595772}">
      <dgm:prSet/>
      <dgm:spPr/>
      <dgm:t>
        <a:bodyPr/>
        <a:lstStyle/>
        <a:p>
          <a:endParaRPr lang="en-US"/>
        </a:p>
      </dgm:t>
    </dgm:pt>
    <dgm:pt modelId="{0F3C0FD4-AD3F-458A-B138-34947F0BB64C}" type="sibTrans" cxnId="{5C98A675-C56B-4958-8644-F7A7C3595772}">
      <dgm:prSet/>
      <dgm:spPr/>
      <dgm:t>
        <a:bodyPr/>
        <a:lstStyle/>
        <a:p>
          <a:endParaRPr lang="en-US"/>
        </a:p>
      </dgm:t>
    </dgm:pt>
    <dgm:pt modelId="{9743D6B3-6F52-4BB7-81A4-7D2C52A8C59B}">
      <dgm:prSet/>
      <dgm:spPr/>
      <dgm:t>
        <a:bodyPr/>
        <a:lstStyle/>
        <a:p>
          <a:r>
            <a:rPr lang="en-US"/>
            <a:t>1 feature To transform date of week still not work.</a:t>
          </a:r>
        </a:p>
      </dgm:t>
    </dgm:pt>
    <dgm:pt modelId="{AD7C37B0-5CB1-4138-A420-20E5D8FAF359}" type="parTrans" cxnId="{4BA32C1F-CACF-4A32-B475-3A85E8EB2736}">
      <dgm:prSet/>
      <dgm:spPr/>
      <dgm:t>
        <a:bodyPr/>
        <a:lstStyle/>
        <a:p>
          <a:endParaRPr lang="en-US"/>
        </a:p>
      </dgm:t>
    </dgm:pt>
    <dgm:pt modelId="{25326547-27B0-4E71-A8C6-AC0E56D1AAE3}" type="sibTrans" cxnId="{4BA32C1F-CACF-4A32-B475-3A85E8EB2736}">
      <dgm:prSet/>
      <dgm:spPr/>
      <dgm:t>
        <a:bodyPr/>
        <a:lstStyle/>
        <a:p>
          <a:endParaRPr lang="en-US"/>
        </a:p>
      </dgm:t>
    </dgm:pt>
    <dgm:pt modelId="{EEEE99FB-08A4-48F3-8ABF-6263E5407895}" type="pres">
      <dgm:prSet presAssocID="{EC0834F4-E6D7-4FAE-A4DD-1DBBB8718EF2}" presName="root" presStyleCnt="0">
        <dgm:presLayoutVars>
          <dgm:dir/>
          <dgm:resizeHandles val="exact"/>
        </dgm:presLayoutVars>
      </dgm:prSet>
      <dgm:spPr/>
    </dgm:pt>
    <dgm:pt modelId="{830AC150-A991-44E5-A883-4BD668BE71A3}" type="pres">
      <dgm:prSet presAssocID="{E6D97C3A-0AF1-4B63-8552-69A3923B7304}" presName="compNode" presStyleCnt="0"/>
      <dgm:spPr/>
    </dgm:pt>
    <dgm:pt modelId="{37AAAE63-7974-49FE-85B0-B78CE63512EF}" type="pres">
      <dgm:prSet presAssocID="{E6D97C3A-0AF1-4B63-8552-69A3923B7304}" presName="bgRect" presStyleLbl="bgShp" presStyleIdx="0" presStyleCnt="6"/>
      <dgm:spPr/>
    </dgm:pt>
    <dgm:pt modelId="{28163EAB-F22B-4FF9-8963-7A42A2AA8741}" type="pres">
      <dgm:prSet presAssocID="{E6D97C3A-0AF1-4B63-8552-69A3923B730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18F1358-344C-4F23-B0BA-A4D0076021C6}" type="pres">
      <dgm:prSet presAssocID="{E6D97C3A-0AF1-4B63-8552-69A3923B7304}" presName="spaceRect" presStyleCnt="0"/>
      <dgm:spPr/>
    </dgm:pt>
    <dgm:pt modelId="{9942028D-0E29-46AA-869F-8F71A2E702C2}" type="pres">
      <dgm:prSet presAssocID="{E6D97C3A-0AF1-4B63-8552-69A3923B7304}" presName="parTx" presStyleLbl="revTx" presStyleIdx="0" presStyleCnt="6">
        <dgm:presLayoutVars>
          <dgm:chMax val="0"/>
          <dgm:chPref val="0"/>
        </dgm:presLayoutVars>
      </dgm:prSet>
      <dgm:spPr/>
    </dgm:pt>
    <dgm:pt modelId="{F2BC3F54-FD44-41D3-85FC-96728932B79F}" type="pres">
      <dgm:prSet presAssocID="{6BE55B70-E81D-45E7-8DA8-39FCC139E4EE}" presName="sibTrans" presStyleCnt="0"/>
      <dgm:spPr/>
    </dgm:pt>
    <dgm:pt modelId="{4CFAD92B-0FAC-4225-9671-349E684E447E}" type="pres">
      <dgm:prSet presAssocID="{56A7FF53-0ED3-4E55-BDFE-077625CEA24F}" presName="compNode" presStyleCnt="0"/>
      <dgm:spPr/>
    </dgm:pt>
    <dgm:pt modelId="{2A6DCDF1-FE16-4039-A649-432ACB731572}" type="pres">
      <dgm:prSet presAssocID="{56A7FF53-0ED3-4E55-BDFE-077625CEA24F}" presName="bgRect" presStyleLbl="bgShp" presStyleIdx="1" presStyleCnt="6"/>
      <dgm:spPr/>
    </dgm:pt>
    <dgm:pt modelId="{9BA3EBC8-B070-4928-950C-79482443876E}" type="pres">
      <dgm:prSet presAssocID="{56A7FF53-0ED3-4E55-BDFE-077625CEA24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037C2AFE-CAA7-40D2-BF77-93B96959C32F}" type="pres">
      <dgm:prSet presAssocID="{56A7FF53-0ED3-4E55-BDFE-077625CEA24F}" presName="spaceRect" presStyleCnt="0"/>
      <dgm:spPr/>
    </dgm:pt>
    <dgm:pt modelId="{6391268B-9B6A-49A2-B3CB-CF4A6B0D8C6D}" type="pres">
      <dgm:prSet presAssocID="{56A7FF53-0ED3-4E55-BDFE-077625CEA24F}" presName="parTx" presStyleLbl="revTx" presStyleIdx="1" presStyleCnt="6">
        <dgm:presLayoutVars>
          <dgm:chMax val="0"/>
          <dgm:chPref val="0"/>
        </dgm:presLayoutVars>
      </dgm:prSet>
      <dgm:spPr/>
    </dgm:pt>
    <dgm:pt modelId="{D8611F39-AAE6-4008-A53D-A2CBD4A7BF0A}" type="pres">
      <dgm:prSet presAssocID="{93B2A368-3BB4-4E74-850B-52B2746414A1}" presName="sibTrans" presStyleCnt="0"/>
      <dgm:spPr/>
    </dgm:pt>
    <dgm:pt modelId="{4B8B048D-D7D9-4D41-9335-0FF59B8AD8F4}" type="pres">
      <dgm:prSet presAssocID="{1611D95F-9172-44B1-A607-AAF35CDF4A1D}" presName="compNode" presStyleCnt="0"/>
      <dgm:spPr/>
    </dgm:pt>
    <dgm:pt modelId="{1F614FA7-DA8A-45F4-A2C4-BC1730198942}" type="pres">
      <dgm:prSet presAssocID="{1611D95F-9172-44B1-A607-AAF35CDF4A1D}" presName="bgRect" presStyleLbl="bgShp" presStyleIdx="2" presStyleCnt="6"/>
      <dgm:spPr/>
    </dgm:pt>
    <dgm:pt modelId="{299D7FCD-FA9B-4CA7-8238-D192DAABBB54}" type="pres">
      <dgm:prSet presAssocID="{1611D95F-9172-44B1-A607-AAF35CDF4A1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523D4926-2B47-4179-A7F8-59377273A1DB}" type="pres">
      <dgm:prSet presAssocID="{1611D95F-9172-44B1-A607-AAF35CDF4A1D}" presName="spaceRect" presStyleCnt="0"/>
      <dgm:spPr/>
    </dgm:pt>
    <dgm:pt modelId="{68A50850-62BF-489C-AFF1-D394A2F01971}" type="pres">
      <dgm:prSet presAssocID="{1611D95F-9172-44B1-A607-AAF35CDF4A1D}" presName="parTx" presStyleLbl="revTx" presStyleIdx="2" presStyleCnt="6">
        <dgm:presLayoutVars>
          <dgm:chMax val="0"/>
          <dgm:chPref val="0"/>
        </dgm:presLayoutVars>
      </dgm:prSet>
      <dgm:spPr/>
    </dgm:pt>
    <dgm:pt modelId="{1E5B1E48-B950-4B59-9A17-C698D1BC5932}" type="pres">
      <dgm:prSet presAssocID="{ED4CA0DA-9108-44D6-9721-FB7FCF82A508}" presName="sibTrans" presStyleCnt="0"/>
      <dgm:spPr/>
    </dgm:pt>
    <dgm:pt modelId="{0708F8C6-4D58-4C49-8258-E1FAD0E225CC}" type="pres">
      <dgm:prSet presAssocID="{0066309E-B0DB-4689-BFDD-2D87680776B7}" presName="compNode" presStyleCnt="0"/>
      <dgm:spPr/>
    </dgm:pt>
    <dgm:pt modelId="{C13EE0F5-C403-4F5E-93F3-FF62379ED340}" type="pres">
      <dgm:prSet presAssocID="{0066309E-B0DB-4689-BFDD-2D87680776B7}" presName="bgRect" presStyleLbl="bgShp" presStyleIdx="3" presStyleCnt="6"/>
      <dgm:spPr/>
    </dgm:pt>
    <dgm:pt modelId="{C448783E-C9E7-4109-80F7-49EEBAD17C4C}" type="pres">
      <dgm:prSet presAssocID="{0066309E-B0DB-4689-BFDD-2D87680776B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1EB0374-A082-4C36-A56C-FB5ACA2656C5}" type="pres">
      <dgm:prSet presAssocID="{0066309E-B0DB-4689-BFDD-2D87680776B7}" presName="spaceRect" presStyleCnt="0"/>
      <dgm:spPr/>
    </dgm:pt>
    <dgm:pt modelId="{CACCA0FC-9EF7-451E-858A-715EB9F6CEAF}" type="pres">
      <dgm:prSet presAssocID="{0066309E-B0DB-4689-BFDD-2D87680776B7}" presName="parTx" presStyleLbl="revTx" presStyleIdx="3" presStyleCnt="6">
        <dgm:presLayoutVars>
          <dgm:chMax val="0"/>
          <dgm:chPref val="0"/>
        </dgm:presLayoutVars>
      </dgm:prSet>
      <dgm:spPr/>
    </dgm:pt>
    <dgm:pt modelId="{C57F0B97-8A5D-44A8-8248-ECF1B01E09AC}" type="pres">
      <dgm:prSet presAssocID="{9101E633-775C-4AF3-A87D-4D4D947E7430}" presName="sibTrans" presStyleCnt="0"/>
      <dgm:spPr/>
    </dgm:pt>
    <dgm:pt modelId="{ED2DEC0E-CFB4-4F25-BDA9-5CC45E1F2F98}" type="pres">
      <dgm:prSet presAssocID="{6EB19A83-1B68-4646-B70C-81F6E991D96B}" presName="compNode" presStyleCnt="0"/>
      <dgm:spPr/>
    </dgm:pt>
    <dgm:pt modelId="{49B5F202-0C37-480C-9248-4523A6476B48}" type="pres">
      <dgm:prSet presAssocID="{6EB19A83-1B68-4646-B70C-81F6E991D96B}" presName="bgRect" presStyleLbl="bgShp" presStyleIdx="4" presStyleCnt="6"/>
      <dgm:spPr/>
    </dgm:pt>
    <dgm:pt modelId="{8CB44A45-D919-4929-8F83-B68DB043EE0C}" type="pres">
      <dgm:prSet presAssocID="{6EB19A83-1B68-4646-B70C-81F6E991D9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A8E4D2-AFEE-46B2-891D-E8F197405C70}" type="pres">
      <dgm:prSet presAssocID="{6EB19A83-1B68-4646-B70C-81F6E991D96B}" presName="spaceRect" presStyleCnt="0"/>
      <dgm:spPr/>
    </dgm:pt>
    <dgm:pt modelId="{213FE166-B4C4-49B0-ABD1-2D4FE9906A0B}" type="pres">
      <dgm:prSet presAssocID="{6EB19A83-1B68-4646-B70C-81F6E991D96B}" presName="parTx" presStyleLbl="revTx" presStyleIdx="4" presStyleCnt="6">
        <dgm:presLayoutVars>
          <dgm:chMax val="0"/>
          <dgm:chPref val="0"/>
        </dgm:presLayoutVars>
      </dgm:prSet>
      <dgm:spPr/>
    </dgm:pt>
    <dgm:pt modelId="{90F38E86-86CD-46B7-AC65-9C8C94B876B8}" type="pres">
      <dgm:prSet presAssocID="{0F3C0FD4-AD3F-458A-B138-34947F0BB64C}" presName="sibTrans" presStyleCnt="0"/>
      <dgm:spPr/>
    </dgm:pt>
    <dgm:pt modelId="{18D9A374-B776-413B-8E94-53B1A25113C7}" type="pres">
      <dgm:prSet presAssocID="{9743D6B3-6F52-4BB7-81A4-7D2C52A8C59B}" presName="compNode" presStyleCnt="0"/>
      <dgm:spPr/>
    </dgm:pt>
    <dgm:pt modelId="{197FF3B4-9721-4779-B501-4FF9B0EA859D}" type="pres">
      <dgm:prSet presAssocID="{9743D6B3-6F52-4BB7-81A4-7D2C52A8C59B}" presName="bgRect" presStyleLbl="bgShp" presStyleIdx="5" presStyleCnt="6"/>
      <dgm:spPr/>
    </dgm:pt>
    <dgm:pt modelId="{A8658A53-E880-4961-A7EF-CECF71FDEE70}" type="pres">
      <dgm:prSet presAssocID="{9743D6B3-6F52-4BB7-81A4-7D2C52A8C59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69F7B73-7AE7-43B6-AA4A-F8BAF18D6E15}" type="pres">
      <dgm:prSet presAssocID="{9743D6B3-6F52-4BB7-81A4-7D2C52A8C59B}" presName="spaceRect" presStyleCnt="0"/>
      <dgm:spPr/>
    </dgm:pt>
    <dgm:pt modelId="{F18FF6AB-4096-4C6B-8F43-A48FA6D49485}" type="pres">
      <dgm:prSet presAssocID="{9743D6B3-6F52-4BB7-81A4-7D2C52A8C59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BA32C1F-CACF-4A32-B475-3A85E8EB2736}" srcId="{EC0834F4-E6D7-4FAE-A4DD-1DBBB8718EF2}" destId="{9743D6B3-6F52-4BB7-81A4-7D2C52A8C59B}" srcOrd="5" destOrd="0" parTransId="{AD7C37B0-5CB1-4138-A420-20E5D8FAF359}" sibTransId="{25326547-27B0-4E71-A8C6-AC0E56D1AAE3}"/>
    <dgm:cxn modelId="{47F40728-6B6E-4E6C-8694-3C98598A2B97}" srcId="{EC0834F4-E6D7-4FAE-A4DD-1DBBB8718EF2}" destId="{1611D95F-9172-44B1-A607-AAF35CDF4A1D}" srcOrd="2" destOrd="0" parTransId="{BE182AA8-9590-481A-AF2A-8190DAB8651D}" sibTransId="{ED4CA0DA-9108-44D6-9721-FB7FCF82A508}"/>
    <dgm:cxn modelId="{32E6B936-8642-4CA8-9F8E-88AC10E1F71A}" type="presOf" srcId="{E6D97C3A-0AF1-4B63-8552-69A3923B7304}" destId="{9942028D-0E29-46AA-869F-8F71A2E702C2}" srcOrd="0" destOrd="0" presId="urn:microsoft.com/office/officeart/2018/2/layout/IconVerticalSolidList"/>
    <dgm:cxn modelId="{159E833C-8046-4394-AF25-D34D195D5BAE}" type="presOf" srcId="{6EB19A83-1B68-4646-B70C-81F6E991D96B}" destId="{213FE166-B4C4-49B0-ABD1-2D4FE9906A0B}" srcOrd="0" destOrd="0" presId="urn:microsoft.com/office/officeart/2018/2/layout/IconVerticalSolidList"/>
    <dgm:cxn modelId="{5C98A675-C56B-4958-8644-F7A7C3595772}" srcId="{EC0834F4-E6D7-4FAE-A4DD-1DBBB8718EF2}" destId="{6EB19A83-1B68-4646-B70C-81F6E991D96B}" srcOrd="4" destOrd="0" parTransId="{9A60A818-5D67-4A7C-A9E3-1C9BDC23D793}" sibTransId="{0F3C0FD4-AD3F-458A-B138-34947F0BB64C}"/>
    <dgm:cxn modelId="{76857D84-CF52-4DE5-AA54-123A909EA8D9}" srcId="{EC0834F4-E6D7-4FAE-A4DD-1DBBB8718EF2}" destId="{E6D97C3A-0AF1-4B63-8552-69A3923B7304}" srcOrd="0" destOrd="0" parTransId="{A6E26CC0-86C4-45FF-BE51-39FF2F5342A7}" sibTransId="{6BE55B70-E81D-45E7-8DA8-39FCC139E4EE}"/>
    <dgm:cxn modelId="{7CFBFEA0-43C6-4216-9AB2-8CCCCB3293A4}" type="presOf" srcId="{EC0834F4-E6D7-4FAE-A4DD-1DBBB8718EF2}" destId="{EEEE99FB-08A4-48F3-8ABF-6263E5407895}" srcOrd="0" destOrd="0" presId="urn:microsoft.com/office/officeart/2018/2/layout/IconVerticalSolidList"/>
    <dgm:cxn modelId="{C00942AC-1C61-4B3B-92B0-1307E96261DE}" type="presOf" srcId="{9743D6B3-6F52-4BB7-81A4-7D2C52A8C59B}" destId="{F18FF6AB-4096-4C6B-8F43-A48FA6D49485}" srcOrd="0" destOrd="0" presId="urn:microsoft.com/office/officeart/2018/2/layout/IconVerticalSolidList"/>
    <dgm:cxn modelId="{843BA6B6-417B-46B8-AA1A-D7A2E5D4E931}" type="presOf" srcId="{0066309E-B0DB-4689-BFDD-2D87680776B7}" destId="{CACCA0FC-9EF7-451E-858A-715EB9F6CEAF}" srcOrd="0" destOrd="0" presId="urn:microsoft.com/office/officeart/2018/2/layout/IconVerticalSolidList"/>
    <dgm:cxn modelId="{FA61D7B6-40EB-42EA-8BA0-D1F8F1EB39A5}" type="presOf" srcId="{1611D95F-9172-44B1-A607-AAF35CDF4A1D}" destId="{68A50850-62BF-489C-AFF1-D394A2F01971}" srcOrd="0" destOrd="0" presId="urn:microsoft.com/office/officeart/2018/2/layout/IconVerticalSolidList"/>
    <dgm:cxn modelId="{234259BD-624E-4F36-8988-8777C0D92F92}" srcId="{EC0834F4-E6D7-4FAE-A4DD-1DBBB8718EF2}" destId="{0066309E-B0DB-4689-BFDD-2D87680776B7}" srcOrd="3" destOrd="0" parTransId="{3F4CCC0C-DE2B-4197-BB95-D2974CA5BABB}" sibTransId="{9101E633-775C-4AF3-A87D-4D4D947E7430}"/>
    <dgm:cxn modelId="{B703E1FC-1904-438B-A0F5-A981B7137172}" type="presOf" srcId="{56A7FF53-0ED3-4E55-BDFE-077625CEA24F}" destId="{6391268B-9B6A-49A2-B3CB-CF4A6B0D8C6D}" srcOrd="0" destOrd="0" presId="urn:microsoft.com/office/officeart/2018/2/layout/IconVerticalSolidList"/>
    <dgm:cxn modelId="{58AFAAFE-EC84-47CE-A7D4-6C1ED3C3A7B9}" srcId="{EC0834F4-E6D7-4FAE-A4DD-1DBBB8718EF2}" destId="{56A7FF53-0ED3-4E55-BDFE-077625CEA24F}" srcOrd="1" destOrd="0" parTransId="{1EC3E9C8-ED1B-4288-88C0-089C929F302E}" sibTransId="{93B2A368-3BB4-4E74-850B-52B2746414A1}"/>
    <dgm:cxn modelId="{AA5D9773-ECC6-4598-9E13-CA8981CD8FB9}" type="presParOf" srcId="{EEEE99FB-08A4-48F3-8ABF-6263E5407895}" destId="{830AC150-A991-44E5-A883-4BD668BE71A3}" srcOrd="0" destOrd="0" presId="urn:microsoft.com/office/officeart/2018/2/layout/IconVerticalSolidList"/>
    <dgm:cxn modelId="{21570C70-02E4-4A4E-9D01-BC9B0E3FF9F6}" type="presParOf" srcId="{830AC150-A991-44E5-A883-4BD668BE71A3}" destId="{37AAAE63-7974-49FE-85B0-B78CE63512EF}" srcOrd="0" destOrd="0" presId="urn:microsoft.com/office/officeart/2018/2/layout/IconVerticalSolidList"/>
    <dgm:cxn modelId="{FA46A23D-8ED4-4E34-BD81-7987B2046A99}" type="presParOf" srcId="{830AC150-A991-44E5-A883-4BD668BE71A3}" destId="{28163EAB-F22B-4FF9-8963-7A42A2AA8741}" srcOrd="1" destOrd="0" presId="urn:microsoft.com/office/officeart/2018/2/layout/IconVerticalSolidList"/>
    <dgm:cxn modelId="{CEC32DCF-DB62-4982-9E43-F100E427112C}" type="presParOf" srcId="{830AC150-A991-44E5-A883-4BD668BE71A3}" destId="{718F1358-344C-4F23-B0BA-A4D0076021C6}" srcOrd="2" destOrd="0" presId="urn:microsoft.com/office/officeart/2018/2/layout/IconVerticalSolidList"/>
    <dgm:cxn modelId="{6DE816D1-C7E2-4D9C-912E-93BFA565D55B}" type="presParOf" srcId="{830AC150-A991-44E5-A883-4BD668BE71A3}" destId="{9942028D-0E29-46AA-869F-8F71A2E702C2}" srcOrd="3" destOrd="0" presId="urn:microsoft.com/office/officeart/2018/2/layout/IconVerticalSolidList"/>
    <dgm:cxn modelId="{2B8595C5-E2C4-41A2-AD6A-EC6F040219A7}" type="presParOf" srcId="{EEEE99FB-08A4-48F3-8ABF-6263E5407895}" destId="{F2BC3F54-FD44-41D3-85FC-96728932B79F}" srcOrd="1" destOrd="0" presId="urn:microsoft.com/office/officeart/2018/2/layout/IconVerticalSolidList"/>
    <dgm:cxn modelId="{5DE8FAB0-170E-485E-BB8F-88140DF02014}" type="presParOf" srcId="{EEEE99FB-08A4-48F3-8ABF-6263E5407895}" destId="{4CFAD92B-0FAC-4225-9671-349E684E447E}" srcOrd="2" destOrd="0" presId="urn:microsoft.com/office/officeart/2018/2/layout/IconVerticalSolidList"/>
    <dgm:cxn modelId="{8A98BECD-26C6-4555-B58F-BAFC34C688D6}" type="presParOf" srcId="{4CFAD92B-0FAC-4225-9671-349E684E447E}" destId="{2A6DCDF1-FE16-4039-A649-432ACB731572}" srcOrd="0" destOrd="0" presId="urn:microsoft.com/office/officeart/2018/2/layout/IconVerticalSolidList"/>
    <dgm:cxn modelId="{1D4B0968-64A6-4FF4-91E7-D0DAB9E3D1D1}" type="presParOf" srcId="{4CFAD92B-0FAC-4225-9671-349E684E447E}" destId="{9BA3EBC8-B070-4928-950C-79482443876E}" srcOrd="1" destOrd="0" presId="urn:microsoft.com/office/officeart/2018/2/layout/IconVerticalSolidList"/>
    <dgm:cxn modelId="{BE17FBA0-F4C3-4670-BA16-67404593F175}" type="presParOf" srcId="{4CFAD92B-0FAC-4225-9671-349E684E447E}" destId="{037C2AFE-CAA7-40D2-BF77-93B96959C32F}" srcOrd="2" destOrd="0" presId="urn:microsoft.com/office/officeart/2018/2/layout/IconVerticalSolidList"/>
    <dgm:cxn modelId="{A9FC0B12-6E50-445D-847A-CC55FD05A7E7}" type="presParOf" srcId="{4CFAD92B-0FAC-4225-9671-349E684E447E}" destId="{6391268B-9B6A-49A2-B3CB-CF4A6B0D8C6D}" srcOrd="3" destOrd="0" presId="urn:microsoft.com/office/officeart/2018/2/layout/IconVerticalSolidList"/>
    <dgm:cxn modelId="{14469FC1-1C52-4A52-8B65-388C7922EEC1}" type="presParOf" srcId="{EEEE99FB-08A4-48F3-8ABF-6263E5407895}" destId="{D8611F39-AAE6-4008-A53D-A2CBD4A7BF0A}" srcOrd="3" destOrd="0" presId="urn:microsoft.com/office/officeart/2018/2/layout/IconVerticalSolidList"/>
    <dgm:cxn modelId="{771E0422-C508-4A25-AC43-93C2EDDA6ED3}" type="presParOf" srcId="{EEEE99FB-08A4-48F3-8ABF-6263E5407895}" destId="{4B8B048D-D7D9-4D41-9335-0FF59B8AD8F4}" srcOrd="4" destOrd="0" presId="urn:microsoft.com/office/officeart/2018/2/layout/IconVerticalSolidList"/>
    <dgm:cxn modelId="{EF826102-CC32-45B4-9162-7027A6992BB3}" type="presParOf" srcId="{4B8B048D-D7D9-4D41-9335-0FF59B8AD8F4}" destId="{1F614FA7-DA8A-45F4-A2C4-BC1730198942}" srcOrd="0" destOrd="0" presId="urn:microsoft.com/office/officeart/2018/2/layout/IconVerticalSolidList"/>
    <dgm:cxn modelId="{FE406671-EEA3-425B-AC4C-CD6550DF8413}" type="presParOf" srcId="{4B8B048D-D7D9-4D41-9335-0FF59B8AD8F4}" destId="{299D7FCD-FA9B-4CA7-8238-D192DAABBB54}" srcOrd="1" destOrd="0" presId="urn:microsoft.com/office/officeart/2018/2/layout/IconVerticalSolidList"/>
    <dgm:cxn modelId="{E78632CC-577F-4194-98F9-D8F76A614581}" type="presParOf" srcId="{4B8B048D-D7D9-4D41-9335-0FF59B8AD8F4}" destId="{523D4926-2B47-4179-A7F8-59377273A1DB}" srcOrd="2" destOrd="0" presId="urn:microsoft.com/office/officeart/2018/2/layout/IconVerticalSolidList"/>
    <dgm:cxn modelId="{02FE2DDD-5FDE-4AE5-8413-44C12038D561}" type="presParOf" srcId="{4B8B048D-D7D9-4D41-9335-0FF59B8AD8F4}" destId="{68A50850-62BF-489C-AFF1-D394A2F01971}" srcOrd="3" destOrd="0" presId="urn:microsoft.com/office/officeart/2018/2/layout/IconVerticalSolidList"/>
    <dgm:cxn modelId="{26BF94BD-0E9E-4960-A8C6-66B9A24F01D3}" type="presParOf" srcId="{EEEE99FB-08A4-48F3-8ABF-6263E5407895}" destId="{1E5B1E48-B950-4B59-9A17-C698D1BC5932}" srcOrd="5" destOrd="0" presId="urn:microsoft.com/office/officeart/2018/2/layout/IconVerticalSolidList"/>
    <dgm:cxn modelId="{EC9C2E44-EEF9-4654-97FE-AA1948E4F677}" type="presParOf" srcId="{EEEE99FB-08A4-48F3-8ABF-6263E5407895}" destId="{0708F8C6-4D58-4C49-8258-E1FAD0E225CC}" srcOrd="6" destOrd="0" presId="urn:microsoft.com/office/officeart/2018/2/layout/IconVerticalSolidList"/>
    <dgm:cxn modelId="{8979FDEB-0F6B-4E6B-8CCE-5A3AC3BD64C2}" type="presParOf" srcId="{0708F8C6-4D58-4C49-8258-E1FAD0E225CC}" destId="{C13EE0F5-C403-4F5E-93F3-FF62379ED340}" srcOrd="0" destOrd="0" presId="urn:microsoft.com/office/officeart/2018/2/layout/IconVerticalSolidList"/>
    <dgm:cxn modelId="{17BCEEB1-2782-45E3-AADB-A543087B1001}" type="presParOf" srcId="{0708F8C6-4D58-4C49-8258-E1FAD0E225CC}" destId="{C448783E-C9E7-4109-80F7-49EEBAD17C4C}" srcOrd="1" destOrd="0" presId="urn:microsoft.com/office/officeart/2018/2/layout/IconVerticalSolidList"/>
    <dgm:cxn modelId="{38DBBBD7-859E-4BBB-BB40-0EA9286E45F5}" type="presParOf" srcId="{0708F8C6-4D58-4C49-8258-E1FAD0E225CC}" destId="{21EB0374-A082-4C36-A56C-FB5ACA2656C5}" srcOrd="2" destOrd="0" presId="urn:microsoft.com/office/officeart/2018/2/layout/IconVerticalSolidList"/>
    <dgm:cxn modelId="{78148AAA-FE6A-4761-BF13-3D99BC6B6944}" type="presParOf" srcId="{0708F8C6-4D58-4C49-8258-E1FAD0E225CC}" destId="{CACCA0FC-9EF7-451E-858A-715EB9F6CEAF}" srcOrd="3" destOrd="0" presId="urn:microsoft.com/office/officeart/2018/2/layout/IconVerticalSolidList"/>
    <dgm:cxn modelId="{10BCEDE9-DFF9-4EB8-85D6-851447A0DA45}" type="presParOf" srcId="{EEEE99FB-08A4-48F3-8ABF-6263E5407895}" destId="{C57F0B97-8A5D-44A8-8248-ECF1B01E09AC}" srcOrd="7" destOrd="0" presId="urn:microsoft.com/office/officeart/2018/2/layout/IconVerticalSolidList"/>
    <dgm:cxn modelId="{6DF4B7DD-BEC9-483C-9E4F-A0B8FC584B5D}" type="presParOf" srcId="{EEEE99FB-08A4-48F3-8ABF-6263E5407895}" destId="{ED2DEC0E-CFB4-4F25-BDA9-5CC45E1F2F98}" srcOrd="8" destOrd="0" presId="urn:microsoft.com/office/officeart/2018/2/layout/IconVerticalSolidList"/>
    <dgm:cxn modelId="{852351D8-2AA3-40DF-8171-60D6B5408A50}" type="presParOf" srcId="{ED2DEC0E-CFB4-4F25-BDA9-5CC45E1F2F98}" destId="{49B5F202-0C37-480C-9248-4523A6476B48}" srcOrd="0" destOrd="0" presId="urn:microsoft.com/office/officeart/2018/2/layout/IconVerticalSolidList"/>
    <dgm:cxn modelId="{158EB218-2BF9-4BF8-839D-8CFBC3B58437}" type="presParOf" srcId="{ED2DEC0E-CFB4-4F25-BDA9-5CC45E1F2F98}" destId="{8CB44A45-D919-4929-8F83-B68DB043EE0C}" srcOrd="1" destOrd="0" presId="urn:microsoft.com/office/officeart/2018/2/layout/IconVerticalSolidList"/>
    <dgm:cxn modelId="{55EB1096-5A49-40BB-B24B-8C9F04AB85E3}" type="presParOf" srcId="{ED2DEC0E-CFB4-4F25-BDA9-5CC45E1F2F98}" destId="{20A8E4D2-AFEE-46B2-891D-E8F197405C70}" srcOrd="2" destOrd="0" presId="urn:microsoft.com/office/officeart/2018/2/layout/IconVerticalSolidList"/>
    <dgm:cxn modelId="{AA7129A0-0838-4E42-A8DA-F6BDA6CC0EBB}" type="presParOf" srcId="{ED2DEC0E-CFB4-4F25-BDA9-5CC45E1F2F98}" destId="{213FE166-B4C4-49B0-ABD1-2D4FE9906A0B}" srcOrd="3" destOrd="0" presId="urn:microsoft.com/office/officeart/2018/2/layout/IconVerticalSolidList"/>
    <dgm:cxn modelId="{C1644B8B-3D48-4A29-BF86-20E68DFCC5D0}" type="presParOf" srcId="{EEEE99FB-08A4-48F3-8ABF-6263E5407895}" destId="{90F38E86-86CD-46B7-AC65-9C8C94B876B8}" srcOrd="9" destOrd="0" presId="urn:microsoft.com/office/officeart/2018/2/layout/IconVerticalSolidList"/>
    <dgm:cxn modelId="{F64D514E-4505-4A02-9228-F9FDC1FA8D73}" type="presParOf" srcId="{EEEE99FB-08A4-48F3-8ABF-6263E5407895}" destId="{18D9A374-B776-413B-8E94-53B1A25113C7}" srcOrd="10" destOrd="0" presId="urn:microsoft.com/office/officeart/2018/2/layout/IconVerticalSolidList"/>
    <dgm:cxn modelId="{493EA0DD-8C5C-47A7-887E-68398EF4A192}" type="presParOf" srcId="{18D9A374-B776-413B-8E94-53B1A25113C7}" destId="{197FF3B4-9721-4779-B501-4FF9B0EA859D}" srcOrd="0" destOrd="0" presId="urn:microsoft.com/office/officeart/2018/2/layout/IconVerticalSolidList"/>
    <dgm:cxn modelId="{528543B6-1683-481A-93E2-C801E40ABE8F}" type="presParOf" srcId="{18D9A374-B776-413B-8E94-53B1A25113C7}" destId="{A8658A53-E880-4961-A7EF-CECF71FDEE70}" srcOrd="1" destOrd="0" presId="urn:microsoft.com/office/officeart/2018/2/layout/IconVerticalSolidList"/>
    <dgm:cxn modelId="{13F4B5CB-6650-40DD-AC1A-C8229E6F2B8A}" type="presParOf" srcId="{18D9A374-B776-413B-8E94-53B1A25113C7}" destId="{369F7B73-7AE7-43B6-AA4A-F8BAF18D6E15}" srcOrd="2" destOrd="0" presId="urn:microsoft.com/office/officeart/2018/2/layout/IconVerticalSolidList"/>
    <dgm:cxn modelId="{E5C9E12A-C818-4BA0-8ACD-B42328F3ACD8}" type="presParOf" srcId="{18D9A374-B776-413B-8E94-53B1A25113C7}" destId="{F18FF6AB-4096-4C6B-8F43-A48FA6D494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4A313E-2A1F-44AF-BA71-31D786560F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31EDA8-136D-462C-B85A-02F6B9B8E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Fix Date of Week generate.</a:t>
          </a:r>
        </a:p>
      </dgm:t>
    </dgm:pt>
    <dgm:pt modelId="{8086694D-F4FB-456C-A256-AE740E2FAF9F}" type="parTrans" cxnId="{1EA0BB87-07AD-473F-B78B-75C1F8471620}">
      <dgm:prSet/>
      <dgm:spPr/>
      <dgm:t>
        <a:bodyPr/>
        <a:lstStyle/>
        <a:p>
          <a:endParaRPr lang="en-US"/>
        </a:p>
      </dgm:t>
    </dgm:pt>
    <dgm:pt modelId="{6C02BD53-1052-4AB6-BC89-6C4B274726EB}" type="sibTrans" cxnId="{1EA0BB87-07AD-473F-B78B-75C1F8471620}">
      <dgm:prSet/>
      <dgm:spPr/>
      <dgm:t>
        <a:bodyPr/>
        <a:lstStyle/>
        <a:p>
          <a:endParaRPr lang="en-US"/>
        </a:p>
      </dgm:t>
    </dgm:pt>
    <dgm:pt modelId="{2EC8A5C2-DE24-4729-A54B-E6433BFAE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data quality component.</a:t>
          </a:r>
        </a:p>
      </dgm:t>
    </dgm:pt>
    <dgm:pt modelId="{5377F0BE-1992-4676-9B05-23F79F75FBD4}" type="parTrans" cxnId="{B4A739BA-071C-4E34-AD32-D333C864B884}">
      <dgm:prSet/>
      <dgm:spPr/>
      <dgm:t>
        <a:bodyPr/>
        <a:lstStyle/>
        <a:p>
          <a:endParaRPr lang="en-US"/>
        </a:p>
      </dgm:t>
    </dgm:pt>
    <dgm:pt modelId="{34ED387A-A7D2-4FFE-B04D-1D1E32950676}" type="sibTrans" cxnId="{B4A739BA-071C-4E34-AD32-D333C864B884}">
      <dgm:prSet/>
      <dgm:spPr/>
      <dgm:t>
        <a:bodyPr/>
        <a:lstStyle/>
        <a:p>
          <a:endParaRPr lang="en-US"/>
        </a:p>
      </dgm:t>
    </dgm:pt>
    <dgm:pt modelId="{62E2B6D6-D643-4C35-AB37-422D18FA8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to reduce estimation time.</a:t>
          </a:r>
        </a:p>
      </dgm:t>
    </dgm:pt>
    <dgm:pt modelId="{91C0951E-CD80-46AC-BC8A-AA251B03846F}" type="parTrans" cxnId="{772B0369-DB5E-4A72-8FB9-7B6982800952}">
      <dgm:prSet/>
      <dgm:spPr/>
      <dgm:t>
        <a:bodyPr/>
        <a:lstStyle/>
        <a:p>
          <a:endParaRPr lang="en-US"/>
        </a:p>
      </dgm:t>
    </dgm:pt>
    <dgm:pt modelId="{A773507B-9547-4A5E-A161-2FA5F55F04EB}" type="sibTrans" cxnId="{772B0369-DB5E-4A72-8FB9-7B6982800952}">
      <dgm:prSet/>
      <dgm:spPr/>
      <dgm:t>
        <a:bodyPr/>
        <a:lstStyle/>
        <a:p>
          <a:endParaRPr lang="en-US"/>
        </a:p>
      </dgm:t>
    </dgm:pt>
    <dgm:pt modelId="{1F94FC36-DA23-4573-A11C-3746845D7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a manual of the Pipeline</a:t>
          </a:r>
        </a:p>
      </dgm:t>
    </dgm:pt>
    <dgm:pt modelId="{8EC8C536-FDE6-4EA4-A79D-3E746FBD4CD9}" type="parTrans" cxnId="{3D46BCC8-0242-49F3-A7AA-E8FA96F99323}">
      <dgm:prSet/>
      <dgm:spPr/>
      <dgm:t>
        <a:bodyPr/>
        <a:lstStyle/>
        <a:p>
          <a:endParaRPr lang="en-US"/>
        </a:p>
      </dgm:t>
    </dgm:pt>
    <dgm:pt modelId="{8F08194C-08C7-4AEE-B45E-7E50DF52B1F3}" type="sibTrans" cxnId="{3D46BCC8-0242-49F3-A7AA-E8FA96F99323}">
      <dgm:prSet/>
      <dgm:spPr/>
      <dgm:t>
        <a:bodyPr/>
        <a:lstStyle/>
        <a:p>
          <a:endParaRPr lang="en-US"/>
        </a:p>
      </dgm:t>
    </dgm:pt>
    <dgm:pt modelId="{9E3DCDB1-C070-4DC7-8FA3-32F06C25D661}" type="pres">
      <dgm:prSet presAssocID="{784A313E-2A1F-44AF-BA71-31D786560F46}" presName="root" presStyleCnt="0">
        <dgm:presLayoutVars>
          <dgm:dir/>
          <dgm:resizeHandles val="exact"/>
        </dgm:presLayoutVars>
      </dgm:prSet>
      <dgm:spPr/>
    </dgm:pt>
    <dgm:pt modelId="{5FAC4D1F-A723-4A2A-B7DC-906D0EE0492F}" type="pres">
      <dgm:prSet presAssocID="{9231EDA8-136D-462C-B85A-02F6B9B8E8FD}" presName="compNode" presStyleCnt="0"/>
      <dgm:spPr/>
    </dgm:pt>
    <dgm:pt modelId="{157C7E13-8ADE-48F8-A41A-D79D7605A299}" type="pres">
      <dgm:prSet presAssocID="{9231EDA8-136D-462C-B85A-02F6B9B8E8FD}" presName="bgRect" presStyleLbl="bgShp" presStyleIdx="0" presStyleCnt="4"/>
      <dgm:spPr/>
    </dgm:pt>
    <dgm:pt modelId="{54244DF8-9756-4256-A33C-C6E29D835F0B}" type="pres">
      <dgm:prSet presAssocID="{9231EDA8-136D-462C-B85A-02F6B9B8E8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A4741053-659F-4DED-B574-8892396F6A9E}" type="pres">
      <dgm:prSet presAssocID="{9231EDA8-136D-462C-B85A-02F6B9B8E8FD}" presName="spaceRect" presStyleCnt="0"/>
      <dgm:spPr/>
    </dgm:pt>
    <dgm:pt modelId="{92C9E6A6-FE52-4414-B3FC-0D26E416C2A0}" type="pres">
      <dgm:prSet presAssocID="{9231EDA8-136D-462C-B85A-02F6B9B8E8FD}" presName="parTx" presStyleLbl="revTx" presStyleIdx="0" presStyleCnt="4">
        <dgm:presLayoutVars>
          <dgm:chMax val="0"/>
          <dgm:chPref val="0"/>
        </dgm:presLayoutVars>
      </dgm:prSet>
      <dgm:spPr/>
    </dgm:pt>
    <dgm:pt modelId="{45555013-8FFC-4B4F-93CD-F900B84DDAB7}" type="pres">
      <dgm:prSet presAssocID="{6C02BD53-1052-4AB6-BC89-6C4B274726EB}" presName="sibTrans" presStyleCnt="0"/>
      <dgm:spPr/>
    </dgm:pt>
    <dgm:pt modelId="{D1D9AB16-C08A-4791-AE60-6F41472C54B7}" type="pres">
      <dgm:prSet presAssocID="{2EC8A5C2-DE24-4729-A54B-E6433BFAEA1C}" presName="compNode" presStyleCnt="0"/>
      <dgm:spPr/>
    </dgm:pt>
    <dgm:pt modelId="{BB2AA915-B931-461B-8684-600FE39418FC}" type="pres">
      <dgm:prSet presAssocID="{2EC8A5C2-DE24-4729-A54B-E6433BFAEA1C}" presName="bgRect" presStyleLbl="bgShp" presStyleIdx="1" presStyleCnt="4"/>
      <dgm:spPr/>
    </dgm:pt>
    <dgm:pt modelId="{0BF3ADF5-C8AD-46A4-87F8-3DB1A622552B}" type="pres">
      <dgm:prSet presAssocID="{2EC8A5C2-DE24-4729-A54B-E6433BFAEA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A720FF-6138-40BF-89B2-6BDABE553637}" type="pres">
      <dgm:prSet presAssocID="{2EC8A5C2-DE24-4729-A54B-E6433BFAEA1C}" presName="spaceRect" presStyleCnt="0"/>
      <dgm:spPr/>
    </dgm:pt>
    <dgm:pt modelId="{9B367108-8D94-4BFC-860E-0C213543C77F}" type="pres">
      <dgm:prSet presAssocID="{2EC8A5C2-DE24-4729-A54B-E6433BFAEA1C}" presName="parTx" presStyleLbl="revTx" presStyleIdx="1" presStyleCnt="4">
        <dgm:presLayoutVars>
          <dgm:chMax val="0"/>
          <dgm:chPref val="0"/>
        </dgm:presLayoutVars>
      </dgm:prSet>
      <dgm:spPr/>
    </dgm:pt>
    <dgm:pt modelId="{E7218F80-D868-4698-9E33-E00DEB5E982E}" type="pres">
      <dgm:prSet presAssocID="{34ED387A-A7D2-4FFE-B04D-1D1E32950676}" presName="sibTrans" presStyleCnt="0"/>
      <dgm:spPr/>
    </dgm:pt>
    <dgm:pt modelId="{940A39AA-1406-42B2-BCB0-4AB1DEB93B54}" type="pres">
      <dgm:prSet presAssocID="{62E2B6D6-D643-4C35-AB37-422D18FA8A69}" presName="compNode" presStyleCnt="0"/>
      <dgm:spPr/>
    </dgm:pt>
    <dgm:pt modelId="{FCC5E968-A6CD-4937-8C69-25FCCBA28EC2}" type="pres">
      <dgm:prSet presAssocID="{62E2B6D6-D643-4C35-AB37-422D18FA8A69}" presName="bgRect" presStyleLbl="bgShp" presStyleIdx="2" presStyleCnt="4"/>
      <dgm:spPr/>
    </dgm:pt>
    <dgm:pt modelId="{49BCA457-A1C1-423F-8539-618B53923697}" type="pres">
      <dgm:prSet presAssocID="{62E2B6D6-D643-4C35-AB37-422D18FA8A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1749CC4D-8EF8-49CC-BA63-3F10CAFB424D}" type="pres">
      <dgm:prSet presAssocID="{62E2B6D6-D643-4C35-AB37-422D18FA8A69}" presName="spaceRect" presStyleCnt="0"/>
      <dgm:spPr/>
    </dgm:pt>
    <dgm:pt modelId="{69015D80-36BF-4EBD-AC70-3F8BED8BB08B}" type="pres">
      <dgm:prSet presAssocID="{62E2B6D6-D643-4C35-AB37-422D18FA8A69}" presName="parTx" presStyleLbl="revTx" presStyleIdx="2" presStyleCnt="4">
        <dgm:presLayoutVars>
          <dgm:chMax val="0"/>
          <dgm:chPref val="0"/>
        </dgm:presLayoutVars>
      </dgm:prSet>
      <dgm:spPr/>
    </dgm:pt>
    <dgm:pt modelId="{71DFC46C-8112-429C-8B42-3FF2B281A3F3}" type="pres">
      <dgm:prSet presAssocID="{A773507B-9547-4A5E-A161-2FA5F55F04EB}" presName="sibTrans" presStyleCnt="0"/>
      <dgm:spPr/>
    </dgm:pt>
    <dgm:pt modelId="{C0ACB9D1-0E5E-49C7-8739-25B33256A548}" type="pres">
      <dgm:prSet presAssocID="{1F94FC36-DA23-4573-A11C-3746845D77DC}" presName="compNode" presStyleCnt="0"/>
      <dgm:spPr/>
    </dgm:pt>
    <dgm:pt modelId="{60427368-0C50-479F-AC0F-2C4DA5A10F15}" type="pres">
      <dgm:prSet presAssocID="{1F94FC36-DA23-4573-A11C-3746845D77DC}" presName="bgRect" presStyleLbl="bgShp" presStyleIdx="3" presStyleCnt="4"/>
      <dgm:spPr/>
    </dgm:pt>
    <dgm:pt modelId="{AF812218-F668-4471-8D8C-A7DA25FE15A9}" type="pres">
      <dgm:prSet presAssocID="{1F94FC36-DA23-4573-A11C-3746845D77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934ED7-FAE3-4037-8EFB-AEFA93EE42E8}" type="pres">
      <dgm:prSet presAssocID="{1F94FC36-DA23-4573-A11C-3746845D77DC}" presName="spaceRect" presStyleCnt="0"/>
      <dgm:spPr/>
    </dgm:pt>
    <dgm:pt modelId="{507F4B4C-43D4-403C-956A-1DF8D0ADB8DC}" type="pres">
      <dgm:prSet presAssocID="{1F94FC36-DA23-4573-A11C-3746845D77D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CA25A5D-79ED-4AEC-BD5F-2B44A5911BA4}" type="presOf" srcId="{9231EDA8-136D-462C-B85A-02F6B9B8E8FD}" destId="{92C9E6A6-FE52-4414-B3FC-0D26E416C2A0}" srcOrd="0" destOrd="0" presId="urn:microsoft.com/office/officeart/2018/2/layout/IconVerticalSolidList"/>
    <dgm:cxn modelId="{772B0369-DB5E-4A72-8FB9-7B6982800952}" srcId="{784A313E-2A1F-44AF-BA71-31D786560F46}" destId="{62E2B6D6-D643-4C35-AB37-422D18FA8A69}" srcOrd="2" destOrd="0" parTransId="{91C0951E-CD80-46AC-BC8A-AA251B03846F}" sibTransId="{A773507B-9547-4A5E-A161-2FA5F55F04EB}"/>
    <dgm:cxn modelId="{FE107580-1220-4A27-9C65-06FAB87EA773}" type="presOf" srcId="{1F94FC36-DA23-4573-A11C-3746845D77DC}" destId="{507F4B4C-43D4-403C-956A-1DF8D0ADB8DC}" srcOrd="0" destOrd="0" presId="urn:microsoft.com/office/officeart/2018/2/layout/IconVerticalSolidList"/>
    <dgm:cxn modelId="{A28EF682-DC3B-413A-AD26-AB9B86F9BF94}" type="presOf" srcId="{62E2B6D6-D643-4C35-AB37-422D18FA8A69}" destId="{69015D80-36BF-4EBD-AC70-3F8BED8BB08B}" srcOrd="0" destOrd="0" presId="urn:microsoft.com/office/officeart/2018/2/layout/IconVerticalSolidList"/>
    <dgm:cxn modelId="{1EA0BB87-07AD-473F-B78B-75C1F8471620}" srcId="{784A313E-2A1F-44AF-BA71-31D786560F46}" destId="{9231EDA8-136D-462C-B85A-02F6B9B8E8FD}" srcOrd="0" destOrd="0" parTransId="{8086694D-F4FB-456C-A256-AE740E2FAF9F}" sibTransId="{6C02BD53-1052-4AB6-BC89-6C4B274726EB}"/>
    <dgm:cxn modelId="{0F02438C-7A62-4D77-B551-E31C4E79BBEE}" type="presOf" srcId="{784A313E-2A1F-44AF-BA71-31D786560F46}" destId="{9E3DCDB1-C070-4DC7-8FA3-32F06C25D661}" srcOrd="0" destOrd="0" presId="urn:microsoft.com/office/officeart/2018/2/layout/IconVerticalSolidList"/>
    <dgm:cxn modelId="{B4A739BA-071C-4E34-AD32-D333C864B884}" srcId="{784A313E-2A1F-44AF-BA71-31D786560F46}" destId="{2EC8A5C2-DE24-4729-A54B-E6433BFAEA1C}" srcOrd="1" destOrd="0" parTransId="{5377F0BE-1992-4676-9B05-23F79F75FBD4}" sibTransId="{34ED387A-A7D2-4FFE-B04D-1D1E32950676}"/>
    <dgm:cxn modelId="{F20A1FC6-7842-40E0-861E-F219728F4286}" type="presOf" srcId="{2EC8A5C2-DE24-4729-A54B-E6433BFAEA1C}" destId="{9B367108-8D94-4BFC-860E-0C213543C77F}" srcOrd="0" destOrd="0" presId="urn:microsoft.com/office/officeart/2018/2/layout/IconVerticalSolidList"/>
    <dgm:cxn modelId="{3D46BCC8-0242-49F3-A7AA-E8FA96F99323}" srcId="{784A313E-2A1F-44AF-BA71-31D786560F46}" destId="{1F94FC36-DA23-4573-A11C-3746845D77DC}" srcOrd="3" destOrd="0" parTransId="{8EC8C536-FDE6-4EA4-A79D-3E746FBD4CD9}" sibTransId="{8F08194C-08C7-4AEE-B45E-7E50DF52B1F3}"/>
    <dgm:cxn modelId="{E40BAEC0-D7A0-463F-A22F-26854D58FE52}" type="presParOf" srcId="{9E3DCDB1-C070-4DC7-8FA3-32F06C25D661}" destId="{5FAC4D1F-A723-4A2A-B7DC-906D0EE0492F}" srcOrd="0" destOrd="0" presId="urn:microsoft.com/office/officeart/2018/2/layout/IconVerticalSolidList"/>
    <dgm:cxn modelId="{DC1373CF-C391-4837-8EB4-D547D7A04AC4}" type="presParOf" srcId="{5FAC4D1F-A723-4A2A-B7DC-906D0EE0492F}" destId="{157C7E13-8ADE-48F8-A41A-D79D7605A299}" srcOrd="0" destOrd="0" presId="urn:microsoft.com/office/officeart/2018/2/layout/IconVerticalSolidList"/>
    <dgm:cxn modelId="{574AA120-2C8A-4AAF-BBF2-8ECEE0562135}" type="presParOf" srcId="{5FAC4D1F-A723-4A2A-B7DC-906D0EE0492F}" destId="{54244DF8-9756-4256-A33C-C6E29D835F0B}" srcOrd="1" destOrd="0" presId="urn:microsoft.com/office/officeart/2018/2/layout/IconVerticalSolidList"/>
    <dgm:cxn modelId="{B22F434B-10E6-4ABD-8FA5-FF198CF180C3}" type="presParOf" srcId="{5FAC4D1F-A723-4A2A-B7DC-906D0EE0492F}" destId="{A4741053-659F-4DED-B574-8892396F6A9E}" srcOrd="2" destOrd="0" presId="urn:microsoft.com/office/officeart/2018/2/layout/IconVerticalSolidList"/>
    <dgm:cxn modelId="{580AB1A4-1C84-450B-96DE-F258C4F93250}" type="presParOf" srcId="{5FAC4D1F-A723-4A2A-B7DC-906D0EE0492F}" destId="{92C9E6A6-FE52-4414-B3FC-0D26E416C2A0}" srcOrd="3" destOrd="0" presId="urn:microsoft.com/office/officeart/2018/2/layout/IconVerticalSolidList"/>
    <dgm:cxn modelId="{C935755D-60B6-4EC5-8862-4D8CEABCC697}" type="presParOf" srcId="{9E3DCDB1-C070-4DC7-8FA3-32F06C25D661}" destId="{45555013-8FFC-4B4F-93CD-F900B84DDAB7}" srcOrd="1" destOrd="0" presId="urn:microsoft.com/office/officeart/2018/2/layout/IconVerticalSolidList"/>
    <dgm:cxn modelId="{8285C196-B292-4373-9515-2AF224940010}" type="presParOf" srcId="{9E3DCDB1-C070-4DC7-8FA3-32F06C25D661}" destId="{D1D9AB16-C08A-4791-AE60-6F41472C54B7}" srcOrd="2" destOrd="0" presId="urn:microsoft.com/office/officeart/2018/2/layout/IconVerticalSolidList"/>
    <dgm:cxn modelId="{4E8B324D-1E46-4717-90A1-C9C803FF29A2}" type="presParOf" srcId="{D1D9AB16-C08A-4791-AE60-6F41472C54B7}" destId="{BB2AA915-B931-461B-8684-600FE39418FC}" srcOrd="0" destOrd="0" presId="urn:microsoft.com/office/officeart/2018/2/layout/IconVerticalSolidList"/>
    <dgm:cxn modelId="{1570E4D0-4F1A-4B64-B9DE-8D727EBA1FCF}" type="presParOf" srcId="{D1D9AB16-C08A-4791-AE60-6F41472C54B7}" destId="{0BF3ADF5-C8AD-46A4-87F8-3DB1A622552B}" srcOrd="1" destOrd="0" presId="urn:microsoft.com/office/officeart/2018/2/layout/IconVerticalSolidList"/>
    <dgm:cxn modelId="{4282A360-B232-425A-9D54-B32D3E749DE1}" type="presParOf" srcId="{D1D9AB16-C08A-4791-AE60-6F41472C54B7}" destId="{C9A720FF-6138-40BF-89B2-6BDABE553637}" srcOrd="2" destOrd="0" presId="urn:microsoft.com/office/officeart/2018/2/layout/IconVerticalSolidList"/>
    <dgm:cxn modelId="{EA6D3307-D92C-4FE2-9DD4-7375220F77EE}" type="presParOf" srcId="{D1D9AB16-C08A-4791-AE60-6F41472C54B7}" destId="{9B367108-8D94-4BFC-860E-0C213543C77F}" srcOrd="3" destOrd="0" presId="urn:microsoft.com/office/officeart/2018/2/layout/IconVerticalSolidList"/>
    <dgm:cxn modelId="{B4543947-BB4B-4D06-BF15-2578CBAAB5A2}" type="presParOf" srcId="{9E3DCDB1-C070-4DC7-8FA3-32F06C25D661}" destId="{E7218F80-D868-4698-9E33-E00DEB5E982E}" srcOrd="3" destOrd="0" presId="urn:microsoft.com/office/officeart/2018/2/layout/IconVerticalSolidList"/>
    <dgm:cxn modelId="{E0EC61E2-C724-4053-8C1D-5361188AB576}" type="presParOf" srcId="{9E3DCDB1-C070-4DC7-8FA3-32F06C25D661}" destId="{940A39AA-1406-42B2-BCB0-4AB1DEB93B54}" srcOrd="4" destOrd="0" presId="urn:microsoft.com/office/officeart/2018/2/layout/IconVerticalSolidList"/>
    <dgm:cxn modelId="{81309104-22EC-41EC-B3A4-20E1AC950FC6}" type="presParOf" srcId="{940A39AA-1406-42B2-BCB0-4AB1DEB93B54}" destId="{FCC5E968-A6CD-4937-8C69-25FCCBA28EC2}" srcOrd="0" destOrd="0" presId="urn:microsoft.com/office/officeart/2018/2/layout/IconVerticalSolidList"/>
    <dgm:cxn modelId="{FA5179A2-A771-4A87-A1F3-12C90A5A943E}" type="presParOf" srcId="{940A39AA-1406-42B2-BCB0-4AB1DEB93B54}" destId="{49BCA457-A1C1-423F-8539-618B53923697}" srcOrd="1" destOrd="0" presId="urn:microsoft.com/office/officeart/2018/2/layout/IconVerticalSolidList"/>
    <dgm:cxn modelId="{6B0FBF8C-7BE6-4768-A83F-B378E73B6847}" type="presParOf" srcId="{940A39AA-1406-42B2-BCB0-4AB1DEB93B54}" destId="{1749CC4D-8EF8-49CC-BA63-3F10CAFB424D}" srcOrd="2" destOrd="0" presId="urn:microsoft.com/office/officeart/2018/2/layout/IconVerticalSolidList"/>
    <dgm:cxn modelId="{43E85CEB-F9FD-4072-A91B-9382C7AAF97E}" type="presParOf" srcId="{940A39AA-1406-42B2-BCB0-4AB1DEB93B54}" destId="{69015D80-36BF-4EBD-AC70-3F8BED8BB08B}" srcOrd="3" destOrd="0" presId="urn:microsoft.com/office/officeart/2018/2/layout/IconVerticalSolidList"/>
    <dgm:cxn modelId="{2CE1D1A3-12D8-4234-9DBC-E19068081066}" type="presParOf" srcId="{9E3DCDB1-C070-4DC7-8FA3-32F06C25D661}" destId="{71DFC46C-8112-429C-8B42-3FF2B281A3F3}" srcOrd="5" destOrd="0" presId="urn:microsoft.com/office/officeart/2018/2/layout/IconVerticalSolidList"/>
    <dgm:cxn modelId="{2069AFFA-86D6-4BC3-858C-70ED28598A1E}" type="presParOf" srcId="{9E3DCDB1-C070-4DC7-8FA3-32F06C25D661}" destId="{C0ACB9D1-0E5E-49C7-8739-25B33256A548}" srcOrd="6" destOrd="0" presId="urn:microsoft.com/office/officeart/2018/2/layout/IconVerticalSolidList"/>
    <dgm:cxn modelId="{7A47316D-7C39-43E7-A373-5F1609B6BBC2}" type="presParOf" srcId="{C0ACB9D1-0E5E-49C7-8739-25B33256A548}" destId="{60427368-0C50-479F-AC0F-2C4DA5A10F15}" srcOrd="0" destOrd="0" presId="urn:microsoft.com/office/officeart/2018/2/layout/IconVerticalSolidList"/>
    <dgm:cxn modelId="{21E37FD5-732B-4DCA-83A2-E1E1C787F6FD}" type="presParOf" srcId="{C0ACB9D1-0E5E-49C7-8739-25B33256A548}" destId="{AF812218-F668-4471-8D8C-A7DA25FE15A9}" srcOrd="1" destOrd="0" presId="urn:microsoft.com/office/officeart/2018/2/layout/IconVerticalSolidList"/>
    <dgm:cxn modelId="{40D45337-C2FD-4DEA-836F-5A5232C9E43B}" type="presParOf" srcId="{C0ACB9D1-0E5E-49C7-8739-25B33256A548}" destId="{CC934ED7-FAE3-4037-8EFB-AEFA93EE42E8}" srcOrd="2" destOrd="0" presId="urn:microsoft.com/office/officeart/2018/2/layout/IconVerticalSolidList"/>
    <dgm:cxn modelId="{0175EFA1-A82E-4A3A-BA09-B731EC47163F}" type="presParOf" srcId="{C0ACB9D1-0E5E-49C7-8739-25B33256A548}" destId="{507F4B4C-43D4-403C-956A-1DF8D0ADB8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E139C-1049-42E4-B659-A8737C767FA4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3E89C-8331-4195-98DB-122233E93627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D6A03-B3DD-49F0-B5CA-F067977EE1FE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SU" panose="02000506040000020003" pitchFamily="2" charset="-34"/>
              <a:cs typeface="RSU" panose="02000506040000020003" pitchFamily="2" charset="-34"/>
            </a:rPr>
            <a:t>O-D matrix report from 34 stations in 24 hours</a:t>
          </a:r>
        </a:p>
      </dsp:txBody>
      <dsp:txXfrm>
        <a:off x="1399293" y="2390"/>
        <a:ext cx="4974520" cy="1211509"/>
      </dsp:txXfrm>
    </dsp:sp>
    <dsp:sp modelId="{BA64E8DE-7467-4508-A0F3-FFA99F07C793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7E6F0-EF3E-4A5F-8A3C-36B051C6979E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DDF55-2809-4D00-B34D-F94AA4CA56EC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SU" panose="02000506040000020003" pitchFamily="2" charset="-34"/>
              <a:cs typeface="RSU" panose="02000506040000020003" pitchFamily="2" charset="-34"/>
            </a:rPr>
            <a:t>Design the Predefined Schema</a:t>
          </a:r>
        </a:p>
      </dsp:txBody>
      <dsp:txXfrm>
        <a:off x="1399293" y="1516777"/>
        <a:ext cx="4974520" cy="1211509"/>
      </dsp:txXfrm>
    </dsp:sp>
    <dsp:sp modelId="{AC287590-A425-408A-BF23-70054DC807C2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CB18F-C7F2-4B01-A726-644335898F42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320DD-8C3A-4004-9DC4-7D527EB16772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SU" panose="02000506040000020003" pitchFamily="2" charset="-34"/>
              <a:cs typeface="RSU" panose="02000506040000020003" pitchFamily="2" charset="-34"/>
            </a:rPr>
            <a:t>Talend Data pipeline can perform ETL from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SU" panose="02000506040000020003" pitchFamily="2" charset="-34"/>
              <a:cs typeface="RSU" panose="02000506040000020003" pitchFamily="2" charset="-34"/>
            </a:rPr>
            <a:t>O-D matrix to transactional data</a:t>
          </a:r>
        </a:p>
      </dsp:txBody>
      <dsp:txXfrm>
        <a:off x="1399293" y="3031163"/>
        <a:ext cx="4974520" cy="1211509"/>
      </dsp:txXfrm>
    </dsp:sp>
    <dsp:sp modelId="{9BCDAFC7-F44A-44E9-B34B-814DB827A4BD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02C84-6FA3-4828-85B6-3ACDC953E1B1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 l="-16000" r="-1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2AB35-4ECA-4B1C-9E28-6316332C15AC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SU" panose="02000506040000020003" pitchFamily="2" charset="-34"/>
              <a:cs typeface="RSU" panose="02000506040000020003" pitchFamily="2" charset="-34"/>
            </a:rPr>
            <a:t>Heatmap Visualization in Power BI</a:t>
          </a:r>
        </a:p>
      </dsp:txBody>
      <dsp:txXfrm>
        <a:off x="1399293" y="4545550"/>
        <a:ext cx="4974520" cy="1211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F5FFB-A950-426B-896C-AF2AE85CB094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3EEF1-138B-474C-B242-DA3C0475EC24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4E1B8-E345-4A1E-8817-07487B06F379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Microsoft Excel : To read the raw data and output data. Also, to do the basic task of preparation process.</a:t>
          </a:r>
        </a:p>
      </dsp:txBody>
      <dsp:txXfrm>
        <a:off x="1399293" y="2390"/>
        <a:ext cx="4974520" cy="1211509"/>
      </dsp:txXfrm>
    </dsp:sp>
    <dsp:sp modelId="{58E4E911-56E7-41FD-B19C-3A4BCB14B5A3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40504-8456-4B5A-88F8-B2ACC557DCC6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72BFD-044C-4562-A184-4780A203CD18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Google Colab : To develop the python programs.</a:t>
          </a:r>
        </a:p>
      </dsp:txBody>
      <dsp:txXfrm>
        <a:off x="1399293" y="1516777"/>
        <a:ext cx="4974520" cy="1211509"/>
      </dsp:txXfrm>
    </dsp:sp>
    <dsp:sp modelId="{EBAB4409-B9EB-4FE8-91AF-F0DAB924B0C0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933E-2BDA-4C48-AF8E-A17228F9F0C6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F31DE-B341-4678-838F-1555BA98A27B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Talend Open Studio for Data integration: ETL tool use to create pipeline</a:t>
          </a:r>
        </a:p>
      </dsp:txBody>
      <dsp:txXfrm>
        <a:off x="1399293" y="3031163"/>
        <a:ext cx="4974520" cy="1211509"/>
      </dsp:txXfrm>
    </dsp:sp>
    <dsp:sp modelId="{19E31BF2-A480-47BF-97B1-33F8BF71AA9E}">
      <dsp:nvSpPr>
        <dsp:cNvPr id="0" name=""/>
        <dsp:cNvSpPr/>
      </dsp:nvSpPr>
      <dsp:spPr>
        <a:xfrm>
          <a:off x="0" y="4547940"/>
          <a:ext cx="6373813" cy="12115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33B3D-7194-465C-B935-89378410AFCC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DD3AC-8A53-4419-A5EF-F1B1D726BEE8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 BI: Software to create visualization</a:t>
          </a:r>
        </a:p>
      </dsp:txBody>
      <dsp:txXfrm>
        <a:off x="1399293" y="4545550"/>
        <a:ext cx="4974520" cy="1211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DFAA1-DC97-4118-B539-023B368C0948}">
      <dsp:nvSpPr>
        <dsp:cNvPr id="0" name=""/>
        <dsp:cNvSpPr/>
      </dsp:nvSpPr>
      <dsp:spPr>
        <a:xfrm>
          <a:off x="309760" y="53307"/>
          <a:ext cx="1386199" cy="13861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0DC95-EB79-4C16-BD39-0E829C09C6F0}">
      <dsp:nvSpPr>
        <dsp:cNvPr id="0" name=""/>
        <dsp:cNvSpPr/>
      </dsp:nvSpPr>
      <dsp:spPr>
        <a:xfrm>
          <a:off x="600862" y="344409"/>
          <a:ext cx="803995" cy="803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DDF89-68E3-48B4-96CA-70E06AC0B2AE}">
      <dsp:nvSpPr>
        <dsp:cNvPr id="0" name=""/>
        <dsp:cNvSpPr/>
      </dsp:nvSpPr>
      <dsp:spPr>
        <a:xfrm>
          <a:off x="1993002" y="53307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SU" panose="02000506040000020003" pitchFamily="2" charset="-34"/>
              <a:cs typeface="RSU" panose="02000506040000020003" pitchFamily="2" charset="-34"/>
            </a:rPr>
            <a:t>Can create automate ETL Data pipeline To use with O-D matrix.</a:t>
          </a:r>
        </a:p>
      </dsp:txBody>
      <dsp:txXfrm>
        <a:off x="1993002" y="53307"/>
        <a:ext cx="3267469" cy="1386199"/>
      </dsp:txXfrm>
    </dsp:sp>
    <dsp:sp modelId="{64DDE41F-52FA-41BE-A150-41A7F04E1B77}">
      <dsp:nvSpPr>
        <dsp:cNvPr id="0" name=""/>
        <dsp:cNvSpPr/>
      </dsp:nvSpPr>
      <dsp:spPr>
        <a:xfrm>
          <a:off x="5829803" y="53307"/>
          <a:ext cx="1386199" cy="13861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3A84C-8600-4FA3-942B-F7382350273B}">
      <dsp:nvSpPr>
        <dsp:cNvPr id="0" name=""/>
        <dsp:cNvSpPr/>
      </dsp:nvSpPr>
      <dsp:spPr>
        <a:xfrm>
          <a:off x="6120905" y="344409"/>
          <a:ext cx="803995" cy="803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97DB3-BAB6-4E2B-B4EA-9FEFB9ACBF95}">
      <dsp:nvSpPr>
        <dsp:cNvPr id="0" name=""/>
        <dsp:cNvSpPr/>
      </dsp:nvSpPr>
      <dsp:spPr>
        <a:xfrm>
          <a:off x="7513045" y="53307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SU" panose="02000506040000020003" pitchFamily="2" charset="-34"/>
              <a:cs typeface="RSU" panose="02000506040000020003" pitchFamily="2" charset="-34"/>
            </a:rPr>
            <a:t>The result from Pipeline mostly accurate to predefined schema.</a:t>
          </a:r>
        </a:p>
      </dsp:txBody>
      <dsp:txXfrm>
        <a:off x="7513045" y="53307"/>
        <a:ext cx="3267469" cy="1386199"/>
      </dsp:txXfrm>
    </dsp:sp>
    <dsp:sp modelId="{7EABD997-4814-45BC-B06F-67388D3747E9}">
      <dsp:nvSpPr>
        <dsp:cNvPr id="0" name=""/>
        <dsp:cNvSpPr/>
      </dsp:nvSpPr>
      <dsp:spPr>
        <a:xfrm>
          <a:off x="309760" y="2029183"/>
          <a:ext cx="1386199" cy="13861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6FC77-F43C-434B-A137-80F1CCCB2492}">
      <dsp:nvSpPr>
        <dsp:cNvPr id="0" name=""/>
        <dsp:cNvSpPr/>
      </dsp:nvSpPr>
      <dsp:spPr>
        <a:xfrm>
          <a:off x="600862" y="2320285"/>
          <a:ext cx="803995" cy="803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23B59-CFAC-43AD-8CF8-A0C3533EACD1}">
      <dsp:nvSpPr>
        <dsp:cNvPr id="0" name=""/>
        <dsp:cNvSpPr/>
      </dsp:nvSpPr>
      <dsp:spPr>
        <a:xfrm>
          <a:off x="1993002" y="2029183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SU" panose="02000506040000020003" pitchFamily="2" charset="-34"/>
              <a:cs typeface="RSU" panose="02000506040000020003" pitchFamily="2" charset="-34"/>
            </a:rPr>
            <a:t>To create Pipeline, need to have knowledge in field of Data Science.</a:t>
          </a:r>
        </a:p>
      </dsp:txBody>
      <dsp:txXfrm>
        <a:off x="1993002" y="2029183"/>
        <a:ext cx="3267469" cy="1386199"/>
      </dsp:txXfrm>
    </dsp:sp>
    <dsp:sp modelId="{AFA74110-9A83-4540-80DA-DC89D2F822F3}">
      <dsp:nvSpPr>
        <dsp:cNvPr id="0" name=""/>
        <dsp:cNvSpPr/>
      </dsp:nvSpPr>
      <dsp:spPr>
        <a:xfrm>
          <a:off x="5829803" y="2029183"/>
          <a:ext cx="1386199" cy="13861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932A9-1906-4EDB-8AB7-63951822A7EC}">
      <dsp:nvSpPr>
        <dsp:cNvPr id="0" name=""/>
        <dsp:cNvSpPr/>
      </dsp:nvSpPr>
      <dsp:spPr>
        <a:xfrm>
          <a:off x="6120905" y="2320285"/>
          <a:ext cx="803995" cy="803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F5505-A947-43C8-A6E8-B681F733930A}">
      <dsp:nvSpPr>
        <dsp:cNvPr id="0" name=""/>
        <dsp:cNvSpPr/>
      </dsp:nvSpPr>
      <dsp:spPr>
        <a:xfrm>
          <a:off x="7513045" y="2029183"/>
          <a:ext cx="3267469" cy="1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SU" panose="02000506040000020003" pitchFamily="2" charset="-34"/>
              <a:cs typeface="RSU" panose="02000506040000020003" pitchFamily="2" charset="-34"/>
            </a:rPr>
            <a:t>It is an adaptation of multiple knowledges to create pipeline.</a:t>
          </a:r>
        </a:p>
      </dsp:txBody>
      <dsp:txXfrm>
        <a:off x="7513045" y="2029183"/>
        <a:ext cx="3267469" cy="1386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AAE63-7974-49FE-85B0-B78CE63512EF}">
      <dsp:nvSpPr>
        <dsp:cNvPr id="0" name=""/>
        <dsp:cNvSpPr/>
      </dsp:nvSpPr>
      <dsp:spPr>
        <a:xfrm>
          <a:off x="0" y="1863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63EAB-F22B-4FF9-8963-7A42A2AA8741}">
      <dsp:nvSpPr>
        <dsp:cNvPr id="0" name=""/>
        <dsp:cNvSpPr/>
      </dsp:nvSpPr>
      <dsp:spPr>
        <a:xfrm>
          <a:off x="240152" y="180489"/>
          <a:ext cx="436641" cy="436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2028D-0E29-46AA-869F-8F71A2E702C2}">
      <dsp:nvSpPr>
        <dsp:cNvPr id="0" name=""/>
        <dsp:cNvSpPr/>
      </dsp:nvSpPr>
      <dsp:spPr>
        <a:xfrm>
          <a:off x="916946" y="1863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 to use (Talend) is not familiar.</a:t>
          </a:r>
        </a:p>
      </dsp:txBody>
      <dsp:txXfrm>
        <a:off x="916946" y="1863"/>
        <a:ext cx="5456867" cy="793892"/>
      </dsp:txXfrm>
    </dsp:sp>
    <dsp:sp modelId="{2A6DCDF1-FE16-4039-A649-432ACB731572}">
      <dsp:nvSpPr>
        <dsp:cNvPr id="0" name=""/>
        <dsp:cNvSpPr/>
      </dsp:nvSpPr>
      <dsp:spPr>
        <a:xfrm>
          <a:off x="0" y="994229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3EBC8-B070-4928-950C-79482443876E}">
      <dsp:nvSpPr>
        <dsp:cNvPr id="0" name=""/>
        <dsp:cNvSpPr/>
      </dsp:nvSpPr>
      <dsp:spPr>
        <a:xfrm>
          <a:off x="240152" y="1172855"/>
          <a:ext cx="436641" cy="436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1268B-9B6A-49A2-B3CB-CF4A6B0D8C6D}">
      <dsp:nvSpPr>
        <dsp:cNvPr id="0" name=""/>
        <dsp:cNvSpPr/>
      </dsp:nvSpPr>
      <dsp:spPr>
        <a:xfrm>
          <a:off x="916946" y="994229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knowledge about tools Is hard to find.</a:t>
          </a:r>
        </a:p>
      </dsp:txBody>
      <dsp:txXfrm>
        <a:off x="916946" y="994229"/>
        <a:ext cx="5456867" cy="793892"/>
      </dsp:txXfrm>
    </dsp:sp>
    <dsp:sp modelId="{1F614FA7-DA8A-45F4-A2C4-BC1730198942}">
      <dsp:nvSpPr>
        <dsp:cNvPr id="0" name=""/>
        <dsp:cNvSpPr/>
      </dsp:nvSpPr>
      <dsp:spPr>
        <a:xfrm>
          <a:off x="0" y="1986595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D7FCD-FA9B-4CA7-8238-D192DAABBB54}">
      <dsp:nvSpPr>
        <dsp:cNvPr id="0" name=""/>
        <dsp:cNvSpPr/>
      </dsp:nvSpPr>
      <dsp:spPr>
        <a:xfrm>
          <a:off x="240152" y="2165221"/>
          <a:ext cx="436641" cy="436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50850-62BF-489C-AFF1-D394A2F01971}">
      <dsp:nvSpPr>
        <dsp:cNvPr id="0" name=""/>
        <dsp:cNvSpPr/>
      </dsp:nvSpPr>
      <dsp:spPr>
        <a:xfrm>
          <a:off x="916946" y="1986595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Spend too much time to learn to create pipeline with Talend components.</a:t>
          </a:r>
        </a:p>
      </dsp:txBody>
      <dsp:txXfrm>
        <a:off x="916946" y="1986595"/>
        <a:ext cx="5456867" cy="793892"/>
      </dsp:txXfrm>
    </dsp:sp>
    <dsp:sp modelId="{C13EE0F5-C403-4F5E-93F3-FF62379ED340}">
      <dsp:nvSpPr>
        <dsp:cNvPr id="0" name=""/>
        <dsp:cNvSpPr/>
      </dsp:nvSpPr>
      <dsp:spPr>
        <a:xfrm>
          <a:off x="0" y="2978961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8783E-C9E7-4109-80F7-49EEBAD17C4C}">
      <dsp:nvSpPr>
        <dsp:cNvPr id="0" name=""/>
        <dsp:cNvSpPr/>
      </dsp:nvSpPr>
      <dsp:spPr>
        <a:xfrm>
          <a:off x="240152" y="3157587"/>
          <a:ext cx="436641" cy="436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CA0FC-9EF7-451E-858A-715EB9F6CEAF}">
      <dsp:nvSpPr>
        <dsp:cNvPr id="0" name=""/>
        <dsp:cNvSpPr/>
      </dsp:nvSpPr>
      <dsp:spPr>
        <a:xfrm>
          <a:off x="916946" y="2978961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Raw data is in form that needs owner of it to explain at first.</a:t>
          </a:r>
        </a:p>
      </dsp:txBody>
      <dsp:txXfrm>
        <a:off x="916946" y="2978961"/>
        <a:ext cx="5456867" cy="793892"/>
      </dsp:txXfrm>
    </dsp:sp>
    <dsp:sp modelId="{49B5F202-0C37-480C-9248-4523A6476B48}">
      <dsp:nvSpPr>
        <dsp:cNvPr id="0" name=""/>
        <dsp:cNvSpPr/>
      </dsp:nvSpPr>
      <dsp:spPr>
        <a:xfrm>
          <a:off x="0" y="3971327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44A45-D919-4929-8F83-B68DB043EE0C}">
      <dsp:nvSpPr>
        <dsp:cNvPr id="0" name=""/>
        <dsp:cNvSpPr/>
      </dsp:nvSpPr>
      <dsp:spPr>
        <a:xfrm>
          <a:off x="240152" y="4149953"/>
          <a:ext cx="436641" cy="436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FE166-B4C4-49B0-ABD1-2D4FE9906A0B}">
      <dsp:nvSpPr>
        <dsp:cNvPr id="0" name=""/>
        <dsp:cNvSpPr/>
      </dsp:nvSpPr>
      <dsp:spPr>
        <a:xfrm>
          <a:off x="916946" y="3971327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Lack of knowledge about java to work on Talend which is Eclipse base tool.</a:t>
          </a:r>
        </a:p>
      </dsp:txBody>
      <dsp:txXfrm>
        <a:off x="916946" y="3971327"/>
        <a:ext cx="5456867" cy="793892"/>
      </dsp:txXfrm>
    </dsp:sp>
    <dsp:sp modelId="{197FF3B4-9721-4779-B501-4FF9B0EA859D}">
      <dsp:nvSpPr>
        <dsp:cNvPr id="0" name=""/>
        <dsp:cNvSpPr/>
      </dsp:nvSpPr>
      <dsp:spPr>
        <a:xfrm>
          <a:off x="0" y="4963693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58A53-E880-4961-A7EF-CECF71FDEE70}">
      <dsp:nvSpPr>
        <dsp:cNvPr id="0" name=""/>
        <dsp:cNvSpPr/>
      </dsp:nvSpPr>
      <dsp:spPr>
        <a:xfrm>
          <a:off x="240152" y="5142319"/>
          <a:ext cx="436641" cy="4366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FF6AB-4096-4C6B-8F43-A48FA6D49485}">
      <dsp:nvSpPr>
        <dsp:cNvPr id="0" name=""/>
        <dsp:cNvSpPr/>
      </dsp:nvSpPr>
      <dsp:spPr>
        <a:xfrm>
          <a:off x="916946" y="4963693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 feature To transform date of week still not work.</a:t>
          </a:r>
        </a:p>
      </dsp:txBody>
      <dsp:txXfrm>
        <a:off x="916946" y="4963693"/>
        <a:ext cx="5456867" cy="7938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C7E13-8ADE-48F8-A41A-D79D7605A299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44DF8-9756-4256-A33C-C6E29D835F0B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9E6A6-FE52-4414-B3FC-0D26E416C2A0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Fix Date of Week generate.</a:t>
          </a:r>
        </a:p>
      </dsp:txBody>
      <dsp:txXfrm>
        <a:off x="1399293" y="2390"/>
        <a:ext cx="4974520" cy="1211509"/>
      </dsp:txXfrm>
    </dsp:sp>
    <dsp:sp modelId="{BB2AA915-B931-461B-8684-600FE39418FC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3ADF5-C8AD-46A4-87F8-3DB1A622552B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67108-8D94-4BFC-860E-0C213543C77F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data quality component.</a:t>
          </a:r>
        </a:p>
      </dsp:txBody>
      <dsp:txXfrm>
        <a:off x="1399293" y="1516777"/>
        <a:ext cx="4974520" cy="1211509"/>
      </dsp:txXfrm>
    </dsp:sp>
    <dsp:sp modelId="{FCC5E968-A6CD-4937-8C69-25FCCBA28EC2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CA457-A1C1-423F-8539-618B53923697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15D80-36BF-4EBD-AC70-3F8BED8BB08B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to reduce estimation time.</a:t>
          </a:r>
        </a:p>
      </dsp:txBody>
      <dsp:txXfrm>
        <a:off x="1399293" y="3031163"/>
        <a:ext cx="4974520" cy="1211509"/>
      </dsp:txXfrm>
    </dsp:sp>
    <dsp:sp modelId="{60427368-0C50-479F-AC0F-2C4DA5A10F15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12218-F668-4471-8D8C-A7DA25FE15A9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F4B4C-43D4-403C-956A-1DF8D0ADB8DC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Make a manual of the Pipeline</a:t>
          </a:r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173EA-2563-4E19-9F04-CEE03AAAFFB7}" type="datetimeFigureOut">
              <a:rPr lang="th-TH" smtClean="0"/>
              <a:t>07/04/64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5A489-2431-4BDE-80B7-02B68B8230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158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Bangkok-metropolis-huge population- </a:t>
            </a:r>
            <a:r>
              <a:rPr lang="en-US" dirty="0" err="1"/>
              <a:t>comewith</a:t>
            </a:r>
            <a:r>
              <a:rPr lang="en-US" dirty="0"/>
              <a:t> traffic congestion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3260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create heatmap add 2 columns for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405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python program to perform extract code</a:t>
            </a:r>
          </a:p>
          <a:p>
            <a:r>
              <a:rPr lang="en-US" dirty="0"/>
              <a:t>Using pandas to </a:t>
            </a:r>
            <a:r>
              <a:rPr lang="en-US" dirty="0" err="1"/>
              <a:t>hhandel</a:t>
            </a:r>
            <a:r>
              <a:rPr lang="en-US" dirty="0"/>
              <a:t> excel file</a:t>
            </a:r>
          </a:p>
          <a:p>
            <a:r>
              <a:rPr lang="en-US" dirty="0"/>
              <a:t>And .csv to write output file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214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result transactional data like schema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810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talend</a:t>
            </a:r>
            <a:r>
              <a:rPr lang="en-US" dirty="0"/>
              <a:t> </a:t>
            </a:r>
            <a:r>
              <a:rPr lang="th-TH" dirty="0"/>
              <a:t>เลย อธิบายใน </a:t>
            </a:r>
            <a:r>
              <a:rPr lang="en-US" dirty="0" err="1"/>
              <a:t>talend</a:t>
            </a:r>
            <a:r>
              <a:rPr lang="en-US" dirty="0"/>
              <a:t> </a:t>
            </a:r>
            <a:r>
              <a:rPr lang="th-TH" dirty="0"/>
              <a:t>เลย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877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250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Above = python</a:t>
            </a:r>
          </a:p>
          <a:p>
            <a:r>
              <a:rPr lang="en-US" dirty="0"/>
              <a:t>Below= </a:t>
            </a:r>
            <a:r>
              <a:rPr lang="en-US" dirty="0" err="1"/>
              <a:t>talend</a:t>
            </a:r>
            <a:endParaRPr lang="en-US" dirty="0"/>
          </a:p>
          <a:p>
            <a:r>
              <a:rPr lang="en-US" dirty="0"/>
              <a:t>No date of week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3131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Visualization in power bi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615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749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3186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quality </a:t>
            </a:r>
            <a:r>
              <a:rPr lang="en-US" dirty="0" err="1"/>
              <a:t>accuracy,consistency</a:t>
            </a:r>
            <a:r>
              <a:rPr lang="en-US" dirty="0"/>
              <a:t> of diff data </a:t>
            </a:r>
            <a:r>
              <a:rPr lang="en-US" dirty="0" err="1"/>
              <a:t>set,duplicate</a:t>
            </a:r>
            <a:r>
              <a:rPr lang="en-US" dirty="0"/>
              <a:t> percentage</a:t>
            </a:r>
          </a:p>
          <a:p>
            <a:r>
              <a:rPr lang="en-US" dirty="0"/>
              <a:t>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27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Metro provide- hypothesis</a:t>
            </a:r>
          </a:p>
          <a:p>
            <a:r>
              <a:rPr lang="en-US" dirty="0"/>
              <a:t>Metro=decrease density of traffic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5056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471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ways to </a:t>
            </a:r>
            <a:r>
              <a:rPr lang="en-US" dirty="0" err="1"/>
              <a:t>perfor</a:t>
            </a:r>
            <a:r>
              <a:rPr lang="en-US" dirty="0"/>
              <a:t> </a:t>
            </a:r>
            <a:r>
              <a:rPr lang="en-US" dirty="0" err="1"/>
              <a:t>manalysis</a:t>
            </a:r>
            <a:endParaRPr lang="en-US" dirty="0"/>
          </a:p>
          <a:p>
            <a:r>
              <a:rPr lang="en-US" dirty="0"/>
              <a:t>To study hypothesis = need analyze data from metro</a:t>
            </a:r>
          </a:p>
          <a:p>
            <a:r>
              <a:rPr lang="en-US" dirty="0"/>
              <a:t>But come in matrix cannot perform yet</a:t>
            </a:r>
          </a:p>
          <a:p>
            <a:r>
              <a:rPr lang="en-US" dirty="0"/>
              <a:t>Manual transform and aggregate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68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Aims to create pipeline that can</a:t>
            </a:r>
          </a:p>
          <a:p>
            <a:r>
              <a:rPr lang="en-US" dirty="0"/>
              <a:t>Extract Transform And load data to database and use that to create visualization</a:t>
            </a:r>
          </a:p>
          <a:p>
            <a:r>
              <a:rPr lang="en-US" dirty="0"/>
              <a:t>Visualization using transactional data</a:t>
            </a:r>
          </a:p>
          <a:p>
            <a:r>
              <a:rPr lang="th-TH" dirty="0"/>
              <a:t>ทำ </a:t>
            </a:r>
            <a:r>
              <a:rPr lang="en-US" dirty="0"/>
              <a:t>visualize </a:t>
            </a:r>
            <a:r>
              <a:rPr lang="th-TH" dirty="0"/>
              <a:t>จากของที่ได้เพื่อดูว่า ข้อมูลที่ผ่าน </a:t>
            </a:r>
            <a:r>
              <a:rPr lang="en-US" dirty="0"/>
              <a:t>pipeline </a:t>
            </a:r>
            <a:r>
              <a:rPr lang="th-TH" dirty="0"/>
              <a:t>มันใช้งานได้จริง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803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540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8152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 file that need to be blinded station name blinded</a:t>
            </a:r>
          </a:p>
          <a:p>
            <a:r>
              <a:rPr lang="en-US" dirty="0"/>
              <a:t>Contain 24 tables of matrix each one for 1 hours</a:t>
            </a:r>
          </a:p>
          <a:p>
            <a:r>
              <a:rPr lang="en-US" dirty="0"/>
              <a:t>No any null or 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044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ETL is a process</a:t>
            </a:r>
          </a:p>
          <a:p>
            <a:r>
              <a:rPr lang="en-US" dirty="0"/>
              <a:t>To per form 3 task  extract data from source clean out don’t need </a:t>
            </a:r>
          </a:p>
          <a:p>
            <a:r>
              <a:rPr lang="en-US" dirty="0" err="1"/>
              <a:t>Transoform</a:t>
            </a:r>
            <a:r>
              <a:rPr lang="en-US" dirty="0"/>
              <a:t> the form of data to desired data</a:t>
            </a:r>
          </a:p>
          <a:p>
            <a:r>
              <a:rPr lang="en-US" dirty="0"/>
              <a:t>Load transformed data to database warehouse or lake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7862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data that from moving object Plane Phone animal</a:t>
            </a:r>
          </a:p>
          <a:p>
            <a:r>
              <a:rPr lang="en-US" dirty="0"/>
              <a:t>Have location and time</a:t>
            </a:r>
          </a:p>
          <a:p>
            <a:r>
              <a:rPr lang="en-US" dirty="0"/>
              <a:t>Transactional data will have location add to it to create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5A489-2431-4BDE-80B7-02B68B82307A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363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01D8-A896-4DAB-B427-811D415C0D3C}" type="datetime2">
              <a:rPr lang="en-US" smtClean="0"/>
              <a:t>Wednesday, 7 April,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39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DDB6-0486-4D0F-8A5C-55B3ED5917A0}" type="datetime2">
              <a:rPr lang="en-US" smtClean="0"/>
              <a:t>Wednesday, 7 April,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3900-66D4-47A7-8895-499879D5988D}" type="datetime2">
              <a:rPr lang="en-US" smtClean="0"/>
              <a:t>Wednesday, 7 April,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07DA-E973-41E9-B568-7B1ADFABF32B}" type="datetime2">
              <a:rPr lang="en-US" smtClean="0"/>
              <a:t>Wednesday, 7 April,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DC59-62BF-449F-B112-B449E1341A57}" type="datetime2">
              <a:rPr lang="en-US" smtClean="0"/>
              <a:t>Wednesday, 7 April,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EBE-1BBD-4365-A3E2-323D73BA379F}" type="datetime2">
              <a:rPr lang="en-US" smtClean="0"/>
              <a:t>Wednesday, 7 April,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71A1-C977-4AA8-A2B9-A24027FE33C0}" type="datetime2">
              <a:rPr lang="en-US" smtClean="0"/>
              <a:t>Wednesday, 7 April,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43C6-38D2-42A2-91D6-56FD3498A513}" type="datetime2">
              <a:rPr lang="en-US" smtClean="0"/>
              <a:t>Wednesday, 7 April,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3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C870-1AF5-4BAE-BBA6-E93899C82B1C}" type="datetime2">
              <a:rPr lang="en-US" smtClean="0"/>
              <a:t>Wednesday, 7 April,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1957-FEEA-4DD1-B2D6-2C628A0A5177}" type="datetime2">
              <a:rPr lang="en-US" smtClean="0"/>
              <a:t>Wednesday, 7 April,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4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1217-E43E-4041-A887-3A3266B5441C}" type="datetime2">
              <a:rPr lang="en-US" smtClean="0"/>
              <a:t>Wednesday, 7 April,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EF3EA1-5684-4B32-9ED1-3DD81FFDE008}" type="datetime2">
              <a:rPr lang="en-US" smtClean="0"/>
              <a:t>Wednesday, 7 April,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461046"/>
            <a:ext cx="1692274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6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ransition>
    <p:fade thruBlk="1"/>
  </p:transition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tsfigureout.com/2020/03/22/read-csv-files-with-python/" TargetMode="External"/><Relationship Id="rId5" Type="http://schemas.openxmlformats.org/officeDocument/2006/relationships/image" Target="../media/image28.jpeg"/><Relationship Id="rId4" Type="http://schemas.openxmlformats.org/officeDocument/2006/relationships/hyperlink" Target="https://geo-python.github.io/2017/lessons/L5/pandas-overview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 wooden bridge&#10;&#10;Description automatically generated">
            <a:extLst>
              <a:ext uri="{FF2B5EF4-FFF2-40B4-BE49-F238E27FC236}">
                <a16:creationId xmlns:a16="http://schemas.microsoft.com/office/drawing/2014/main" id="{D766701F-DDC7-4990-9579-0763C2B05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8" b="28682"/>
          <a:stretch/>
        </p:blipFill>
        <p:spPr>
          <a:xfrm>
            <a:off x="0" y="429"/>
            <a:ext cx="12191980" cy="68575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Rectangle 49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3613D-E105-4769-B3F4-471A3BC0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latin typeface="RSU" panose="02000506040000020003" pitchFamily="2" charset="-34"/>
                <a:cs typeface="RSU" panose="02000506040000020003" pitchFamily="2" charset="-34"/>
              </a:rPr>
              <a:t>Data pipeline</a:t>
            </a:r>
            <a:br>
              <a:rPr lang="en-US" sz="480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en-US" sz="4800">
                <a:latin typeface="RSU" panose="02000506040000020003" pitchFamily="2" charset="-34"/>
                <a:cs typeface="RSU" panose="02000506040000020003" pitchFamily="2" charset="-34"/>
              </a:rPr>
              <a:t>for </a:t>
            </a:r>
            <a:br>
              <a:rPr lang="en-US" sz="480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en-US" sz="4800">
                <a:latin typeface="RSU" panose="02000506040000020003" pitchFamily="2" charset="-34"/>
                <a:cs typeface="RSU" panose="02000506040000020003" pitchFamily="2" charset="-34"/>
              </a:rPr>
              <a:t>Trajectory Data Visualization</a:t>
            </a:r>
            <a:endParaRPr lang="th-TH" sz="480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62" name="Rectangle 5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4CB53-0F89-4B60-A39F-1EFAD1D9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252381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Mongkhontham Mahawang 600611031</a:t>
            </a:r>
            <a:endParaRPr lang="th-TH" sz="2000" b="1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C544-BC09-4ECF-9DDE-2401CDD4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880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ETL</a:t>
            </a:r>
            <a:endParaRPr lang="th-TH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3396D7-546B-4773-ADF1-D0FB08C9A919}"/>
              </a:ext>
            </a:extLst>
          </p:cNvPr>
          <p:cNvGrpSpPr/>
          <p:nvPr/>
        </p:nvGrpSpPr>
        <p:grpSpPr>
          <a:xfrm>
            <a:off x="3626812" y="993630"/>
            <a:ext cx="4938376" cy="5182300"/>
            <a:chOff x="3626812" y="993630"/>
            <a:chExt cx="4938376" cy="51823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EA790D-C666-4D4D-9B50-06A795BC7688}"/>
                </a:ext>
              </a:extLst>
            </p:cNvPr>
            <p:cNvSpPr/>
            <p:nvPr/>
          </p:nvSpPr>
          <p:spPr>
            <a:xfrm>
              <a:off x="3626812" y="993630"/>
              <a:ext cx="4938376" cy="518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9DFCD922-DB64-40BB-BAB1-D3801467A91C}"/>
                </a:ext>
              </a:extLst>
            </p:cNvPr>
            <p:cNvSpPr/>
            <p:nvPr/>
          </p:nvSpPr>
          <p:spPr>
            <a:xfrm rot="5400000">
              <a:off x="5820542" y="2515730"/>
              <a:ext cx="550913" cy="39903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86F6E74-B27D-452A-812F-C8DC20740AAE}"/>
                </a:ext>
              </a:extLst>
            </p:cNvPr>
            <p:cNvSpPr/>
            <p:nvPr/>
          </p:nvSpPr>
          <p:spPr>
            <a:xfrm>
              <a:off x="4433921" y="3054591"/>
              <a:ext cx="3526975" cy="112883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SU" panose="02000506040000020003" pitchFamily="2" charset="-34"/>
                  <a:cs typeface="RSU" panose="02000506040000020003" pitchFamily="2" charset="-34"/>
                </a:rPr>
                <a:t>Transform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BD10F12-FFD4-424D-95F6-752BFB1E45C9}"/>
                </a:ext>
              </a:extLst>
            </p:cNvPr>
            <p:cNvSpPr/>
            <p:nvPr/>
          </p:nvSpPr>
          <p:spPr>
            <a:xfrm>
              <a:off x="4433921" y="4735535"/>
              <a:ext cx="3526975" cy="112883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SU" panose="02000506040000020003" pitchFamily="2" charset="-34"/>
                  <a:cs typeface="RSU" panose="02000506040000020003" pitchFamily="2" charset="-34"/>
                </a:rPr>
                <a:t>Load</a:t>
              </a:r>
            </a:p>
          </p:txBody>
        </p:sp>
        <p:grpSp>
          <p:nvGrpSpPr>
            <p:cNvPr id="16" name="Graphic 14" descr="Database with solid fill">
              <a:extLst>
                <a:ext uri="{FF2B5EF4-FFF2-40B4-BE49-F238E27FC236}">
                  <a16:creationId xmlns:a16="http://schemas.microsoft.com/office/drawing/2014/main" id="{D5E86D64-AB34-475E-8990-12EE13628C4C}"/>
                </a:ext>
              </a:extLst>
            </p:cNvPr>
            <p:cNvGrpSpPr/>
            <p:nvPr/>
          </p:nvGrpSpPr>
          <p:grpSpPr>
            <a:xfrm>
              <a:off x="4897567" y="4974148"/>
              <a:ext cx="398379" cy="636789"/>
              <a:chOff x="6615784" y="4787146"/>
              <a:chExt cx="533400" cy="723900"/>
            </a:xfrm>
            <a:solidFill>
              <a:srgbClr val="000000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9CAE9F5-7008-45CF-86C6-F1410C0BA490}"/>
                  </a:ext>
                </a:extLst>
              </p:cNvPr>
              <p:cNvSpPr/>
              <p:nvPr/>
            </p:nvSpPr>
            <p:spPr>
              <a:xfrm>
                <a:off x="6615784" y="4787146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ADA73D5-3828-46A2-B6C5-F6A2A4303A83}"/>
                  </a:ext>
                </a:extLst>
              </p:cNvPr>
              <p:cNvSpPr/>
              <p:nvPr/>
            </p:nvSpPr>
            <p:spPr>
              <a:xfrm>
                <a:off x="6615784" y="4901446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C2B1E9-61A9-48CB-B738-C38F9259F622}"/>
                  </a:ext>
                </a:extLst>
              </p:cNvPr>
              <p:cNvSpPr/>
              <p:nvPr/>
            </p:nvSpPr>
            <p:spPr>
              <a:xfrm>
                <a:off x="6615784" y="5091946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82D9A4-3CEB-420A-84D9-F7FA50B0BE0E}"/>
                  </a:ext>
                </a:extLst>
              </p:cNvPr>
              <p:cNvSpPr/>
              <p:nvPr/>
            </p:nvSpPr>
            <p:spPr>
              <a:xfrm>
                <a:off x="6615784" y="5282446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7091BC-06C3-4C75-BA8D-465DA4E6693C}"/>
                </a:ext>
              </a:extLst>
            </p:cNvPr>
            <p:cNvSpPr/>
            <p:nvPr/>
          </p:nvSpPr>
          <p:spPr>
            <a:xfrm>
              <a:off x="4433921" y="1247063"/>
              <a:ext cx="3526975" cy="112883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SU" panose="02000506040000020003" pitchFamily="2" charset="-34"/>
                  <a:cs typeface="RSU" panose="02000506040000020003" pitchFamily="2" charset="-34"/>
                </a:rPr>
                <a:t>Extract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1B5A721-AA02-47B3-B7B3-440C9E3A61EC}"/>
                </a:ext>
              </a:extLst>
            </p:cNvPr>
            <p:cNvSpPr/>
            <p:nvPr/>
          </p:nvSpPr>
          <p:spPr>
            <a:xfrm rot="5400000">
              <a:off x="5820542" y="4323258"/>
              <a:ext cx="550913" cy="39903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nagement with solid fill">
              <a:extLst>
                <a:ext uri="{FF2B5EF4-FFF2-40B4-BE49-F238E27FC236}">
                  <a16:creationId xmlns:a16="http://schemas.microsoft.com/office/drawing/2014/main" id="{3D044C52-6AC0-4221-8FC8-C17C9F835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95278" y="1419800"/>
              <a:ext cx="790117" cy="804366"/>
            </a:xfrm>
            <a:prstGeom prst="rect">
              <a:avLst/>
            </a:prstGeom>
          </p:spPr>
        </p:pic>
        <p:pic>
          <p:nvPicPr>
            <p:cNvPr id="14" name="Graphic 13" descr="Research with solid fill">
              <a:extLst>
                <a:ext uri="{FF2B5EF4-FFF2-40B4-BE49-F238E27FC236}">
                  <a16:creationId xmlns:a16="http://schemas.microsoft.com/office/drawing/2014/main" id="{F60F53F5-C05D-45C6-B917-006B14D5B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98570" y="3216826"/>
              <a:ext cx="790117" cy="804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29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9AF4F-4406-4D08-95B1-F05F1C91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Trajectory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24E07B-7AEC-4FC6-94EF-B22B2A79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0722" y="2010024"/>
            <a:ext cx="9850556" cy="327531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EF0A-A535-4DAD-8C6B-5C31CF24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11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4323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dels if molecules in science classroom">
            <a:extLst>
              <a:ext uri="{FF2B5EF4-FFF2-40B4-BE49-F238E27FC236}">
                <a16:creationId xmlns:a16="http://schemas.microsoft.com/office/drawing/2014/main" id="{227273D4-4FE0-4E66-8896-B499FFDC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3847D-8820-4D29-A137-73872C15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7BC5D-39B3-4489-818E-B6E38D33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12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1712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Pre-defined Schema</a:t>
            </a:r>
            <a:endParaRPr lang="th-TH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2CA34-D003-4E0E-977B-CCB0827161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072" y="1881275"/>
            <a:ext cx="11102065" cy="886777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5D6FBA4F-111B-45CE-8C65-7757CA83D414}"/>
              </a:ext>
            </a:extLst>
          </p:cNvPr>
          <p:cNvSpPr/>
          <p:nvPr/>
        </p:nvSpPr>
        <p:spPr>
          <a:xfrm>
            <a:off x="5621655" y="3213275"/>
            <a:ext cx="948690" cy="9486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0E9C72-6157-4A33-8E63-D20BA8E92592}"/>
              </a:ext>
            </a:extLst>
          </p:cNvPr>
          <p:cNvGrpSpPr/>
          <p:nvPr/>
        </p:nvGrpSpPr>
        <p:grpSpPr>
          <a:xfrm>
            <a:off x="3955351" y="4304347"/>
            <a:ext cx="4282622" cy="1637586"/>
            <a:chOff x="4267018" y="4418647"/>
            <a:chExt cx="4282622" cy="16375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E85E2-4BCE-4A36-B650-AD9D103F3A74}"/>
                </a:ext>
              </a:extLst>
            </p:cNvPr>
            <p:cNvGrpSpPr/>
            <p:nvPr/>
          </p:nvGrpSpPr>
          <p:grpSpPr>
            <a:xfrm>
              <a:off x="4267018" y="4418647"/>
              <a:ext cx="4282622" cy="1637586"/>
              <a:chOff x="4267018" y="4418647"/>
              <a:chExt cx="3653971" cy="163758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B172BEF-2A4B-4DB9-88F6-9BA595173C83}"/>
                  </a:ext>
                </a:extLst>
              </p:cNvPr>
              <p:cNvSpPr/>
              <p:nvPr/>
            </p:nvSpPr>
            <p:spPr>
              <a:xfrm>
                <a:off x="4267018" y="4418647"/>
                <a:ext cx="3653971" cy="16375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CDF70D-631D-4B4D-8B72-72DCBC1976F8}"/>
                  </a:ext>
                </a:extLst>
              </p:cNvPr>
              <p:cNvSpPr txBox="1"/>
              <p:nvPr/>
            </p:nvSpPr>
            <p:spPr>
              <a:xfrm>
                <a:off x="5403642" y="4617720"/>
                <a:ext cx="23116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SU" panose="02000506040000020003" pitchFamily="2" charset="-34"/>
                    <a:cs typeface="RSU" panose="02000506040000020003" pitchFamily="2" charset="-34"/>
                  </a:rPr>
                  <a:t>Origin &amp; Destination Coordinates</a:t>
                </a:r>
              </a:p>
            </p:txBody>
          </p:sp>
        </p:grpSp>
        <p:grpSp>
          <p:nvGrpSpPr>
            <p:cNvPr id="14" name="Graphic 7" descr="Globe outline">
              <a:extLst>
                <a:ext uri="{FF2B5EF4-FFF2-40B4-BE49-F238E27FC236}">
                  <a16:creationId xmlns:a16="http://schemas.microsoft.com/office/drawing/2014/main" id="{08F391F7-3403-4B2B-A522-982B43B0CFA9}"/>
                </a:ext>
              </a:extLst>
            </p:cNvPr>
            <p:cNvGrpSpPr/>
            <p:nvPr/>
          </p:nvGrpSpPr>
          <p:grpSpPr>
            <a:xfrm>
              <a:off x="4584810" y="4711581"/>
              <a:ext cx="676940" cy="842147"/>
              <a:chOff x="4584810" y="4711581"/>
              <a:chExt cx="676940" cy="842147"/>
            </a:xfrm>
            <a:solidFill>
              <a:srgbClr val="000000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EBBD857-1FB1-4FD6-95AF-47E0E092DB15}"/>
                  </a:ext>
                </a:extLst>
              </p:cNvPr>
              <p:cNvSpPr/>
              <p:nvPr/>
            </p:nvSpPr>
            <p:spPr>
              <a:xfrm>
                <a:off x="4728318" y="4711581"/>
                <a:ext cx="533432" cy="813572"/>
              </a:xfrm>
              <a:custGeom>
                <a:avLst/>
                <a:gdLst>
                  <a:gd name="connsiteX0" fmla="*/ 300504 w 533432"/>
                  <a:gd name="connsiteY0" fmla="*/ 661 h 813572"/>
                  <a:gd name="connsiteX1" fmla="*/ 288155 w 533432"/>
                  <a:gd name="connsiteY1" fmla="*/ 6048 h 813572"/>
                  <a:gd name="connsiteX2" fmla="*/ 293541 w 533432"/>
                  <a:gd name="connsiteY2" fmla="*/ 18397 h 813572"/>
                  <a:gd name="connsiteX3" fmla="*/ 490361 w 533432"/>
                  <a:gd name="connsiteY3" fmla="*/ 468953 h 813572"/>
                  <a:gd name="connsiteX4" fmla="*/ 39805 w 533432"/>
                  <a:gd name="connsiteY4" fmla="*/ 665773 h 813572"/>
                  <a:gd name="connsiteX5" fmla="*/ 27456 w 533432"/>
                  <a:gd name="connsiteY5" fmla="*/ 671160 h 813572"/>
                  <a:gd name="connsiteX6" fmla="*/ 32842 w 533432"/>
                  <a:gd name="connsiteY6" fmla="*/ 683509 h 813572"/>
                  <a:gd name="connsiteX7" fmla="*/ 157163 w 533432"/>
                  <a:gd name="connsiteY7" fmla="*/ 708607 h 813572"/>
                  <a:gd name="connsiteX8" fmla="*/ 157163 w 533432"/>
                  <a:gd name="connsiteY8" fmla="*/ 775473 h 813572"/>
                  <a:gd name="connsiteX9" fmla="*/ 38100 w 533432"/>
                  <a:gd name="connsiteY9" fmla="*/ 775473 h 813572"/>
                  <a:gd name="connsiteX10" fmla="*/ 0 w 533432"/>
                  <a:gd name="connsiteY10" fmla="*/ 813573 h 813572"/>
                  <a:gd name="connsiteX11" fmla="*/ 19050 w 533432"/>
                  <a:gd name="connsiteY11" fmla="*/ 813573 h 813572"/>
                  <a:gd name="connsiteX12" fmla="*/ 38100 w 533432"/>
                  <a:gd name="connsiteY12" fmla="*/ 794523 h 813572"/>
                  <a:gd name="connsiteX13" fmla="*/ 295275 w 533432"/>
                  <a:gd name="connsiteY13" fmla="*/ 794523 h 813572"/>
                  <a:gd name="connsiteX14" fmla="*/ 314325 w 533432"/>
                  <a:gd name="connsiteY14" fmla="*/ 813573 h 813572"/>
                  <a:gd name="connsiteX15" fmla="*/ 333375 w 533432"/>
                  <a:gd name="connsiteY15" fmla="*/ 813573 h 813572"/>
                  <a:gd name="connsiteX16" fmla="*/ 295275 w 533432"/>
                  <a:gd name="connsiteY16" fmla="*/ 775473 h 813572"/>
                  <a:gd name="connsiteX17" fmla="*/ 176213 w 533432"/>
                  <a:gd name="connsiteY17" fmla="*/ 775473 h 813572"/>
                  <a:gd name="connsiteX18" fmla="*/ 176213 w 533432"/>
                  <a:gd name="connsiteY18" fmla="*/ 708436 h 813572"/>
                  <a:gd name="connsiteX19" fmla="*/ 533311 w 533432"/>
                  <a:gd name="connsiteY19" fmla="*/ 332652 h 813572"/>
                  <a:gd name="connsiteX20" fmla="*/ 300504 w 533432"/>
                  <a:gd name="connsiteY20" fmla="*/ 661 h 81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3432" h="813572">
                    <a:moveTo>
                      <a:pt x="300504" y="661"/>
                    </a:moveTo>
                    <a:cubicBezTo>
                      <a:pt x="295606" y="-1261"/>
                      <a:pt x="290078" y="1150"/>
                      <a:pt x="288155" y="6048"/>
                    </a:cubicBezTo>
                    <a:cubicBezTo>
                      <a:pt x="286232" y="10945"/>
                      <a:pt x="288644" y="16474"/>
                      <a:pt x="293541" y="18397"/>
                    </a:cubicBezTo>
                    <a:cubicBezTo>
                      <a:pt x="472310" y="88465"/>
                      <a:pt x="560429" y="290185"/>
                      <a:pt x="490361" y="468953"/>
                    </a:cubicBezTo>
                    <a:cubicBezTo>
                      <a:pt x="420293" y="647721"/>
                      <a:pt x="218573" y="735841"/>
                      <a:pt x="39805" y="665773"/>
                    </a:cubicBezTo>
                    <a:cubicBezTo>
                      <a:pt x="34907" y="663850"/>
                      <a:pt x="29379" y="666262"/>
                      <a:pt x="27456" y="671160"/>
                    </a:cubicBezTo>
                    <a:cubicBezTo>
                      <a:pt x="25533" y="676057"/>
                      <a:pt x="27944" y="681586"/>
                      <a:pt x="32842" y="683509"/>
                    </a:cubicBezTo>
                    <a:cubicBezTo>
                      <a:pt x="72500" y="699066"/>
                      <a:pt x="114575" y="707560"/>
                      <a:pt x="157163" y="708607"/>
                    </a:cubicBezTo>
                    <a:lnTo>
                      <a:pt x="157163" y="775473"/>
                    </a:lnTo>
                    <a:lnTo>
                      <a:pt x="38100" y="775473"/>
                    </a:lnTo>
                    <a:cubicBezTo>
                      <a:pt x="17058" y="775473"/>
                      <a:pt x="0" y="792531"/>
                      <a:pt x="0" y="813573"/>
                    </a:cubicBezTo>
                    <a:lnTo>
                      <a:pt x="19050" y="813573"/>
                    </a:lnTo>
                    <a:cubicBezTo>
                      <a:pt x="19050" y="803051"/>
                      <a:pt x="27579" y="794523"/>
                      <a:pt x="38100" y="794523"/>
                    </a:cubicBezTo>
                    <a:lnTo>
                      <a:pt x="295275" y="794523"/>
                    </a:lnTo>
                    <a:cubicBezTo>
                      <a:pt x="305796" y="794523"/>
                      <a:pt x="314325" y="803051"/>
                      <a:pt x="314325" y="813573"/>
                    </a:cubicBezTo>
                    <a:lnTo>
                      <a:pt x="333375" y="813573"/>
                    </a:lnTo>
                    <a:cubicBezTo>
                      <a:pt x="333375" y="792531"/>
                      <a:pt x="316317" y="775473"/>
                      <a:pt x="295275" y="775473"/>
                    </a:cubicBezTo>
                    <a:lnTo>
                      <a:pt x="176213" y="775473"/>
                    </a:lnTo>
                    <a:lnTo>
                      <a:pt x="176213" y="708436"/>
                    </a:lnTo>
                    <a:cubicBezTo>
                      <a:pt x="378592" y="703276"/>
                      <a:pt x="538471" y="535032"/>
                      <a:pt x="533311" y="332652"/>
                    </a:cubicBezTo>
                    <a:cubicBezTo>
                      <a:pt x="529553" y="185234"/>
                      <a:pt x="437821" y="54422"/>
                      <a:pt x="300504" y="6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29900E3-E210-49F5-A9E9-8933A90FEB28}"/>
                  </a:ext>
                </a:extLst>
              </p:cNvPr>
              <p:cNvSpPr/>
              <p:nvPr/>
            </p:nvSpPr>
            <p:spPr>
              <a:xfrm>
                <a:off x="4661643" y="5534679"/>
                <a:ext cx="466725" cy="19050"/>
              </a:xfrm>
              <a:custGeom>
                <a:avLst/>
                <a:gdLst>
                  <a:gd name="connsiteX0" fmla="*/ 0 w 466725"/>
                  <a:gd name="connsiteY0" fmla="*/ 0 h 19050"/>
                  <a:gd name="connsiteX1" fmla="*/ 466725 w 466725"/>
                  <a:gd name="connsiteY1" fmla="*/ 0 h 19050"/>
                  <a:gd name="connsiteX2" fmla="*/ 466725 w 466725"/>
                  <a:gd name="connsiteY2" fmla="*/ 19050 h 19050"/>
                  <a:gd name="connsiteX3" fmla="*/ 0 w 466725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19050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F0CCC4F-93F8-48C9-924A-AEB239DDC4FB}"/>
                  </a:ext>
                </a:extLst>
              </p:cNvPr>
              <p:cNvSpPr/>
              <p:nvPr/>
            </p:nvSpPr>
            <p:spPr>
              <a:xfrm>
                <a:off x="4584810" y="4744018"/>
                <a:ext cx="619833" cy="619287"/>
              </a:xfrm>
              <a:custGeom>
                <a:avLst/>
                <a:gdLst>
                  <a:gd name="connsiteX0" fmla="*/ 192381 w 619833"/>
                  <a:gd name="connsiteY0" fmla="*/ 595913 h 619287"/>
                  <a:gd name="connsiteX1" fmla="*/ 596459 w 619833"/>
                  <a:gd name="connsiteY1" fmla="*/ 427454 h 619287"/>
                  <a:gd name="connsiteX2" fmla="*/ 428000 w 619833"/>
                  <a:gd name="connsiteY2" fmla="*/ 23375 h 619287"/>
                  <a:gd name="connsiteX3" fmla="*/ 23922 w 619833"/>
                  <a:gd name="connsiteY3" fmla="*/ 191834 h 619287"/>
                  <a:gd name="connsiteX4" fmla="*/ 189094 w 619833"/>
                  <a:gd name="connsiteY4" fmla="*/ 594560 h 619287"/>
                  <a:gd name="connsiteX5" fmla="*/ 192381 w 619833"/>
                  <a:gd name="connsiteY5" fmla="*/ 595913 h 619287"/>
                  <a:gd name="connsiteX6" fmla="*/ 322626 w 619833"/>
                  <a:gd name="connsiteY6" fmla="*/ 304448 h 619287"/>
                  <a:gd name="connsiteX7" fmla="*/ 426067 w 619833"/>
                  <a:gd name="connsiteY7" fmla="*/ 53112 h 619287"/>
                  <a:gd name="connsiteX8" fmla="*/ 443488 w 619833"/>
                  <a:gd name="connsiteY8" fmla="*/ 354187 h 619287"/>
                  <a:gd name="connsiteX9" fmla="*/ 436240 w 619833"/>
                  <a:gd name="connsiteY9" fmla="*/ 371809 h 619287"/>
                  <a:gd name="connsiteX10" fmla="*/ 211945 w 619833"/>
                  <a:gd name="connsiteY10" fmla="*/ 573396 h 619287"/>
                  <a:gd name="connsiteX11" fmla="*/ 315377 w 619833"/>
                  <a:gd name="connsiteY11" fmla="*/ 322079 h 619287"/>
                  <a:gd name="connsiteX12" fmla="*/ 305014 w 619833"/>
                  <a:gd name="connsiteY12" fmla="*/ 297266 h 619287"/>
                  <a:gd name="connsiteX13" fmla="*/ 184151 w 619833"/>
                  <a:gd name="connsiteY13" fmla="*/ 247469 h 619287"/>
                  <a:gd name="connsiteX14" fmla="*/ 408446 w 619833"/>
                  <a:gd name="connsiteY14" fmla="*/ 45882 h 619287"/>
                  <a:gd name="connsiteX15" fmla="*/ 297813 w 619833"/>
                  <a:gd name="connsiteY15" fmla="*/ 314830 h 619287"/>
                  <a:gd name="connsiteX16" fmla="*/ 194324 w 619833"/>
                  <a:gd name="connsiteY16" fmla="*/ 566166 h 619287"/>
                  <a:gd name="connsiteX17" fmla="*/ 176903 w 619833"/>
                  <a:gd name="connsiteY17" fmla="*/ 265091 h 619287"/>
                  <a:gd name="connsiteX18" fmla="*/ 228471 w 619833"/>
                  <a:gd name="connsiteY18" fmla="*/ 588426 h 619287"/>
                  <a:gd name="connsiteX19" fmla="*/ 453852 w 619833"/>
                  <a:gd name="connsiteY19" fmla="*/ 379076 h 619287"/>
                  <a:gd name="connsiteX20" fmla="*/ 574991 w 619833"/>
                  <a:gd name="connsiteY20" fmla="*/ 428930 h 619287"/>
                  <a:gd name="connsiteX21" fmla="*/ 228471 w 619833"/>
                  <a:gd name="connsiteY21" fmla="*/ 588426 h 619287"/>
                  <a:gd name="connsiteX22" fmla="*/ 582249 w 619833"/>
                  <a:gd name="connsiteY22" fmla="*/ 411318 h 619287"/>
                  <a:gd name="connsiteX23" fmla="*/ 461100 w 619833"/>
                  <a:gd name="connsiteY23" fmla="*/ 361455 h 619287"/>
                  <a:gd name="connsiteX24" fmla="*/ 448375 w 619833"/>
                  <a:gd name="connsiteY24" fmla="*/ 54112 h 619287"/>
                  <a:gd name="connsiteX25" fmla="*/ 582249 w 619833"/>
                  <a:gd name="connsiteY25" fmla="*/ 411318 h 619287"/>
                  <a:gd name="connsiteX26" fmla="*/ 310567 w 619833"/>
                  <a:gd name="connsiteY26" fmla="*/ 19136 h 619287"/>
                  <a:gd name="connsiteX27" fmla="*/ 391891 w 619833"/>
                  <a:gd name="connsiteY27" fmla="*/ 30880 h 619287"/>
                  <a:gd name="connsiteX28" fmla="*/ 166539 w 619833"/>
                  <a:gd name="connsiteY28" fmla="*/ 240221 h 619287"/>
                  <a:gd name="connsiteX29" fmla="*/ 45505 w 619833"/>
                  <a:gd name="connsiteY29" fmla="*/ 190415 h 619287"/>
                  <a:gd name="connsiteX30" fmla="*/ 310567 w 619833"/>
                  <a:gd name="connsiteY30" fmla="*/ 19136 h 619287"/>
                  <a:gd name="connsiteX31" fmla="*/ 38152 w 619833"/>
                  <a:gd name="connsiteY31" fmla="*/ 207979 h 619287"/>
                  <a:gd name="connsiteX32" fmla="*/ 159300 w 619833"/>
                  <a:gd name="connsiteY32" fmla="*/ 257842 h 619287"/>
                  <a:gd name="connsiteX33" fmla="*/ 172026 w 619833"/>
                  <a:gd name="connsiteY33" fmla="*/ 565185 h 619287"/>
                  <a:gd name="connsiteX34" fmla="*/ 38142 w 619833"/>
                  <a:gd name="connsiteY34" fmla="*/ 207979 h 6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833" h="619287">
                    <a:moveTo>
                      <a:pt x="192381" y="595913"/>
                    </a:moveTo>
                    <a:cubicBezTo>
                      <a:pt x="350482" y="660977"/>
                      <a:pt x="531395" y="585555"/>
                      <a:pt x="596459" y="427454"/>
                    </a:cubicBezTo>
                    <a:cubicBezTo>
                      <a:pt x="661523" y="269351"/>
                      <a:pt x="586101" y="88439"/>
                      <a:pt x="428000" y="23375"/>
                    </a:cubicBezTo>
                    <a:cubicBezTo>
                      <a:pt x="269898" y="-41689"/>
                      <a:pt x="88986" y="33732"/>
                      <a:pt x="23922" y="191834"/>
                    </a:cubicBezTo>
                    <a:cubicBezTo>
                      <a:pt x="-41677" y="348654"/>
                      <a:pt x="32273" y="528962"/>
                      <a:pt x="189094" y="594560"/>
                    </a:cubicBezTo>
                    <a:cubicBezTo>
                      <a:pt x="190187" y="595018"/>
                      <a:pt x="191283" y="595468"/>
                      <a:pt x="192381" y="595913"/>
                    </a:cubicBezTo>
                    <a:close/>
                    <a:moveTo>
                      <a:pt x="322626" y="304448"/>
                    </a:moveTo>
                    <a:lnTo>
                      <a:pt x="426067" y="53112"/>
                    </a:lnTo>
                    <a:cubicBezTo>
                      <a:pt x="476026" y="138932"/>
                      <a:pt x="482741" y="251727"/>
                      <a:pt x="443488" y="354187"/>
                    </a:cubicBezTo>
                    <a:close/>
                    <a:moveTo>
                      <a:pt x="436240" y="371809"/>
                    </a:moveTo>
                    <a:cubicBezTo>
                      <a:pt x="391996" y="472202"/>
                      <a:pt x="307833" y="547593"/>
                      <a:pt x="211945" y="573396"/>
                    </a:cubicBezTo>
                    <a:lnTo>
                      <a:pt x="315377" y="322079"/>
                    </a:lnTo>
                    <a:close/>
                    <a:moveTo>
                      <a:pt x="305014" y="297266"/>
                    </a:moveTo>
                    <a:lnTo>
                      <a:pt x="184151" y="247469"/>
                    </a:lnTo>
                    <a:cubicBezTo>
                      <a:pt x="228395" y="147076"/>
                      <a:pt x="312558" y="71685"/>
                      <a:pt x="408446" y="45882"/>
                    </a:cubicBezTo>
                    <a:close/>
                    <a:moveTo>
                      <a:pt x="297813" y="314830"/>
                    </a:moveTo>
                    <a:lnTo>
                      <a:pt x="194324" y="566166"/>
                    </a:lnTo>
                    <a:cubicBezTo>
                      <a:pt x="144365" y="480346"/>
                      <a:pt x="137650" y="367551"/>
                      <a:pt x="176903" y="265091"/>
                    </a:cubicBezTo>
                    <a:close/>
                    <a:moveTo>
                      <a:pt x="228471" y="588426"/>
                    </a:moveTo>
                    <a:cubicBezTo>
                      <a:pt x="325159" y="558327"/>
                      <a:pt x="409122" y="480851"/>
                      <a:pt x="453852" y="379076"/>
                    </a:cubicBezTo>
                    <a:lnTo>
                      <a:pt x="574991" y="428930"/>
                    </a:lnTo>
                    <a:cubicBezTo>
                      <a:pt x="515334" y="560984"/>
                      <a:pt x="367581" y="628991"/>
                      <a:pt x="228471" y="588426"/>
                    </a:cubicBezTo>
                    <a:close/>
                    <a:moveTo>
                      <a:pt x="582249" y="411318"/>
                    </a:moveTo>
                    <a:lnTo>
                      <a:pt x="461100" y="361455"/>
                    </a:lnTo>
                    <a:cubicBezTo>
                      <a:pt x="500981" y="257633"/>
                      <a:pt x="495866" y="143552"/>
                      <a:pt x="448375" y="54112"/>
                    </a:cubicBezTo>
                    <a:cubicBezTo>
                      <a:pt x="575739" y="123218"/>
                      <a:pt x="632822" y="275525"/>
                      <a:pt x="582249" y="411318"/>
                    </a:cubicBezTo>
                    <a:close/>
                    <a:moveTo>
                      <a:pt x="310567" y="19136"/>
                    </a:moveTo>
                    <a:cubicBezTo>
                      <a:pt x="338097" y="19146"/>
                      <a:pt x="365483" y="23100"/>
                      <a:pt x="391891" y="30880"/>
                    </a:cubicBezTo>
                    <a:cubicBezTo>
                      <a:pt x="295213" y="60989"/>
                      <a:pt x="211259" y="138456"/>
                      <a:pt x="166539" y="240221"/>
                    </a:cubicBezTo>
                    <a:lnTo>
                      <a:pt x="45505" y="190415"/>
                    </a:lnTo>
                    <a:cubicBezTo>
                      <a:pt x="92523" y="86193"/>
                      <a:pt x="196231" y="19178"/>
                      <a:pt x="310567" y="19136"/>
                    </a:cubicBezTo>
                    <a:close/>
                    <a:moveTo>
                      <a:pt x="38152" y="207979"/>
                    </a:moveTo>
                    <a:lnTo>
                      <a:pt x="159300" y="257842"/>
                    </a:lnTo>
                    <a:cubicBezTo>
                      <a:pt x="119419" y="361617"/>
                      <a:pt x="124534" y="475745"/>
                      <a:pt x="172026" y="565185"/>
                    </a:cubicBezTo>
                    <a:cubicBezTo>
                      <a:pt x="44658" y="496082"/>
                      <a:pt x="-12429" y="343774"/>
                      <a:pt x="38142" y="207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20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37140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Python Code</a:t>
            </a:r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15C1B647-98AA-4B91-BD7E-A9DF88E38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266" y="2549595"/>
            <a:ext cx="6371409" cy="375913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C7F605F-EB13-4200-A96F-954EB0D57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2854" y="2083435"/>
            <a:ext cx="4193600" cy="422529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14</a:t>
            </a:fld>
            <a:endParaRPr 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B7E44-7079-4B4A-AF24-CE89869889FD}"/>
              </a:ext>
            </a:extLst>
          </p:cNvPr>
          <p:cNvSpPr txBox="1"/>
          <p:nvPr/>
        </p:nvSpPr>
        <p:spPr>
          <a:xfrm>
            <a:off x="9585196" y="6870700"/>
            <a:ext cx="260680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geo-python.github.io/2017/lessons/L5/pandas-overvi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9CF85-52C0-46E4-853C-1A82C5475FE3}"/>
              </a:ext>
            </a:extLst>
          </p:cNvPr>
          <p:cNvSpPr txBox="1"/>
          <p:nvPr/>
        </p:nvSpPr>
        <p:spPr>
          <a:xfrm>
            <a:off x="6965693" y="6870700"/>
            <a:ext cx="260680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s://letsfigureout.com/2020/03/22/read-csv-files-with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3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Python Transactional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01F2E89F-8615-43B1-BD8E-53BE5B7FC8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266440"/>
            <a:ext cx="12192000" cy="1859279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15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2891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E62556D-B080-4C27-A972-E7A438C1D5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3136" y="1"/>
            <a:ext cx="9705728" cy="6308724"/>
          </a:xfrm>
          <a:custGeom>
            <a:avLst/>
            <a:gdLst/>
            <a:ahLst/>
            <a:cxnLst/>
            <a:rect l="l" t="t" r="r" b="b"/>
            <a:pathLst>
              <a:path w="12192000" h="6308724">
                <a:moveTo>
                  <a:pt x="0" y="0"/>
                </a:moveTo>
                <a:lnTo>
                  <a:pt x="12192000" y="0"/>
                </a:lnTo>
                <a:lnTo>
                  <a:pt x="12192000" y="6308724"/>
                </a:lnTo>
                <a:lnTo>
                  <a:pt x="0" y="6308724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089A443-F4FA-43F4-9F47-CCCBDB13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Move to Talend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16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79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EC2F64-8F06-4CEE-9EA2-76D0D2124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232" y="437141"/>
            <a:ext cx="631474" cy="634502"/>
            <a:chOff x="-61232" y="437141"/>
            <a:chExt cx="631474" cy="634502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090B7B3-EF52-4999-A926-D35E4F0C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5" y="375204"/>
              <a:ext cx="507599" cy="631474"/>
            </a:xfrm>
            <a:custGeom>
              <a:avLst/>
              <a:gdLst>
                <a:gd name="connsiteX0" fmla="*/ 237599 w 507599"/>
                <a:gd name="connsiteY0" fmla="*/ 0 h 631474"/>
                <a:gd name="connsiteX1" fmla="*/ 499786 w 507599"/>
                <a:gd name="connsiteY1" fmla="*/ 465517 h 631474"/>
                <a:gd name="connsiteX2" fmla="*/ 502114 w 507599"/>
                <a:gd name="connsiteY2" fmla="*/ 469267 h 631474"/>
                <a:gd name="connsiteX3" fmla="*/ 507599 w 507599"/>
                <a:gd name="connsiteY3" fmla="*/ 496474 h 631474"/>
                <a:gd name="connsiteX4" fmla="*/ 237599 w 507599"/>
                <a:gd name="connsiteY4" fmla="*/ 631474 h 631474"/>
                <a:gd name="connsiteX5" fmla="*/ 206472 w 507599"/>
                <a:gd name="connsiteY5" fmla="*/ 628332 h 631474"/>
                <a:gd name="connsiteX6" fmla="*/ 0 w 507599"/>
                <a:gd name="connsiteY6" fmla="*/ 421860 h 63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599" h="631474">
                  <a:moveTo>
                    <a:pt x="237599" y="0"/>
                  </a:moveTo>
                  <a:lnTo>
                    <a:pt x="499786" y="465517"/>
                  </a:lnTo>
                  <a:lnTo>
                    <a:pt x="502114" y="469267"/>
                  </a:lnTo>
                  <a:cubicBezTo>
                    <a:pt x="505711" y="478055"/>
                    <a:pt x="507599" y="487154"/>
                    <a:pt x="507599" y="496474"/>
                  </a:cubicBezTo>
                  <a:cubicBezTo>
                    <a:pt x="507599" y="571032"/>
                    <a:pt x="386716" y="631474"/>
                    <a:pt x="237599" y="631474"/>
                  </a:cubicBezTo>
                  <a:lnTo>
                    <a:pt x="206472" y="628332"/>
                  </a:lnTo>
                  <a:lnTo>
                    <a:pt x="0" y="42186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552C80-AED0-4927-9F36-CD15EC9C4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-6132" y="570168"/>
              <a:ext cx="270000" cy="501475"/>
            </a:xfrm>
            <a:custGeom>
              <a:avLst/>
              <a:gdLst>
                <a:gd name="connsiteX0" fmla="*/ 66509 w 270000"/>
                <a:gd name="connsiteY0" fmla="*/ 501475 h 501475"/>
                <a:gd name="connsiteX1" fmla="*/ 59520 w 270000"/>
                <a:gd name="connsiteY1" fmla="*/ 493888 h 501475"/>
                <a:gd name="connsiteX2" fmla="*/ 0 w 270000"/>
                <a:gd name="connsiteY2" fmla="*/ 270000 h 501475"/>
                <a:gd name="connsiteX3" fmla="*/ 135000 w 270000"/>
                <a:gd name="connsiteY3" fmla="*/ 0 h 501475"/>
                <a:gd name="connsiteX4" fmla="*/ 270000 w 270000"/>
                <a:gd name="connsiteY4" fmla="*/ 270000 h 501475"/>
                <a:gd name="connsiteX5" fmla="*/ 266858 w 270000"/>
                <a:gd name="connsiteY5" fmla="*/ 301126 h 501475"/>
                <a:gd name="connsiteX6" fmla="*/ 144422 w 270000"/>
                <a:gd name="connsiteY6" fmla="*/ 423562 h 50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00" h="501475">
                  <a:moveTo>
                    <a:pt x="66509" y="501475"/>
                  </a:moveTo>
                  <a:lnTo>
                    <a:pt x="59520" y="493888"/>
                  </a:lnTo>
                  <a:cubicBezTo>
                    <a:pt x="23610" y="445367"/>
                    <a:pt x="0" y="363198"/>
                    <a:pt x="0" y="270000"/>
                  </a:cubicBezTo>
                  <a:cubicBezTo>
                    <a:pt x="0" y="120883"/>
                    <a:pt x="60442" y="0"/>
                    <a:pt x="135000" y="0"/>
                  </a:cubicBezTo>
                  <a:cubicBezTo>
                    <a:pt x="209558" y="0"/>
                    <a:pt x="270000" y="120883"/>
                    <a:pt x="270000" y="270000"/>
                  </a:cubicBezTo>
                  <a:lnTo>
                    <a:pt x="266858" y="301126"/>
                  </a:lnTo>
                  <a:lnTo>
                    <a:pt x="144422" y="423562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8147"/>
            <a:ext cx="3565524" cy="30357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Result from Talend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7FE770-280D-4DDD-96A8-7FD8E9BC3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6566" y="91366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F66A13A5-C2AF-4BD5-B3B8-C2689E204F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09074" y="3095019"/>
            <a:ext cx="7090239" cy="2038443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pic>
        <p:nvPicPr>
          <p:cNvPr id="25" name="Picture 2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BEB98AE-913A-489C-A642-D5C8B67637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29500" y="1069619"/>
            <a:ext cx="7090239" cy="1303300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3437291-597B-452C-9CD1-AAA2D823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914626" y="5988981"/>
            <a:ext cx="1564187" cy="926985"/>
          </a:xfrm>
          <a:custGeom>
            <a:avLst/>
            <a:gdLst>
              <a:gd name="connsiteX0" fmla="*/ 1292680 w 1564187"/>
              <a:gd name="connsiteY0" fmla="*/ 271508 h 926985"/>
              <a:gd name="connsiteX1" fmla="*/ 1564187 w 1564187"/>
              <a:gd name="connsiteY1" fmla="*/ 926985 h 926985"/>
              <a:gd name="connsiteX2" fmla="*/ 1100694 w 1564187"/>
              <a:gd name="connsiteY2" fmla="*/ 926985 h 926985"/>
              <a:gd name="connsiteX3" fmla="*/ 637203 w 1564187"/>
              <a:gd name="connsiteY3" fmla="*/ 463493 h 926985"/>
              <a:gd name="connsiteX4" fmla="*/ 378060 w 1564187"/>
              <a:gd name="connsiteY4" fmla="*/ 542650 h 926985"/>
              <a:gd name="connsiteX5" fmla="*/ 328577 w 1564187"/>
              <a:gd name="connsiteY5" fmla="*/ 583476 h 926985"/>
              <a:gd name="connsiteX6" fmla="*/ 0 w 1564187"/>
              <a:gd name="connsiteY6" fmla="*/ 254899 h 926985"/>
              <a:gd name="connsiteX7" fmla="*/ 47554 w 1564187"/>
              <a:gd name="connsiteY7" fmla="*/ 211679 h 926985"/>
              <a:gd name="connsiteX8" fmla="*/ 637203 w 1564187"/>
              <a:gd name="connsiteY8" fmla="*/ 0 h 926985"/>
              <a:gd name="connsiteX9" fmla="*/ 1292680 w 1564187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4187" h="926985">
                <a:moveTo>
                  <a:pt x="1292680" y="271508"/>
                </a:moveTo>
                <a:cubicBezTo>
                  <a:pt x="1460431" y="439259"/>
                  <a:pt x="1564187" y="671005"/>
                  <a:pt x="1564187" y="926985"/>
                </a:cubicBezTo>
                <a:lnTo>
                  <a:pt x="1100694" y="926985"/>
                </a:lnTo>
                <a:cubicBezTo>
                  <a:pt x="1100694" y="671005"/>
                  <a:pt x="893182" y="463493"/>
                  <a:pt x="637203" y="463493"/>
                </a:cubicBezTo>
                <a:cubicBezTo>
                  <a:pt x="541210" y="463493"/>
                  <a:pt x="452034" y="492674"/>
                  <a:pt x="378060" y="542650"/>
                </a:cubicBezTo>
                <a:lnTo>
                  <a:pt x="328577" y="583476"/>
                </a:lnTo>
                <a:lnTo>
                  <a:pt x="0" y="254899"/>
                </a:lnTo>
                <a:lnTo>
                  <a:pt x="47554" y="211679"/>
                </a:lnTo>
                <a:cubicBezTo>
                  <a:pt x="207792" y="79438"/>
                  <a:pt x="413221" y="0"/>
                  <a:pt x="637203" y="0"/>
                </a:cubicBezTo>
                <a:cubicBezTo>
                  <a:pt x="893182" y="0"/>
                  <a:pt x="1124928" y="103757"/>
                  <a:pt x="1292680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F07E0C9-4EB6-4A7B-809B-0C5C5E213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006442" y="5981236"/>
            <a:ext cx="1534673" cy="1042921"/>
          </a:xfrm>
          <a:custGeom>
            <a:avLst/>
            <a:gdLst>
              <a:gd name="connsiteX0" fmla="*/ 1197337 w 1534673"/>
              <a:gd name="connsiteY0" fmla="*/ 238153 h 1042921"/>
              <a:gd name="connsiteX1" fmla="*/ 1534673 w 1534673"/>
              <a:gd name="connsiteY1" fmla="*/ 1042921 h 1042921"/>
              <a:gd name="connsiteX2" fmla="*/ 1071180 w 1534673"/>
              <a:gd name="connsiteY2" fmla="*/ 1042921 h 1042921"/>
              <a:gd name="connsiteX3" fmla="*/ 607688 w 1534673"/>
              <a:gd name="connsiteY3" fmla="*/ 521461 h 1042921"/>
              <a:gd name="connsiteX4" fmla="*/ 427277 w 1534673"/>
              <a:gd name="connsiteY4" fmla="*/ 562440 h 1042921"/>
              <a:gd name="connsiteX5" fmla="*/ 351882 w 1534673"/>
              <a:gd name="connsiteY5" fmla="*/ 608481 h 1042921"/>
              <a:gd name="connsiteX6" fmla="*/ 0 w 1534673"/>
              <a:gd name="connsiteY6" fmla="*/ 256600 h 1042921"/>
              <a:gd name="connsiteX7" fmla="*/ 18040 w 1534673"/>
              <a:gd name="connsiteY7" fmla="*/ 238152 h 1042921"/>
              <a:gd name="connsiteX8" fmla="*/ 607688 w 1534673"/>
              <a:gd name="connsiteY8" fmla="*/ 0 h 1042921"/>
              <a:gd name="connsiteX9" fmla="*/ 1197337 w 1534673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673" h="1042921">
                <a:moveTo>
                  <a:pt x="1197337" y="238153"/>
                </a:moveTo>
                <a:cubicBezTo>
                  <a:pt x="1403356" y="429440"/>
                  <a:pt x="1534673" y="718927"/>
                  <a:pt x="1534673" y="1042921"/>
                </a:cubicBezTo>
                <a:lnTo>
                  <a:pt x="1071180" y="1042921"/>
                </a:lnTo>
                <a:cubicBezTo>
                  <a:pt x="1071180" y="754926"/>
                  <a:pt x="863668" y="521461"/>
                  <a:pt x="607688" y="521461"/>
                </a:cubicBezTo>
                <a:cubicBezTo>
                  <a:pt x="543694" y="521461"/>
                  <a:pt x="482728" y="536052"/>
                  <a:pt x="427277" y="562440"/>
                </a:cubicBezTo>
                <a:lnTo>
                  <a:pt x="351882" y="608481"/>
                </a:lnTo>
                <a:lnTo>
                  <a:pt x="0" y="256600"/>
                </a:lnTo>
                <a:lnTo>
                  <a:pt x="18040" y="238152"/>
                </a:lnTo>
                <a:cubicBezTo>
                  <a:pt x="178278" y="89374"/>
                  <a:pt x="383706" y="0"/>
                  <a:pt x="607688" y="0"/>
                </a:cubicBezTo>
                <a:cubicBezTo>
                  <a:pt x="831670" y="0"/>
                  <a:pt x="1037099" y="89374"/>
                  <a:pt x="1197337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5AEBCB-3691-4336-A5FB-0B0991ADA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0438" y="6160328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Result comparison of Talend and Python code</a:t>
            </a:r>
            <a:endParaRPr lang="th-TH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D86A1E95-3B44-4AAF-8C21-D0BD0D59C8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2824" y="1498907"/>
            <a:ext cx="9678751" cy="1468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A8315-72BA-4A70-BE7F-BCE7886B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823" y="3527240"/>
            <a:ext cx="967875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green grass">
            <a:extLst>
              <a:ext uri="{FF2B5EF4-FFF2-40B4-BE49-F238E27FC236}">
                <a16:creationId xmlns:a16="http://schemas.microsoft.com/office/drawing/2014/main" id="{829D4FA1-F31D-4ABC-A8D4-6B8A19566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2" b="124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In Power 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19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590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F7850-70F0-49D3-9E3A-7C2C4165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RSU" panose="02000506040000020003" pitchFamily="2" charset="-34"/>
                <a:cs typeface="RSU" panose="02000506040000020003" pitchFamily="2" charset="-34"/>
              </a:rPr>
              <a:t>Introduction</a:t>
            </a:r>
          </a:p>
        </p:txBody>
      </p:sp>
      <p:sp>
        <p:nvSpPr>
          <p:cNvPr id="83" name="Freeform: Shape 75">
            <a:extLst>
              <a:ext uri="{FF2B5EF4-FFF2-40B4-BE49-F238E27FC236}">
                <a16:creationId xmlns:a16="http://schemas.microsoft.com/office/drawing/2014/main" id="{DE950493-A53F-4D4C-9157-A238C4B2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E3A23-2C41-4999-B4B5-FA25D21041DB}"/>
              </a:ext>
            </a:extLst>
          </p:cNvPr>
          <p:cNvSpPr txBox="1"/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3600" dirty="0">
              <a:solidFill>
                <a:schemeClr val="tx1">
                  <a:alpha val="60000"/>
                </a:schemeClr>
              </a:solidFill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11" name="Picture 10" descr="A view of a city&#10;&#10;Description automatically generated">
            <a:extLst>
              <a:ext uri="{FF2B5EF4-FFF2-40B4-BE49-F238E27FC236}">
                <a16:creationId xmlns:a16="http://schemas.microsoft.com/office/drawing/2014/main" id="{B487F35E-78B1-43F6-ADF5-2221E1EBE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7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FF1EAF9B-8869-450E-98BF-FD6EA656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6428" y="1748729"/>
            <a:ext cx="1262947" cy="1335600"/>
            <a:chOff x="2678417" y="2427951"/>
            <a:chExt cx="1262947" cy="133560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111FAA4-0B90-446B-9555-B7A9CB2C9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88E536E-9DE6-4085-9258-450A10AD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20AE261-8977-4583-A036-88CC1CE1A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FF5D4-139A-43C5-B417-6E083D03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144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590DE7-676C-4EFF-9028-8CCF227C3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41" y="272732"/>
            <a:ext cx="11085298" cy="61883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9988F-E80C-403D-BA07-5EF8DC53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4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F741-C4EC-4554-A55E-B97C9BC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5D9DA-4943-4AC7-9E72-D11B4E878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8871"/>
            <a:ext cx="10941006" cy="62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2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Conclusion</a:t>
            </a:r>
            <a:endParaRPr lang="th-TH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10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34FD880-B886-422A-972B-E71B5365E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802195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93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Problems</a:t>
            </a:r>
            <a:endParaRPr lang="th-TH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1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043B3F-1F98-4731-B5BC-17B2432DB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27537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196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FB88D-8702-474B-B3AF-D56AEA03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Future Plan</a:t>
            </a:r>
            <a:endParaRPr lang="th-TH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BCCBA-5E28-41DD-97B5-A002AA37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1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91E219F-21BC-4719-82FD-D25040A3E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71116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2351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 wooden bridge&#10;&#10;Description automatically generated">
            <a:extLst>
              <a:ext uri="{FF2B5EF4-FFF2-40B4-BE49-F238E27FC236}">
                <a16:creationId xmlns:a16="http://schemas.microsoft.com/office/drawing/2014/main" id="{D766701F-DDC7-4990-9579-0763C2B05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68" b="28682"/>
          <a:stretch/>
        </p:blipFill>
        <p:spPr>
          <a:xfrm>
            <a:off x="0" y="429"/>
            <a:ext cx="12191980" cy="68575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C544-BC09-4ECF-9DDE-2401CDD4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25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8730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BD433-EB02-487E-80A2-B8EB99CC9EEA}"/>
              </a:ext>
            </a:extLst>
          </p:cNvPr>
          <p:cNvSpPr txBox="1"/>
          <p:nvPr/>
        </p:nvSpPr>
        <p:spPr>
          <a:xfrm>
            <a:off x="525780" y="685800"/>
            <a:ext cx="4434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SU" panose="02000506040000020003" pitchFamily="2" charset="-34"/>
                <a:cs typeface="RSU" panose="02000506040000020003" pitchFamily="2" charset="-34"/>
              </a:rPr>
              <a:t>Hypothesis of Metro Provider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44A9A-3A25-4CB2-A84B-BE813D54A9CE}"/>
              </a:ext>
            </a:extLst>
          </p:cNvPr>
          <p:cNvSpPr txBox="1"/>
          <p:nvPr/>
        </p:nvSpPr>
        <p:spPr>
          <a:xfrm>
            <a:off x="2558415" y="2767280"/>
            <a:ext cx="7075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SU" panose="02000506040000020003" pitchFamily="2" charset="-34"/>
                <a:cs typeface="RSU" panose="02000506040000020003" pitchFamily="2" charset="-34"/>
              </a:rPr>
              <a:t>“Metropolitan Train System can help to decrease Traffic density” </a:t>
            </a:r>
          </a:p>
        </p:txBody>
      </p:sp>
    </p:spTree>
    <p:extLst>
      <p:ext uri="{BB962C8B-B14F-4D97-AF65-F5344CB8AC3E}">
        <p14:creationId xmlns:p14="http://schemas.microsoft.com/office/powerpoint/2010/main" val="262452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A6DC80-0689-4159-BF09-DC6FA7481C4A}"/>
              </a:ext>
            </a:extLst>
          </p:cNvPr>
          <p:cNvGrpSpPr/>
          <p:nvPr/>
        </p:nvGrpSpPr>
        <p:grpSpPr>
          <a:xfrm>
            <a:off x="239076" y="264300"/>
            <a:ext cx="3490913" cy="2462988"/>
            <a:chOff x="467676" y="471962"/>
            <a:chExt cx="3490913" cy="2462988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0876746F-C89D-4131-88AA-575F6AA13E8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676" y="471962"/>
              <a:ext cx="3490913" cy="177641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24E06E-29EF-4D16-9C3D-B94422CC07A3}"/>
                </a:ext>
              </a:extLst>
            </p:cNvPr>
            <p:cNvSpPr txBox="1"/>
            <p:nvPr/>
          </p:nvSpPr>
          <p:spPr>
            <a:xfrm>
              <a:off x="1138656" y="2411730"/>
              <a:ext cx="1981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O-D Matrix</a:t>
              </a:r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16226636-9085-410E-B639-284D7914773B}"/>
              </a:ext>
            </a:extLst>
          </p:cNvPr>
          <p:cNvSpPr/>
          <p:nvPr/>
        </p:nvSpPr>
        <p:spPr>
          <a:xfrm>
            <a:off x="3966001" y="675768"/>
            <a:ext cx="16154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23FAB-37CD-4C31-8D56-9C543745E2DC}"/>
              </a:ext>
            </a:extLst>
          </p:cNvPr>
          <p:cNvSpPr/>
          <p:nvPr/>
        </p:nvSpPr>
        <p:spPr>
          <a:xfrm>
            <a:off x="8979327" y="4383928"/>
            <a:ext cx="1949232" cy="821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Analysis Process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A3F676-F6EA-4EC7-BD6E-9734D89234E5}"/>
              </a:ext>
            </a:extLst>
          </p:cNvPr>
          <p:cNvSpPr/>
          <p:nvPr/>
        </p:nvSpPr>
        <p:spPr>
          <a:xfrm rot="8426994">
            <a:off x="8078410" y="5117974"/>
            <a:ext cx="626276" cy="461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F94CCB-6177-43D5-B6A1-004739DECD97}"/>
              </a:ext>
            </a:extLst>
          </p:cNvPr>
          <p:cNvSpPr/>
          <p:nvPr/>
        </p:nvSpPr>
        <p:spPr>
          <a:xfrm>
            <a:off x="2848927" y="5348872"/>
            <a:ext cx="5109210" cy="1303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Visualization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4B87D7-DCA2-4C93-A701-CB650B441089}"/>
              </a:ext>
            </a:extLst>
          </p:cNvPr>
          <p:cNvSpPr/>
          <p:nvPr/>
        </p:nvSpPr>
        <p:spPr>
          <a:xfrm>
            <a:off x="5817453" y="530511"/>
            <a:ext cx="1949232" cy="85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Manual Transform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C4B5DC6-D43A-4096-A1D3-85F05DC857A8}"/>
              </a:ext>
            </a:extLst>
          </p:cNvPr>
          <p:cNvSpPr/>
          <p:nvPr/>
        </p:nvSpPr>
        <p:spPr>
          <a:xfrm>
            <a:off x="7958137" y="769602"/>
            <a:ext cx="821887" cy="382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F09AD2-AD56-44F4-BEC7-F3BB44B59B09}"/>
              </a:ext>
            </a:extLst>
          </p:cNvPr>
          <p:cNvSpPr/>
          <p:nvPr/>
        </p:nvSpPr>
        <p:spPr>
          <a:xfrm>
            <a:off x="8974247" y="530511"/>
            <a:ext cx="1949232" cy="85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Aggregate data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8CA9AB15-7BFF-4BA4-8B5C-F6E3FA08B4AD}"/>
              </a:ext>
            </a:extLst>
          </p:cNvPr>
          <p:cNvSpPr/>
          <p:nvPr/>
        </p:nvSpPr>
        <p:spPr>
          <a:xfrm>
            <a:off x="8974247" y="2446703"/>
            <a:ext cx="1949232" cy="85276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Transactional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DF6C6BE-5E2A-46E2-9077-E8B0375D3626}"/>
              </a:ext>
            </a:extLst>
          </p:cNvPr>
          <p:cNvSpPr/>
          <p:nvPr/>
        </p:nvSpPr>
        <p:spPr>
          <a:xfrm rot="5400000">
            <a:off x="9635724" y="3645527"/>
            <a:ext cx="626276" cy="461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7579AF9-B4D2-4853-A3D2-9755C1F7DB86}"/>
              </a:ext>
            </a:extLst>
          </p:cNvPr>
          <p:cNvSpPr/>
          <p:nvPr/>
        </p:nvSpPr>
        <p:spPr>
          <a:xfrm rot="5400000">
            <a:off x="9635724" y="1685372"/>
            <a:ext cx="626276" cy="461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A6DC80-0689-4159-BF09-DC6FA7481C4A}"/>
              </a:ext>
            </a:extLst>
          </p:cNvPr>
          <p:cNvGrpSpPr/>
          <p:nvPr/>
        </p:nvGrpSpPr>
        <p:grpSpPr>
          <a:xfrm>
            <a:off x="292528" y="371928"/>
            <a:ext cx="3490913" cy="2349913"/>
            <a:chOff x="467676" y="471962"/>
            <a:chExt cx="3490913" cy="2349913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0876746F-C89D-4131-88AA-575F6AA13E8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676" y="471962"/>
              <a:ext cx="3490913" cy="177641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24E06E-29EF-4D16-9C3D-B94422CC07A3}"/>
                </a:ext>
              </a:extLst>
            </p:cNvPr>
            <p:cNvSpPr txBox="1"/>
            <p:nvPr/>
          </p:nvSpPr>
          <p:spPr>
            <a:xfrm>
              <a:off x="1370416" y="2298655"/>
              <a:ext cx="15520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SU" panose="02000506040000020003" pitchFamily="2" charset="-34"/>
                  <a:cs typeface="RSU" panose="02000506040000020003" pitchFamily="2" charset="-34"/>
                </a:rPr>
                <a:t>O-D Matrix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A3F676-F6EA-4EC7-BD6E-9734D89234E5}"/>
              </a:ext>
            </a:extLst>
          </p:cNvPr>
          <p:cNvSpPr/>
          <p:nvPr/>
        </p:nvSpPr>
        <p:spPr>
          <a:xfrm rot="10800000">
            <a:off x="4176408" y="4616442"/>
            <a:ext cx="626276" cy="461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F94CCB-6177-43D5-B6A1-004739DECD97}"/>
              </a:ext>
            </a:extLst>
          </p:cNvPr>
          <p:cNvSpPr/>
          <p:nvPr/>
        </p:nvSpPr>
        <p:spPr>
          <a:xfrm>
            <a:off x="742823" y="4278281"/>
            <a:ext cx="2456918" cy="1283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Visualization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A4CDB46-766F-4FDA-9AC5-2B47A3295713}"/>
              </a:ext>
            </a:extLst>
          </p:cNvPr>
          <p:cNvSpPr/>
          <p:nvPr/>
        </p:nvSpPr>
        <p:spPr>
          <a:xfrm>
            <a:off x="4369130" y="968583"/>
            <a:ext cx="626276" cy="461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FB6DE6-D9FD-4D2B-83AE-892C64704245}"/>
              </a:ext>
            </a:extLst>
          </p:cNvPr>
          <p:cNvGrpSpPr/>
          <p:nvPr/>
        </p:nvGrpSpPr>
        <p:grpSpPr>
          <a:xfrm>
            <a:off x="5856624" y="342120"/>
            <a:ext cx="4938376" cy="5182300"/>
            <a:chOff x="5314334" y="655349"/>
            <a:chExt cx="5715167" cy="58912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682DBA-14E2-4674-8516-C196EA9E4AC4}"/>
                </a:ext>
              </a:extLst>
            </p:cNvPr>
            <p:cNvSpPr/>
            <p:nvPr/>
          </p:nvSpPr>
          <p:spPr>
            <a:xfrm>
              <a:off x="5314334" y="655349"/>
              <a:ext cx="5715167" cy="5891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DF6C6BE-5E2A-46E2-9077-E8B0375D3626}"/>
                </a:ext>
              </a:extLst>
            </p:cNvPr>
            <p:cNvSpPr/>
            <p:nvPr/>
          </p:nvSpPr>
          <p:spPr>
            <a:xfrm rot="5400000">
              <a:off x="7858778" y="2381577"/>
              <a:ext cx="626276" cy="461797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3623FAB-37CD-4C31-8D56-9C543745E2DC}"/>
                </a:ext>
              </a:extLst>
            </p:cNvPr>
            <p:cNvSpPr/>
            <p:nvPr/>
          </p:nvSpPr>
          <p:spPr>
            <a:xfrm>
              <a:off x="6248399" y="2998243"/>
              <a:ext cx="4081757" cy="128325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SU" panose="02000506040000020003" pitchFamily="2" charset="-34"/>
                  <a:cs typeface="RSU" panose="02000506040000020003" pitchFamily="2" charset="-34"/>
                </a:rPr>
                <a:t>Transform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D828072-564D-4D9F-89B0-95971963A15B}"/>
                </a:ext>
              </a:extLst>
            </p:cNvPr>
            <p:cNvGrpSpPr/>
            <p:nvPr/>
          </p:nvGrpSpPr>
          <p:grpSpPr>
            <a:xfrm>
              <a:off x="5944107" y="5053035"/>
              <a:ext cx="4722362" cy="1283256"/>
              <a:chOff x="6963940" y="4640818"/>
              <a:chExt cx="4722362" cy="1283256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3EE7031-46A6-4342-88AC-71303B47C261}"/>
                  </a:ext>
                </a:extLst>
              </p:cNvPr>
              <p:cNvSpPr/>
              <p:nvPr/>
            </p:nvSpPr>
            <p:spPr>
              <a:xfrm>
                <a:off x="6963940" y="4640818"/>
                <a:ext cx="4722362" cy="1283256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>
                    <a:latin typeface="RSU" panose="02000506040000020003" pitchFamily="2" charset="-34"/>
                    <a:cs typeface="RSU" panose="02000506040000020003" pitchFamily="2" charset="-34"/>
                  </a:rPr>
                  <a:t>   Load Into Database</a:t>
                </a:r>
              </a:p>
            </p:txBody>
          </p:sp>
          <p:grpSp>
            <p:nvGrpSpPr>
              <p:cNvPr id="34" name="Graphic 14" descr="Database with solid fill">
                <a:extLst>
                  <a:ext uri="{FF2B5EF4-FFF2-40B4-BE49-F238E27FC236}">
                    <a16:creationId xmlns:a16="http://schemas.microsoft.com/office/drawing/2014/main" id="{38001D45-13B9-4EB8-834F-ACCC6A53D6E6}"/>
                  </a:ext>
                </a:extLst>
              </p:cNvPr>
              <p:cNvGrpSpPr/>
              <p:nvPr/>
            </p:nvGrpSpPr>
            <p:grpSpPr>
              <a:xfrm>
                <a:off x="7831215" y="4900635"/>
                <a:ext cx="533400" cy="723900"/>
                <a:chOff x="6615784" y="4787146"/>
                <a:chExt cx="533400" cy="723900"/>
              </a:xfrm>
              <a:solidFill>
                <a:srgbClr val="000000"/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3992CAC-1852-4E11-A660-990AA003B606}"/>
                    </a:ext>
                  </a:extLst>
                </p:cNvPr>
                <p:cNvSpPr/>
                <p:nvPr/>
              </p:nvSpPr>
              <p:spPr>
                <a:xfrm>
                  <a:off x="6615784" y="4787146"/>
                  <a:ext cx="533400" cy="152400"/>
                </a:xfrm>
                <a:custGeom>
                  <a:avLst/>
                  <a:gdLst>
                    <a:gd name="connsiteX0" fmla="*/ 533400 w 533400"/>
                    <a:gd name="connsiteY0" fmla="*/ 76200 h 152400"/>
                    <a:gd name="connsiteX1" fmla="*/ 266700 w 533400"/>
                    <a:gd name="connsiteY1" fmla="*/ 152400 h 152400"/>
                    <a:gd name="connsiteX2" fmla="*/ 0 w 533400"/>
                    <a:gd name="connsiteY2" fmla="*/ 76200 h 152400"/>
                    <a:gd name="connsiteX3" fmla="*/ 266700 w 533400"/>
                    <a:gd name="connsiteY3" fmla="*/ 0 h 152400"/>
                    <a:gd name="connsiteX4" fmla="*/ 533400 w 533400"/>
                    <a:gd name="connsiteY4" fmla="*/ 762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400" h="152400">
                      <a:moveTo>
                        <a:pt x="533400" y="76200"/>
                      </a:moveTo>
                      <a:cubicBezTo>
                        <a:pt x="533400" y="118284"/>
                        <a:pt x="413994" y="152400"/>
                        <a:pt x="266700" y="152400"/>
                      </a:cubicBezTo>
                      <a:cubicBezTo>
                        <a:pt x="119406" y="152400"/>
                        <a:pt x="0" y="118284"/>
                        <a:pt x="0" y="76200"/>
                      </a:cubicBezTo>
                      <a:cubicBezTo>
                        <a:pt x="0" y="34116"/>
                        <a:pt x="119406" y="0"/>
                        <a:pt x="266700" y="0"/>
                      </a:cubicBezTo>
                      <a:cubicBezTo>
                        <a:pt x="413994" y="0"/>
                        <a:pt x="533400" y="34116"/>
                        <a:pt x="533400" y="762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6BAF2694-F4D5-4E93-9372-A06258CE0BD7}"/>
                    </a:ext>
                  </a:extLst>
                </p:cNvPr>
                <p:cNvSpPr/>
                <p:nvPr/>
              </p:nvSpPr>
              <p:spPr>
                <a:xfrm>
                  <a:off x="6615784" y="4901446"/>
                  <a:ext cx="533400" cy="228600"/>
                </a:xfrm>
                <a:custGeom>
                  <a:avLst/>
                  <a:gdLst>
                    <a:gd name="connsiteX0" fmla="*/ 457200 w 533400"/>
                    <a:gd name="connsiteY0" fmla="*/ 152400 h 228600"/>
                    <a:gd name="connsiteX1" fmla="*/ 438150 w 533400"/>
                    <a:gd name="connsiteY1" fmla="*/ 133350 h 228600"/>
                    <a:gd name="connsiteX2" fmla="*/ 457200 w 533400"/>
                    <a:gd name="connsiteY2" fmla="*/ 114300 h 228600"/>
                    <a:gd name="connsiteX3" fmla="*/ 476250 w 533400"/>
                    <a:gd name="connsiteY3" fmla="*/ 133350 h 228600"/>
                    <a:gd name="connsiteX4" fmla="*/ 457200 w 533400"/>
                    <a:gd name="connsiteY4" fmla="*/ 152400 h 228600"/>
                    <a:gd name="connsiteX5" fmla="*/ 266700 w 533400"/>
                    <a:gd name="connsiteY5" fmla="*/ 76200 h 228600"/>
                    <a:gd name="connsiteX6" fmla="*/ 0 w 533400"/>
                    <a:gd name="connsiteY6" fmla="*/ 0 h 228600"/>
                    <a:gd name="connsiteX7" fmla="*/ 0 w 533400"/>
                    <a:gd name="connsiteY7" fmla="*/ 152400 h 228600"/>
                    <a:gd name="connsiteX8" fmla="*/ 266700 w 533400"/>
                    <a:gd name="connsiteY8" fmla="*/ 228600 h 228600"/>
                    <a:gd name="connsiteX9" fmla="*/ 533400 w 533400"/>
                    <a:gd name="connsiteY9" fmla="*/ 152400 h 228600"/>
                    <a:gd name="connsiteX10" fmla="*/ 533400 w 533400"/>
                    <a:gd name="connsiteY10" fmla="*/ 0 h 228600"/>
                    <a:gd name="connsiteX11" fmla="*/ 266700 w 533400"/>
                    <a:gd name="connsiteY11" fmla="*/ 762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3400" h="228600">
                      <a:moveTo>
                        <a:pt x="457200" y="152400"/>
                      </a:moveTo>
                      <a:cubicBezTo>
                        <a:pt x="445770" y="152400"/>
                        <a:pt x="438150" y="144780"/>
                        <a:pt x="438150" y="133350"/>
                      </a:cubicBezTo>
                      <a:cubicBezTo>
                        <a:pt x="438150" y="121920"/>
                        <a:pt x="445770" y="114300"/>
                        <a:pt x="457200" y="114300"/>
                      </a:cubicBezTo>
                      <a:cubicBezTo>
                        <a:pt x="468630" y="114300"/>
                        <a:pt x="476250" y="121920"/>
                        <a:pt x="476250" y="133350"/>
                      </a:cubicBezTo>
                      <a:cubicBezTo>
                        <a:pt x="476250" y="144780"/>
                        <a:pt x="468630" y="152400"/>
                        <a:pt x="457200" y="152400"/>
                      </a:cubicBezTo>
                      <a:close/>
                      <a:moveTo>
                        <a:pt x="266700" y="76200"/>
                      </a:moveTo>
                      <a:cubicBezTo>
                        <a:pt x="120015" y="76200"/>
                        <a:pt x="0" y="41910"/>
                        <a:pt x="0" y="0"/>
                      </a:cubicBezTo>
                      <a:lnTo>
                        <a:pt x="0" y="152400"/>
                      </a:lnTo>
                      <a:cubicBezTo>
                        <a:pt x="0" y="194310"/>
                        <a:pt x="120015" y="228600"/>
                        <a:pt x="266700" y="228600"/>
                      </a:cubicBezTo>
                      <a:cubicBezTo>
                        <a:pt x="413385" y="228600"/>
                        <a:pt x="533400" y="194310"/>
                        <a:pt x="533400" y="152400"/>
                      </a:cubicBezTo>
                      <a:lnTo>
                        <a:pt x="533400" y="0"/>
                      </a:lnTo>
                      <a:cubicBezTo>
                        <a:pt x="533400" y="41910"/>
                        <a:pt x="413385" y="76200"/>
                        <a:pt x="266700" y="762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FA81C30C-B1F2-42BC-B2F3-BB7DC996865F}"/>
                    </a:ext>
                  </a:extLst>
                </p:cNvPr>
                <p:cNvSpPr/>
                <p:nvPr/>
              </p:nvSpPr>
              <p:spPr>
                <a:xfrm>
                  <a:off x="6615784" y="5091946"/>
                  <a:ext cx="533400" cy="228600"/>
                </a:xfrm>
                <a:custGeom>
                  <a:avLst/>
                  <a:gdLst>
                    <a:gd name="connsiteX0" fmla="*/ 457200 w 533400"/>
                    <a:gd name="connsiteY0" fmla="*/ 152400 h 228600"/>
                    <a:gd name="connsiteX1" fmla="*/ 438150 w 533400"/>
                    <a:gd name="connsiteY1" fmla="*/ 133350 h 228600"/>
                    <a:gd name="connsiteX2" fmla="*/ 457200 w 533400"/>
                    <a:gd name="connsiteY2" fmla="*/ 114300 h 228600"/>
                    <a:gd name="connsiteX3" fmla="*/ 476250 w 533400"/>
                    <a:gd name="connsiteY3" fmla="*/ 133350 h 228600"/>
                    <a:gd name="connsiteX4" fmla="*/ 457200 w 533400"/>
                    <a:gd name="connsiteY4" fmla="*/ 152400 h 228600"/>
                    <a:gd name="connsiteX5" fmla="*/ 266700 w 533400"/>
                    <a:gd name="connsiteY5" fmla="*/ 76200 h 228600"/>
                    <a:gd name="connsiteX6" fmla="*/ 0 w 533400"/>
                    <a:gd name="connsiteY6" fmla="*/ 0 h 228600"/>
                    <a:gd name="connsiteX7" fmla="*/ 0 w 533400"/>
                    <a:gd name="connsiteY7" fmla="*/ 152400 h 228600"/>
                    <a:gd name="connsiteX8" fmla="*/ 266700 w 533400"/>
                    <a:gd name="connsiteY8" fmla="*/ 228600 h 228600"/>
                    <a:gd name="connsiteX9" fmla="*/ 533400 w 533400"/>
                    <a:gd name="connsiteY9" fmla="*/ 152400 h 228600"/>
                    <a:gd name="connsiteX10" fmla="*/ 533400 w 533400"/>
                    <a:gd name="connsiteY10" fmla="*/ 0 h 228600"/>
                    <a:gd name="connsiteX11" fmla="*/ 266700 w 533400"/>
                    <a:gd name="connsiteY11" fmla="*/ 762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3400" h="228600">
                      <a:moveTo>
                        <a:pt x="457200" y="152400"/>
                      </a:moveTo>
                      <a:cubicBezTo>
                        <a:pt x="445770" y="152400"/>
                        <a:pt x="438150" y="144780"/>
                        <a:pt x="438150" y="133350"/>
                      </a:cubicBezTo>
                      <a:cubicBezTo>
                        <a:pt x="438150" y="121920"/>
                        <a:pt x="445770" y="114300"/>
                        <a:pt x="457200" y="114300"/>
                      </a:cubicBezTo>
                      <a:cubicBezTo>
                        <a:pt x="468630" y="114300"/>
                        <a:pt x="476250" y="121920"/>
                        <a:pt x="476250" y="133350"/>
                      </a:cubicBezTo>
                      <a:cubicBezTo>
                        <a:pt x="476250" y="144780"/>
                        <a:pt x="468630" y="152400"/>
                        <a:pt x="457200" y="152400"/>
                      </a:cubicBezTo>
                      <a:close/>
                      <a:moveTo>
                        <a:pt x="266700" y="76200"/>
                      </a:moveTo>
                      <a:cubicBezTo>
                        <a:pt x="120015" y="76200"/>
                        <a:pt x="0" y="41910"/>
                        <a:pt x="0" y="0"/>
                      </a:cubicBezTo>
                      <a:lnTo>
                        <a:pt x="0" y="152400"/>
                      </a:lnTo>
                      <a:cubicBezTo>
                        <a:pt x="0" y="194310"/>
                        <a:pt x="120015" y="228600"/>
                        <a:pt x="266700" y="228600"/>
                      </a:cubicBezTo>
                      <a:cubicBezTo>
                        <a:pt x="413385" y="228600"/>
                        <a:pt x="533400" y="194310"/>
                        <a:pt x="533400" y="152400"/>
                      </a:cubicBezTo>
                      <a:lnTo>
                        <a:pt x="533400" y="0"/>
                      </a:lnTo>
                      <a:cubicBezTo>
                        <a:pt x="533400" y="41910"/>
                        <a:pt x="413385" y="76200"/>
                        <a:pt x="266700" y="762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C1798080-BF32-4280-91B9-A8FB72C644A2}"/>
                    </a:ext>
                  </a:extLst>
                </p:cNvPr>
                <p:cNvSpPr/>
                <p:nvPr/>
              </p:nvSpPr>
              <p:spPr>
                <a:xfrm>
                  <a:off x="6615784" y="5282446"/>
                  <a:ext cx="533400" cy="228600"/>
                </a:xfrm>
                <a:custGeom>
                  <a:avLst/>
                  <a:gdLst>
                    <a:gd name="connsiteX0" fmla="*/ 457200 w 533400"/>
                    <a:gd name="connsiteY0" fmla="*/ 152400 h 228600"/>
                    <a:gd name="connsiteX1" fmla="*/ 438150 w 533400"/>
                    <a:gd name="connsiteY1" fmla="*/ 133350 h 228600"/>
                    <a:gd name="connsiteX2" fmla="*/ 457200 w 533400"/>
                    <a:gd name="connsiteY2" fmla="*/ 114300 h 228600"/>
                    <a:gd name="connsiteX3" fmla="*/ 476250 w 533400"/>
                    <a:gd name="connsiteY3" fmla="*/ 133350 h 228600"/>
                    <a:gd name="connsiteX4" fmla="*/ 457200 w 533400"/>
                    <a:gd name="connsiteY4" fmla="*/ 152400 h 228600"/>
                    <a:gd name="connsiteX5" fmla="*/ 266700 w 533400"/>
                    <a:gd name="connsiteY5" fmla="*/ 76200 h 228600"/>
                    <a:gd name="connsiteX6" fmla="*/ 0 w 533400"/>
                    <a:gd name="connsiteY6" fmla="*/ 0 h 228600"/>
                    <a:gd name="connsiteX7" fmla="*/ 0 w 533400"/>
                    <a:gd name="connsiteY7" fmla="*/ 152400 h 228600"/>
                    <a:gd name="connsiteX8" fmla="*/ 266700 w 533400"/>
                    <a:gd name="connsiteY8" fmla="*/ 228600 h 228600"/>
                    <a:gd name="connsiteX9" fmla="*/ 533400 w 533400"/>
                    <a:gd name="connsiteY9" fmla="*/ 152400 h 228600"/>
                    <a:gd name="connsiteX10" fmla="*/ 533400 w 533400"/>
                    <a:gd name="connsiteY10" fmla="*/ 0 h 228600"/>
                    <a:gd name="connsiteX11" fmla="*/ 266700 w 533400"/>
                    <a:gd name="connsiteY11" fmla="*/ 762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3400" h="228600">
                      <a:moveTo>
                        <a:pt x="457200" y="152400"/>
                      </a:moveTo>
                      <a:cubicBezTo>
                        <a:pt x="445770" y="152400"/>
                        <a:pt x="438150" y="144780"/>
                        <a:pt x="438150" y="133350"/>
                      </a:cubicBezTo>
                      <a:cubicBezTo>
                        <a:pt x="438150" y="121920"/>
                        <a:pt x="445770" y="114300"/>
                        <a:pt x="457200" y="114300"/>
                      </a:cubicBezTo>
                      <a:cubicBezTo>
                        <a:pt x="468630" y="114300"/>
                        <a:pt x="476250" y="121920"/>
                        <a:pt x="476250" y="133350"/>
                      </a:cubicBezTo>
                      <a:cubicBezTo>
                        <a:pt x="476250" y="144780"/>
                        <a:pt x="468630" y="152400"/>
                        <a:pt x="457200" y="152400"/>
                      </a:cubicBezTo>
                      <a:close/>
                      <a:moveTo>
                        <a:pt x="266700" y="76200"/>
                      </a:moveTo>
                      <a:cubicBezTo>
                        <a:pt x="120015" y="76200"/>
                        <a:pt x="0" y="41910"/>
                        <a:pt x="0" y="0"/>
                      </a:cubicBezTo>
                      <a:lnTo>
                        <a:pt x="0" y="152400"/>
                      </a:lnTo>
                      <a:cubicBezTo>
                        <a:pt x="0" y="194310"/>
                        <a:pt x="120015" y="228600"/>
                        <a:pt x="266700" y="228600"/>
                      </a:cubicBezTo>
                      <a:cubicBezTo>
                        <a:pt x="413385" y="228600"/>
                        <a:pt x="533400" y="194310"/>
                        <a:pt x="533400" y="152400"/>
                      </a:cubicBezTo>
                      <a:lnTo>
                        <a:pt x="533400" y="0"/>
                      </a:lnTo>
                      <a:cubicBezTo>
                        <a:pt x="533400" y="41910"/>
                        <a:pt x="413385" y="76200"/>
                        <a:pt x="266700" y="762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928AC04-3F09-4391-8A7C-0B32289B827F}"/>
                </a:ext>
              </a:extLst>
            </p:cNvPr>
            <p:cNvSpPr/>
            <p:nvPr/>
          </p:nvSpPr>
          <p:spPr>
            <a:xfrm>
              <a:off x="6248399" y="943451"/>
              <a:ext cx="4081757" cy="128325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SU" panose="02000506040000020003" pitchFamily="2" charset="-34"/>
                  <a:cs typeface="RSU" panose="02000506040000020003" pitchFamily="2" charset="-34"/>
                </a:rPr>
                <a:t>Extract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43904E7A-5216-49D3-944D-22A8BB120B43}"/>
                </a:ext>
              </a:extLst>
            </p:cNvPr>
            <p:cNvSpPr/>
            <p:nvPr/>
          </p:nvSpPr>
          <p:spPr>
            <a:xfrm rot="5400000">
              <a:off x="7858778" y="4436369"/>
              <a:ext cx="626276" cy="461797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Management with solid fill">
              <a:extLst>
                <a:ext uri="{FF2B5EF4-FFF2-40B4-BE49-F238E27FC236}">
                  <a16:creationId xmlns:a16="http://schemas.microsoft.com/office/drawing/2014/main" id="{6FAECE8F-D503-42E2-947B-D6E70616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50866" y="1139818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Research with solid fill">
              <a:extLst>
                <a:ext uri="{FF2B5EF4-FFF2-40B4-BE49-F238E27FC236}">
                  <a16:creationId xmlns:a16="http://schemas.microsoft.com/office/drawing/2014/main" id="{7E8F279E-1FCF-47F0-885F-F2ED118F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54676" y="3182671"/>
              <a:ext cx="914400" cy="914400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F01870B-4FF5-4370-8F5B-19E38DABCE25}"/>
              </a:ext>
            </a:extLst>
          </p:cNvPr>
          <p:cNvSpPr txBox="1"/>
          <p:nvPr/>
        </p:nvSpPr>
        <p:spPr>
          <a:xfrm>
            <a:off x="7391098" y="5715631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270676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B67CC-DBF3-41AC-B404-C72AD43F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Project Scope</a:t>
            </a:r>
            <a:endParaRPr lang="th-TH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A3114-9AE0-4B55-8269-7E4062C8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CC523E3-B145-4453-8F4F-3AEBB4951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96183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3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8426B-CF55-483A-AA50-C4DC06A8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Tools And Technologies</a:t>
            </a:r>
            <a:endParaRPr lang="th-TH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03768-07FE-47DB-9973-F8C18A7C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1ACC81-6EC9-4256-9E1C-CC995A8AC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29716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35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bstract blurred public library with bookshelves">
            <a:extLst>
              <a:ext uri="{FF2B5EF4-FFF2-40B4-BE49-F238E27FC236}">
                <a16:creationId xmlns:a16="http://schemas.microsoft.com/office/drawing/2014/main" id="{6597AF24-9DC7-4435-8E9B-60688D52D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0" b="1442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A4FC2-718D-4BF1-AAA2-529DD58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RSU" panose="02000506040000020003" pitchFamily="2" charset="-34"/>
                <a:cs typeface="RSU" panose="02000506040000020003" pitchFamily="2" charset="-34"/>
              </a:rPr>
              <a:t>Related Knowledge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E6608-426E-4713-9204-29297B7E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000" smtClean="0"/>
              <a:pPr>
                <a:spcAft>
                  <a:spcPts val="600"/>
                </a:spcAft>
              </a:pPr>
              <a:t>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013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4D98-6742-4250-BED4-1016A67F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SU" panose="02000506040000020003" pitchFamily="2" charset="-34"/>
                <a:cs typeface="RSU" panose="02000506040000020003" pitchFamily="2" charset="-34"/>
              </a:rPr>
              <a:t>O-D Matrix Data</a:t>
            </a:r>
            <a:endParaRPr lang="th-TH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8D194-B542-4C29-8644-F310E0E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05BD3B37-FC59-49DD-9FE7-7B99378607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848" y="2011401"/>
            <a:ext cx="9111298" cy="314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369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177AA1EBA41C419B4A1E6679C50E13" ma:contentTypeVersion="7" ma:contentTypeDescription="Create a new document." ma:contentTypeScope="" ma:versionID="b81faf3d9093a11e043a60fd9e827a88">
  <xsd:schema xmlns:xsd="http://www.w3.org/2001/XMLSchema" xmlns:xs="http://www.w3.org/2001/XMLSchema" xmlns:p="http://schemas.microsoft.com/office/2006/metadata/properties" xmlns:ns3="de7bbdd3-5b8e-4dd0-a219-691d9bcf5aa8" xmlns:ns4="252f5dbd-4a72-4771-9e3c-c426775b8c5a" targetNamespace="http://schemas.microsoft.com/office/2006/metadata/properties" ma:root="true" ma:fieldsID="5192886f644768e36bdaedc21ba95e75" ns3:_="" ns4:_="">
    <xsd:import namespace="de7bbdd3-5b8e-4dd0-a219-691d9bcf5aa8"/>
    <xsd:import namespace="252f5dbd-4a72-4771-9e3c-c426775b8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bbdd3-5b8e-4dd0-a219-691d9bcf5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f5dbd-4a72-4771-9e3c-c426775b8c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1B03CC-DCC8-420B-9704-87D0EA18CB7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e7bbdd3-5b8e-4dd0-a219-691d9bcf5aa8"/>
    <ds:schemaRef ds:uri="252f5dbd-4a72-4771-9e3c-c426775b8c5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D5BF1-AEA4-4465-82B8-3B40E9D5C058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F320EC-6675-4F7B-B46E-8C41D0EDEB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623</Words>
  <Application>Microsoft Office PowerPoint</Application>
  <PresentationFormat>Widescreen</PresentationFormat>
  <Paragraphs>141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RSU</vt:lpstr>
      <vt:lpstr>3DFloatVTI</vt:lpstr>
      <vt:lpstr>Data pipeline for  Trajectory Data Visualization</vt:lpstr>
      <vt:lpstr>Introduction</vt:lpstr>
      <vt:lpstr>PowerPoint Presentation</vt:lpstr>
      <vt:lpstr>PowerPoint Presentation</vt:lpstr>
      <vt:lpstr>PowerPoint Presentation</vt:lpstr>
      <vt:lpstr>Project Scope</vt:lpstr>
      <vt:lpstr>Tools And Technologies</vt:lpstr>
      <vt:lpstr>Related Knowledge</vt:lpstr>
      <vt:lpstr>O-D Matrix Data</vt:lpstr>
      <vt:lpstr>ETL</vt:lpstr>
      <vt:lpstr>Trajectory Data</vt:lpstr>
      <vt:lpstr>Methods</vt:lpstr>
      <vt:lpstr>Pre-defined Schema</vt:lpstr>
      <vt:lpstr>Python Code</vt:lpstr>
      <vt:lpstr>Python Transactional data</vt:lpstr>
      <vt:lpstr>Move to Talend</vt:lpstr>
      <vt:lpstr>Result from Talend</vt:lpstr>
      <vt:lpstr>Result comparison of Talend and Python code</vt:lpstr>
      <vt:lpstr>Visualization In Power BI</vt:lpstr>
      <vt:lpstr>PowerPoint Presentation</vt:lpstr>
      <vt:lpstr>PowerPoint Presentation</vt:lpstr>
      <vt:lpstr>Conclusion</vt:lpstr>
      <vt:lpstr>Problems</vt:lpstr>
      <vt:lpstr>Future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for  Trajectory Data Visualization</dc:title>
  <dc:creator>MONGKHONTHAM MAHAWANG</dc:creator>
  <cp:lastModifiedBy>MONGKHONTHAM MAHAWANG</cp:lastModifiedBy>
  <cp:revision>36</cp:revision>
  <dcterms:created xsi:type="dcterms:W3CDTF">2020-10-30T07:23:06Z</dcterms:created>
  <dcterms:modified xsi:type="dcterms:W3CDTF">2021-04-07T02:58:09Z</dcterms:modified>
</cp:coreProperties>
</file>