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9.xml.rels" ContentType="application/vnd.openxmlformats-package.relationships+xml"/>
  <Override PartName="/ppt/notesSlides/notesSlide19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432C3C5-66D4-4CDD-A51D-D7A92D00ED3F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FFF763B-7C9D-44CF-B054-A5B255DFC2BC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9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23/11/2016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00CD5E6-CD3D-425C-ABA8-D03AC9098C44}" type="slidenum">
              <a:rPr b="1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722160" y="2362320"/>
            <a:ext cx="7772040" cy="21999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97" strike="noStrike" cap="all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722160" y="4626720"/>
            <a:ext cx="7772040" cy="1499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23/11/2016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EEDE514-E2F6-447F-967B-816F30751F60}" type="slidenum">
              <a:rPr b="1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Line 8"/>
          <p:cNvSpPr/>
          <p:nvPr/>
        </p:nvSpPr>
        <p:spPr>
          <a:xfrm>
            <a:off x="731520" y="459936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31520" indent="-182520">
              <a:lnSpc>
                <a:spcPct val="100000"/>
              </a:lnSpc>
              <a:buClr>
                <a:srgbClr val="4f81bd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05840" indent="-18252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188720" indent="-13680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23/11/2016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A4706F1-D9DD-4032-AE17-972350C76E7C}" type="slidenum">
              <a:rPr b="1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97" strike="noStrike" cap="all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TP2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0" y="4357440"/>
            <a:ext cx="91436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https://pf-bb.github.io/CentraleSupelec-R-genomics/TP2.html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Rendu du TP</a:t>
            </a: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Envoyer par mail avant le 7 décembre, 1 rendu par binome 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fichier TP2_VosNoms.Rmd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rapport HTML ou PDF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22160" y="2362320"/>
            <a:ext cx="7772040" cy="2199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97" strike="noStrike" cap="all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RNA - Seq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722160" y="462672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 7" descr=""/>
          <p:cNvPicPr/>
          <p:nvPr/>
        </p:nvPicPr>
        <p:blipFill>
          <a:blip r:embed="rId1"/>
          <a:srcRect l="0" t="0" r="0" b="4536"/>
          <a:stretch/>
        </p:blipFill>
        <p:spPr>
          <a:xfrm>
            <a:off x="936360" y="1545840"/>
            <a:ext cx="5079600" cy="48492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2614320" y="1027080"/>
            <a:ext cx="174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transcription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Image 9" descr=""/>
          <p:cNvPicPr/>
          <p:nvPr/>
        </p:nvPicPr>
        <p:blipFill>
          <a:blip r:embed="rId2"/>
          <a:stretch/>
        </p:blipFill>
        <p:spPr>
          <a:xfrm>
            <a:off x="6387120" y="2751120"/>
            <a:ext cx="2626560" cy="196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Rappel séquencage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Image 6" descr=""/>
          <p:cNvPicPr/>
          <p:nvPr/>
        </p:nvPicPr>
        <p:blipFill>
          <a:blip r:embed="rId1"/>
          <a:stretch/>
        </p:blipFill>
        <p:spPr>
          <a:xfrm>
            <a:off x="556200" y="1486800"/>
            <a:ext cx="7614000" cy="524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Biais dans le RNA-Seq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Eviter de mettre tout les réplicats sur la meme « lane » de flowcell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Eviter de mettre des nombres différents de samples dans les « lanes 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Eviter d’utiliser les même barcodes pour les replicats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Technique 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génération des cDNA par Random Hexamer Priming induit des biais de composition nucléotidique en tout début de  reads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Hiérarchie des biais : biological condition &gt;&gt; concentration &gt; run/flowcell &gt; lane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Profondeur de séquençage 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niveau d’expression égal, un long gène aura plus de reads qu’un gène court (normalisation)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Couverture non homogène, multiple hits pour certains reads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Pré-processing des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706840" y="20102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QC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706840" y="345276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706840" y="48830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Quantification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Pré-processing des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706840" y="20102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QC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57520" y="2873880"/>
            <a:ext cx="713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FASTQC (http://www.bioinformatics.babraham.ac.uk/projects/fastqc/)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Image 3" descr=""/>
          <p:cNvPicPr/>
          <p:nvPr/>
        </p:nvPicPr>
        <p:blipFill>
          <a:blip r:embed="rId1"/>
          <a:stretch/>
        </p:blipFill>
        <p:spPr>
          <a:xfrm>
            <a:off x="1965240" y="3338640"/>
            <a:ext cx="4591800" cy="315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Pré-processing des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706840" y="20102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QC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689840" y="3190680"/>
            <a:ext cx="5376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Trimmomatic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(http://www.usadellab.org/cms/?page=trimmomatic)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Pré-processing des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706840" y="20102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Image 2" descr=""/>
          <p:cNvPicPr/>
          <p:nvPr/>
        </p:nvPicPr>
        <p:blipFill>
          <a:blip r:embed="rId1"/>
          <a:stretch/>
        </p:blipFill>
        <p:spPr>
          <a:xfrm>
            <a:off x="1696320" y="1412640"/>
            <a:ext cx="6555600" cy="523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605640" y="2373480"/>
            <a:ext cx="158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count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849640" y="165636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Quantification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Pré-processing des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Image 1" descr=""/>
          <p:cNvPicPr/>
          <p:nvPr/>
        </p:nvPicPr>
        <p:blipFill>
          <a:blip r:embed="rId1"/>
          <a:srcRect l="0" t="53801" r="0" b="0"/>
          <a:stretch/>
        </p:blipFill>
        <p:spPr>
          <a:xfrm>
            <a:off x="170640" y="2860200"/>
            <a:ext cx="8861040" cy="3201120"/>
          </a:xfrm>
          <a:prstGeom prst="rect">
            <a:avLst/>
          </a:prstGeom>
          <a:ln>
            <a:noFill/>
          </a:ln>
        </p:spPr>
      </p:pic>
      <p:sp>
        <p:nvSpPr>
          <p:cNvPr id="185" name="CustomShape 4"/>
          <p:cNvSpPr/>
          <p:nvPr/>
        </p:nvSpPr>
        <p:spPr>
          <a:xfrm>
            <a:off x="4648680" y="3713760"/>
            <a:ext cx="70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2407320" y="3713760"/>
            <a:ext cx="70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6943320" y="3713760"/>
            <a:ext cx="70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22160" y="2362320"/>
            <a:ext cx="7772040" cy="2199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97" strike="noStrike" cap="all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RappeLS - 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722160" y="462672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Pré-processing des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706840" y="20102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QC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706840" y="345276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2706840" y="488304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Quantification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2706840" y="597456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6900840" y="3557880"/>
            <a:ext cx="77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6774120" y="2091960"/>
            <a:ext cx="1491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FastQC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Trimmomatic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6903720" y="5018760"/>
            <a:ext cx="163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Count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 4" descr=""/>
          <p:cNvPicPr/>
          <p:nvPr/>
        </p:nvPicPr>
        <p:blipFill>
          <a:blip r:embed="rId1"/>
          <a:stretch/>
        </p:blipFill>
        <p:spPr>
          <a:xfrm>
            <a:off x="395640" y="874080"/>
            <a:ext cx="8316000" cy="47804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97" name="CustomShape 1"/>
          <p:cNvSpPr/>
          <p:nvPr/>
        </p:nvSpPr>
        <p:spPr>
          <a:xfrm>
            <a:off x="2706840" y="5974560"/>
            <a:ext cx="3142440" cy="69984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Généralités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Aide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?seq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help(seq)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??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 ou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help.search(…)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package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install.package()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Chargement d’un package 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library()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 data 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load()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Lire fichier :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read.table() 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Ecrire fichier 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write.table() 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Vecteurs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 d’éléments du même type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Définition d’un vecteur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 &lt;- c(3,5,7)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length(v) 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nombre d’éléments du vecteur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v[1]: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renvoie la première valeur du vecteur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v[c(1,3)] 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renvoie la 1ère et 3ème valeur du vecteur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v[ v &gt; 2] 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renvoie un vecteur avec toutes les valeurs &gt; 2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v[ v &gt; 2 ] &lt;- 0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 à 0 toutes les valeurs &gt; 2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8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0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53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07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20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67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83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44956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Tableau d’éléments du même type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Définition d’une matrice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 &lt;- matrix(data = c(1,2,3,4,7,10), nrow=2)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mat[1,2]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renvoie un seul élément, celui de la première ligne première colonne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mat[c(2,3), ]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renvoie une sous matrice de mat avec uniquement les lignes 2 et 3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rownames(mat)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colnames(mat)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renvoient les noms de lignes et de colonnes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3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8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97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63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92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Facteurs et data frames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0" y="1600200"/>
            <a:ext cx="9143640" cy="525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Facteurs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de vecteur qui code pour une propriété qualitative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fac &lt;- factor(c(“bleu”, “rouge”, “vert”, “bleu”, “vert”)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levels(fac)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 “bleu” “rouge” “vert”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frames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 &lt;- data.frame(age=c(15,20),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nom=c(“jean”, “pierre”),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row.names=“I1”, “I2”))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fr$nom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jean pierre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Levels : jean pierre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860360" y="5376240"/>
            <a:ext cx="368424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fr[,1]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15 20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fr[,”age”]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15 20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fr$age]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15 20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2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6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75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0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36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65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78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90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Contient des éléménts de différents types, de différentes taille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Définition d’une liste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liste &lt;- list( firstname = “jean”,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lastname = “dupond”,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age = 15,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childAges = c(3,5,9))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length(liste)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liste$lastname ]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dupond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Liste[[2]]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donne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dupond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24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4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62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87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0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31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55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plot()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points()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ajouter des points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lines()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ajouter des lignes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Arguments utiles 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Plusieurs graphique par fenêtres  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par(mfrow=c(2,2))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Rmarkdown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Ecrire son code R dans un fichier .rmd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Permet de générer du HTML et/ou du pdf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Ajouter un titre : #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Ajouter un sous-titre : ##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Ajouter du code R : insert chunck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Générer son fichier html ou pdf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/>
        </p:blipFill>
        <p:spPr>
          <a:xfrm>
            <a:off x="5365440" y="3803760"/>
            <a:ext cx="531000" cy="428760"/>
          </a:xfrm>
          <a:prstGeom prst="rect">
            <a:avLst/>
          </a:prstGeom>
          <a:ln>
            <a:noFill/>
          </a:ln>
        </p:spPr>
      </p:pic>
      <p:pic>
        <p:nvPicPr>
          <p:cNvPr id="150" name="Picture 4" descr=""/>
          <p:cNvPicPr/>
          <p:nvPr/>
        </p:nvPicPr>
        <p:blipFill>
          <a:blip r:embed="rId2"/>
          <a:stretch/>
        </p:blipFill>
        <p:spPr>
          <a:xfrm>
            <a:off x="87120" y="4263480"/>
            <a:ext cx="8895960" cy="153468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2529720" y="4929480"/>
            <a:ext cx="426708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 ce que mon code doit être exécuté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 flipV="1">
            <a:off x="3322800" y="4539240"/>
            <a:ext cx="360" cy="38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3" name="CustomShape 5"/>
          <p:cNvSpPr/>
          <p:nvPr/>
        </p:nvSpPr>
        <p:spPr>
          <a:xfrm flipV="1">
            <a:off x="4923360" y="4539960"/>
            <a:ext cx="360" cy="9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CustomShape 6"/>
          <p:cNvSpPr/>
          <p:nvPr/>
        </p:nvSpPr>
        <p:spPr>
          <a:xfrm>
            <a:off x="4248000" y="5451120"/>
            <a:ext cx="427896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 ce que mon code doit être imprimé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15" descr=""/>
          <p:cNvPicPr/>
          <p:nvPr/>
        </p:nvPicPr>
        <p:blipFill>
          <a:blip r:embed="rId3"/>
          <a:stretch/>
        </p:blipFill>
        <p:spPr>
          <a:xfrm>
            <a:off x="5142600" y="6001200"/>
            <a:ext cx="1778400" cy="47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1469</TotalTime>
  <Application>LibreOffice/5.1.4.2$Linux_X86_64 LibreOffice_project/10m0$Build-2</Application>
  <Words>598</Words>
  <Paragraphs>140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2016-11-21T15:04:11Z</dcterms:created>
  <dc:creator>justine</dc:creator>
  <dc:description/>
  <dc:language>fr-FR</dc:language>
  <cp:lastModifiedBy/>
  <dcterms:modified xsi:type="dcterms:W3CDTF">2016-11-23T17:08:56Z</dcterms:modified>
  <cp:revision>33</cp:revision>
  <dc:subject/>
  <dc:title>TP2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Présentation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