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15" autoAdjust="0"/>
  </p:normalViewPr>
  <p:slideViewPr>
    <p:cSldViewPr snapToGrid="0" snapToObjects="1">
      <p:cViewPr varScale="1">
        <p:scale>
          <a:sx n="101" d="100"/>
          <a:sy n="101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32C3C5-66D4-4CDD-A51D-D7A92D00ED3F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6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(24/11/2016 10:08) -----</a:t>
            </a:r>
          </a:p>
          <a:p>
            <a:r>
              <a:rPr lang="fr-FR"/>
              <a:t>23 presents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432C3C5-66D4-4CDD-A51D-D7A92D00ED3F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01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FFF763B-7C9D-44CF-B054-A5B255DFC2BC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 39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Image 40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age 81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3" name="Image 82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Image 122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124" name="Image 123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23/11/2016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00CD5E6-CD3D-425C-ABA8-D03AC9098C44}" type="slidenum">
              <a:rPr lang="fr-F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97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23/11/2016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EDE514-E2F6-447F-967B-816F30751F60}" type="slidenum">
              <a:rPr lang="fr-F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Line 8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1520" lvl="2" indent="-182520">
              <a:lnSpc>
                <a:spcPct val="100000"/>
              </a:lnSpc>
              <a:buClr>
                <a:srgbClr val="4F81BD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 lvl="3" indent="-18252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88720" lvl="4" indent="-13680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23/11/2016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A4706F1-D9DD-4032-AE17-972350C76E7C}" type="slidenum">
              <a:rPr lang="fr-F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0" y="4357440"/>
            <a:ext cx="91436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https://pf-bb.github.io/CentraleSupelec-R-genomics/TP2.html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Rendu du TP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Envoyer par mail avant le 7 décembre, 1 rendu par binome :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fichier TP2_VosNoms.Rmd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rapport HTML ou PDF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97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RNA - Seq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7"/>
          <p:cNvPicPr/>
          <p:nvPr/>
        </p:nvPicPr>
        <p:blipFill>
          <a:blip r:embed="rId2"/>
          <a:srcRect b="4536"/>
          <a:stretch/>
        </p:blipFill>
        <p:spPr>
          <a:xfrm>
            <a:off x="936360" y="1545840"/>
            <a:ext cx="5079600" cy="48492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614320" y="1027080"/>
            <a:ext cx="1740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transcription</a:t>
            </a:r>
          </a:p>
        </p:txBody>
      </p:sp>
      <p:pic>
        <p:nvPicPr>
          <p:cNvPr id="162" name="Image 9"/>
          <p:cNvPicPr/>
          <p:nvPr/>
        </p:nvPicPr>
        <p:blipFill>
          <a:blip r:embed="rId3"/>
          <a:stretch/>
        </p:blipFill>
        <p:spPr>
          <a:xfrm>
            <a:off x="6387120" y="2751120"/>
            <a:ext cx="2626560" cy="196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Rappel séquencage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Image 6"/>
          <p:cNvPicPr/>
          <p:nvPr/>
        </p:nvPicPr>
        <p:blipFill>
          <a:blip r:embed="rId2"/>
          <a:stretch/>
        </p:blipFill>
        <p:spPr>
          <a:xfrm>
            <a:off x="556200" y="1486800"/>
            <a:ext cx="7614000" cy="524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Biais dans le RNA-Seq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: 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Eviter de mettre tout les réplicats sur la meme « lane » de flowcell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Eviter de mettre des nombres différents de samples dans les « lanes 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Eviter d’utiliser les même barcodes pour les replicats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 :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génération des cDNA par Random Hexamer Priming induit des biais de composition nucléotidique en tout début de  reads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Hiérarchie des biais : biological condition &gt;&gt; concentration &gt; run/flowcell &gt; lane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Profondeur de séquençage :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niveau d’expression égal, un long gène aura plus de reads qu’un gène court (normalisation)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Couverture non homogène, multiple hits pour certains reads 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706840" y="34527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706840" y="48830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Quantification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57520" y="2873880"/>
            <a:ext cx="713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FASTQC (http://www.bioinformatics.babraham.ac.uk/projects/fastqc/)</a:t>
            </a:r>
          </a:p>
        </p:txBody>
      </p:sp>
      <p:pic>
        <p:nvPicPr>
          <p:cNvPr id="174" name="Image 3"/>
          <p:cNvPicPr/>
          <p:nvPr/>
        </p:nvPicPr>
        <p:blipFill>
          <a:blip r:embed="rId2"/>
          <a:stretch/>
        </p:blipFill>
        <p:spPr>
          <a:xfrm>
            <a:off x="1965240" y="3338640"/>
            <a:ext cx="4591800" cy="315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689840" y="3190680"/>
            <a:ext cx="5376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Trimmomatic </a:t>
            </a: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(http://www.usadellab.org/cms/?page=trimmomatic)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 2"/>
          <p:cNvPicPr/>
          <p:nvPr/>
        </p:nvPicPr>
        <p:blipFill>
          <a:blip r:embed="rId2"/>
          <a:stretch/>
        </p:blipFill>
        <p:spPr>
          <a:xfrm>
            <a:off x="1696320" y="1412640"/>
            <a:ext cx="6555600" cy="52304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554107" y="2028781"/>
            <a:ext cx="658192" cy="20545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51594" y="2373480"/>
            <a:ext cx="1589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count</a:t>
            </a:r>
          </a:p>
        </p:txBody>
      </p:sp>
      <p:sp>
        <p:nvSpPr>
          <p:cNvPr id="182" name="CustomShape 2"/>
          <p:cNvSpPr/>
          <p:nvPr/>
        </p:nvSpPr>
        <p:spPr>
          <a:xfrm>
            <a:off x="5849640" y="16563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Quantification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Image 1"/>
          <p:cNvPicPr/>
          <p:nvPr/>
        </p:nvPicPr>
        <p:blipFill>
          <a:blip r:embed="rId3"/>
          <a:srcRect t="53801"/>
          <a:stretch/>
        </p:blipFill>
        <p:spPr>
          <a:xfrm>
            <a:off x="116594" y="2860200"/>
            <a:ext cx="8861040" cy="320112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4594634" y="371376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Exon</a:t>
            </a:r>
          </a:p>
        </p:txBody>
      </p:sp>
      <p:sp>
        <p:nvSpPr>
          <p:cNvPr id="186" name="CustomShape 5"/>
          <p:cNvSpPr/>
          <p:nvPr/>
        </p:nvSpPr>
        <p:spPr>
          <a:xfrm>
            <a:off x="2353274" y="371376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Exon</a:t>
            </a:r>
          </a:p>
        </p:txBody>
      </p:sp>
      <p:sp>
        <p:nvSpPr>
          <p:cNvPr id="187" name="CustomShape 6"/>
          <p:cNvSpPr/>
          <p:nvPr/>
        </p:nvSpPr>
        <p:spPr>
          <a:xfrm>
            <a:off x="6889274" y="371376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Exon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01841"/>
              </p:ext>
            </p:extLst>
          </p:nvPr>
        </p:nvGraphicFramePr>
        <p:xfrm>
          <a:off x="2377514" y="5501291"/>
          <a:ext cx="451176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5880"/>
                <a:gridCol w="2255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GeneId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SampleName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BRCA1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97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RappeLS - 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706840" y="34527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706840" y="48830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Quantification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2706840" y="59745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900840" y="3557880"/>
            <a:ext cx="772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</a:t>
            </a:r>
          </a:p>
        </p:txBody>
      </p:sp>
      <p:sp>
        <p:nvSpPr>
          <p:cNvPr id="194" name="CustomShape 7"/>
          <p:cNvSpPr/>
          <p:nvPr/>
        </p:nvSpPr>
        <p:spPr>
          <a:xfrm>
            <a:off x="6774120" y="2091960"/>
            <a:ext cx="1491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FastQC</a:t>
            </a: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Trimmomatic</a:t>
            </a:r>
          </a:p>
        </p:txBody>
      </p:sp>
      <p:sp>
        <p:nvSpPr>
          <p:cNvPr id="195" name="CustomShape 8"/>
          <p:cNvSpPr/>
          <p:nvPr/>
        </p:nvSpPr>
        <p:spPr>
          <a:xfrm>
            <a:off x="6903720" y="5018760"/>
            <a:ext cx="1639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Count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 4"/>
          <p:cNvPicPr/>
          <p:nvPr/>
        </p:nvPicPr>
        <p:blipFill>
          <a:blip r:embed="rId2"/>
          <a:stretch/>
        </p:blipFill>
        <p:spPr>
          <a:xfrm>
            <a:off x="395640" y="874080"/>
            <a:ext cx="8316000" cy="47804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7" name="CustomShape 1"/>
          <p:cNvSpPr/>
          <p:nvPr/>
        </p:nvSpPr>
        <p:spPr>
          <a:xfrm>
            <a:off x="2706840" y="59745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Généralités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Aide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?seq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help(seq)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 ou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help.search(…)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package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install.package()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Chargement d’un package :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data :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load()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Lire fichier :   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read.table() …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Ecrire fichier :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write.table() …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d’éléments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même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type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Définition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d’un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&lt;- c(3,5,7)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length(v) 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d’éléments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v[1]: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première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valeur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v[c(1,3)] 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1ère et 3ème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valeur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 v &gt; 2] :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avec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toutes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valeurs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2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 v &gt; 2 ] &lt;- 0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toutes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valeurs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44956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Tableau d’éléments du même type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Définition d’une matrice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 &lt;- matrix(data = c(1,2,3,4,7,10), nrow=2)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mat[1,2]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un seul élément, celui de la première ligne première colonne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mat[c(2,3), ]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une sous matrice de mat avec uniquement les lignes 2 et 3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rownames(mat)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colnames(mat)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renvoient les noms de lignes et de colonnes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et data frames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0" y="1600200"/>
            <a:ext cx="9143640" cy="525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de vecteur qui code pour une propriété qualitative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fac &lt;- factor(c(“bleu”, “rouge”, “vert”, “bleu”, “vert”)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levels(fac)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“bleu” “rouge” “vert”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frames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 &lt;- data.frame(age=c(15,20),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	  nom=c(“jean”, “pierre”),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	  row.names=“I1”, “I2”))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fr$nom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jean pierre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 : jean pierre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860360" y="5376240"/>
            <a:ext cx="368424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fr[,1]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15 20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fr[,”age”] 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15 20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fr$age] 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</a:t>
            </a: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15 20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Contient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éléménts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différents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types,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différentes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taille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Définition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d’une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&lt;- list(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firstname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“jean”,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lastname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“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dupond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”,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	age = 15,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childAges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c(3,5,9))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liste$lastname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]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dupond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[[2]]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dupond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	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plot()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points()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 points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lines()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lignes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</a:t>
            </a: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ylab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Plusieurs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graphique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fenêtres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mfrow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=c(2,2))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Rmarkdown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Ecrire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code 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fichier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Permet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générer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HTML et/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#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sous-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##</a:t>
            </a: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du code R : insert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chunck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Générer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fichier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html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149" name="Picture 3"/>
          <p:cNvPicPr/>
          <p:nvPr/>
        </p:nvPicPr>
        <p:blipFill>
          <a:blip r:embed="rId2"/>
          <a:stretch/>
        </p:blipFill>
        <p:spPr>
          <a:xfrm>
            <a:off x="5365440" y="3803760"/>
            <a:ext cx="531000" cy="428760"/>
          </a:xfrm>
          <a:prstGeom prst="rect">
            <a:avLst/>
          </a:prstGeom>
          <a:ln>
            <a:noFill/>
          </a:ln>
        </p:spPr>
      </p:pic>
      <p:pic>
        <p:nvPicPr>
          <p:cNvPr id="150" name="Picture 4"/>
          <p:cNvPicPr/>
          <p:nvPr/>
        </p:nvPicPr>
        <p:blipFill>
          <a:blip r:embed="rId3"/>
          <a:stretch/>
        </p:blipFill>
        <p:spPr>
          <a:xfrm>
            <a:off x="87120" y="4263480"/>
            <a:ext cx="8895960" cy="153468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2529720" y="4929480"/>
            <a:ext cx="42670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 ce que mon code doit être exécuté ?</a:t>
            </a:r>
          </a:p>
        </p:txBody>
      </p:sp>
      <p:sp>
        <p:nvSpPr>
          <p:cNvPr id="152" name="CustomShape 4"/>
          <p:cNvSpPr/>
          <p:nvPr/>
        </p:nvSpPr>
        <p:spPr>
          <a:xfrm flipV="1">
            <a:off x="3322800" y="453924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 flipV="1">
            <a:off x="4923360" y="4539960"/>
            <a:ext cx="360" cy="91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4248000" y="5451120"/>
            <a:ext cx="427896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 ce que mon code doit être imprimé ?</a:t>
            </a:r>
          </a:p>
        </p:txBody>
      </p:sp>
      <p:pic>
        <p:nvPicPr>
          <p:cNvPr id="155" name="Picture 15"/>
          <p:cNvPicPr/>
          <p:nvPr/>
        </p:nvPicPr>
        <p:blipFill>
          <a:blip r:embed="rId4"/>
          <a:stretch/>
        </p:blipFill>
        <p:spPr>
          <a:xfrm>
            <a:off x="5142600" y="6001200"/>
            <a:ext cx="1778400" cy="4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1778</TotalTime>
  <Words>628</Words>
  <Application>Microsoft Macintosh PowerPoint</Application>
  <PresentationFormat>Présentation à l'écran (4:3)</PresentationFormat>
  <Paragraphs>147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</dc:title>
  <dc:subject/>
  <dc:creator>justine</dc:creator>
  <dc:description/>
  <cp:lastModifiedBy>Guillaume</cp:lastModifiedBy>
  <cp:revision>38</cp:revision>
  <dcterms:created xsi:type="dcterms:W3CDTF">2016-11-21T15:04:11Z</dcterms:created>
  <dcterms:modified xsi:type="dcterms:W3CDTF">2016-11-24T12:39:56Z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Présentation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