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5" r:id="rId17"/>
    <p:sldId id="273" r:id="rId18"/>
    <p:sldId id="261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4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34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08A-8E59-6B4E-A444-1A1858DF76C2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17D1-6463-6D4A-A6B9-487EB10F22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8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5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3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Conditionnel</a:t>
            </a:r>
          </a:p>
          <a:p>
            <a:pPr lvl="1"/>
            <a:r>
              <a:rPr lang="fr-FR" dirty="0" smtClean="0"/>
              <a:t>If</a:t>
            </a:r>
          </a:p>
          <a:p>
            <a:pPr lvl="1"/>
            <a:r>
              <a:rPr lang="fr-FR" dirty="0" err="1" smtClean="0"/>
              <a:t>switch</a:t>
            </a:r>
            <a:endParaRPr lang="fr-FR" dirty="0" smtClean="0"/>
          </a:p>
          <a:p>
            <a:r>
              <a:rPr lang="fr-FR" dirty="0" smtClean="0"/>
              <a:t>Boucles</a:t>
            </a:r>
          </a:p>
          <a:p>
            <a:pPr lvl="1"/>
            <a:r>
              <a:rPr lang="fr-FR" dirty="0" smtClean="0"/>
              <a:t>For </a:t>
            </a:r>
          </a:p>
          <a:p>
            <a:pPr lvl="1"/>
            <a:r>
              <a:rPr lang="fr-FR" dirty="0" err="1" smtClean="0"/>
              <a:t>while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49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25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12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</a:t>
            </a:r>
            <a:r>
              <a:rPr lang="fr-FR" dirty="0" err="1" smtClean="0"/>
              <a:t>deplacer</a:t>
            </a:r>
            <a:r>
              <a:rPr lang="fr-FR" dirty="0" smtClean="0"/>
              <a:t> dans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Getwd</a:t>
            </a:r>
            <a:endParaRPr lang="fr-FR" dirty="0" smtClean="0"/>
          </a:p>
          <a:p>
            <a:r>
              <a:rPr lang="fr-FR" dirty="0" err="1" smtClean="0"/>
              <a:t>Setwd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Dir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Ls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27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</a:t>
            </a:r>
            <a:r>
              <a:rPr lang="fr-FR" dirty="0" err="1" smtClean="0"/>
              <a:t>ecrire</a:t>
            </a:r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4" name="Image 3" descr="Capture d’écran 2016-10-10 à 21.3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0" y="1417638"/>
            <a:ext cx="7683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CRAN, </a:t>
            </a:r>
            <a:r>
              <a:rPr lang="fr-FR" dirty="0" err="1" smtClean="0"/>
              <a:t>BioC</a:t>
            </a:r>
            <a:endParaRPr lang="fr-FR" dirty="0" smtClean="0"/>
          </a:p>
          <a:p>
            <a:r>
              <a:rPr lang="fr-FR" dirty="0" smtClean="0"/>
              <a:t>Exemples ?</a:t>
            </a:r>
          </a:p>
          <a:p>
            <a:r>
              <a:rPr lang="fr-FR" dirty="0" smtClean="0"/>
              <a:t>Installation / </a:t>
            </a:r>
            <a:r>
              <a:rPr lang="fr-FR" dirty="0" err="1" smtClean="0"/>
              <a:t>loading</a:t>
            </a:r>
            <a:endParaRPr lang="fr-FR" dirty="0" smtClean="0"/>
          </a:p>
          <a:p>
            <a:r>
              <a:rPr lang="fr-FR" dirty="0" err="1" smtClean="0"/>
              <a:t>sessionInfos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43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Faire ses propres scripts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r>
              <a:rPr lang="fr-FR" dirty="0" err="1" smtClean="0"/>
              <a:t>blabalbalbla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33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Help, ?</a:t>
            </a:r>
          </a:p>
          <a:p>
            <a:endParaRPr lang="fr-FR" dirty="0" smtClean="0"/>
          </a:p>
          <a:p>
            <a:r>
              <a:rPr lang="fr-FR" dirty="0" smtClean="0"/>
              <a:t>  R | Signification | Exemples</a:t>
            </a:r>
          </a:p>
          <a:p>
            <a:r>
              <a:rPr lang="fr-FR" dirty="0" smtClean="0"/>
              <a:t>--- | ------------- | -------</a:t>
            </a:r>
          </a:p>
          <a:p>
            <a:r>
              <a:rPr lang="fr-FR" dirty="0" smtClean="0"/>
              <a:t>`?` | Aide rapide   | `?</a:t>
            </a:r>
            <a:r>
              <a:rPr lang="fr-FR" dirty="0" err="1" smtClean="0"/>
              <a:t>mean</a:t>
            </a:r>
            <a:r>
              <a:rPr lang="fr-FR" dirty="0" smtClean="0"/>
              <a:t>` ou `?"</a:t>
            </a:r>
            <a:r>
              <a:rPr lang="fr-FR" dirty="0" err="1" smtClean="0"/>
              <a:t>mean</a:t>
            </a:r>
            <a:r>
              <a:rPr lang="fr-FR" dirty="0" smtClean="0"/>
              <a:t>"` mais pas `?</a:t>
            </a:r>
            <a:r>
              <a:rPr lang="fr-FR" dirty="0" err="1" smtClean="0"/>
              <a:t>t</a:t>
            </a:r>
            <a:r>
              <a:rPr lang="fr-FR" dirty="0" smtClean="0"/>
              <a:t>-test`</a:t>
            </a:r>
          </a:p>
          <a:p>
            <a:r>
              <a:rPr lang="fr-FR" dirty="0" smtClean="0"/>
              <a:t>`help` | Version plus complète de `?` | `help("</a:t>
            </a:r>
            <a:r>
              <a:rPr lang="fr-FR" dirty="0" err="1" smtClean="0"/>
              <a:t>mean</a:t>
            </a:r>
            <a:r>
              <a:rPr lang="fr-FR" dirty="0" smtClean="0"/>
              <a:t>")` mais pas `help("</a:t>
            </a:r>
            <a:r>
              <a:rPr lang="fr-FR" dirty="0" err="1" smtClean="0"/>
              <a:t>t</a:t>
            </a:r>
            <a:r>
              <a:rPr lang="fr-FR" dirty="0" smtClean="0"/>
              <a:t>-test")`</a:t>
            </a:r>
          </a:p>
          <a:p>
            <a:r>
              <a:rPr lang="fr-FR" dirty="0" smtClean="0"/>
              <a:t>`??` | Aide rapide  sur un sujet | `??variance` ou `??"variance"`</a:t>
            </a:r>
          </a:p>
          <a:p>
            <a:r>
              <a:rPr lang="fr-FR" dirty="0" smtClean="0"/>
              <a:t>`</a:t>
            </a:r>
            <a:r>
              <a:rPr lang="fr-FR" dirty="0" err="1" smtClean="0"/>
              <a:t>help.search</a:t>
            </a:r>
            <a:r>
              <a:rPr lang="fr-FR" dirty="0" smtClean="0"/>
              <a:t>` | Version plus complète de `??` | `</a:t>
            </a:r>
            <a:r>
              <a:rPr lang="fr-FR" dirty="0" err="1" smtClean="0"/>
              <a:t>help.search</a:t>
            </a:r>
            <a:r>
              <a:rPr lang="fr-FR" dirty="0" smtClean="0"/>
              <a:t>("</a:t>
            </a:r>
            <a:r>
              <a:rPr lang="fr-FR" dirty="0" err="1" smtClean="0"/>
              <a:t>t</a:t>
            </a:r>
            <a:r>
              <a:rPr lang="fr-FR" dirty="0" smtClean="0"/>
              <a:t>-test")` mais pas `help("</a:t>
            </a:r>
            <a:r>
              <a:rPr lang="fr-FR" dirty="0" err="1" smtClean="0"/>
              <a:t>t</a:t>
            </a:r>
            <a:r>
              <a:rPr lang="fr-FR" dirty="0" smtClean="0"/>
              <a:t>-test")`</a:t>
            </a:r>
          </a:p>
          <a:p>
            <a:r>
              <a:rPr lang="fr-FR" dirty="0" smtClean="0"/>
              <a:t>`</a:t>
            </a:r>
            <a:r>
              <a:rPr lang="fr-FR" dirty="0" err="1" smtClean="0"/>
              <a:t>RSiteSearch</a:t>
            </a:r>
            <a:r>
              <a:rPr lang="fr-FR" dirty="0" smtClean="0"/>
              <a:t>` | Aide en ligne | `</a:t>
            </a:r>
            <a:r>
              <a:rPr lang="fr-FR" dirty="0" err="1" smtClean="0"/>
              <a:t>RSiteSearch</a:t>
            </a:r>
            <a:r>
              <a:rPr lang="fr-FR" dirty="0" smtClean="0"/>
              <a:t>("</a:t>
            </a:r>
            <a:r>
              <a:rPr lang="fr-FR" dirty="0" err="1" smtClean="0"/>
              <a:t>Fleiss</a:t>
            </a:r>
            <a:r>
              <a:rPr lang="fr-FR" dirty="0" smtClean="0"/>
              <a:t>' kappa")`</a:t>
            </a:r>
          </a:p>
          <a:p>
            <a:endParaRPr lang="fr-FR" dirty="0"/>
          </a:p>
          <a:p>
            <a:r>
              <a:rPr lang="fr-FR" dirty="0"/>
              <a:t>Programmation R </a:t>
            </a:r>
            <a:endParaRPr lang="fr-FR" dirty="0" smtClean="0">
              <a:effectLst/>
            </a:endParaRPr>
          </a:p>
          <a:p>
            <a:r>
              <a:rPr lang="fr-FR" dirty="0"/>
              <a:t>http://</a:t>
            </a:r>
            <a:r>
              <a:rPr lang="fr-FR" dirty="0" err="1"/>
              <a:t>www.duclert.org</a:t>
            </a:r>
            <a:r>
              <a:rPr lang="fr-FR" dirty="0"/>
              <a:t>/ </a:t>
            </a:r>
            <a:endParaRPr lang="fr-FR" dirty="0" smtClean="0">
              <a:effectLst/>
            </a:endParaRPr>
          </a:p>
          <a:p>
            <a:r>
              <a:rPr lang="fr-FR" dirty="0"/>
              <a:t>Quick-R </a:t>
            </a:r>
            <a:endParaRPr lang="fr-FR" dirty="0" smtClean="0">
              <a:effectLst/>
            </a:endParaRPr>
          </a:p>
          <a:p>
            <a:r>
              <a:rPr lang="fr-FR" dirty="0"/>
              <a:t>http://</a:t>
            </a:r>
            <a:r>
              <a:rPr lang="fr-FR" dirty="0" err="1"/>
              <a:t>www.statmethods.net</a:t>
            </a:r>
            <a:r>
              <a:rPr lang="fr-FR" dirty="0"/>
              <a:t>/ </a:t>
            </a:r>
            <a:endParaRPr lang="fr-FR" dirty="0" smtClean="0">
              <a:effectLst/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416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de Bases</a:t>
            </a:r>
            <a:endParaRPr lang="fr-FR" dirty="0"/>
          </a:p>
        </p:txBody>
      </p:sp>
      <p:pic>
        <p:nvPicPr>
          <p:cNvPr id="5" name="Image 4" descr="Capture d’écran 2016-10-10 à 21.2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2" y="1417638"/>
            <a:ext cx="6897077" cy="50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Certains espaces sont importants...</a:t>
            </a:r>
          </a:p>
          <a:p>
            <a:endParaRPr lang="fr-FR" dirty="0" smtClean="0"/>
          </a:p>
          <a:p>
            <a:r>
              <a:rPr lang="fr-FR" dirty="0" smtClean="0"/>
              <a:t>&gt; - `x &lt;- 1` : la variable `x` contient la valeur 1.</a:t>
            </a:r>
          </a:p>
          <a:p>
            <a:r>
              <a:rPr lang="fr-FR" dirty="0" smtClean="0"/>
              <a:t>&gt; - `x &lt; -1` : est-ce que la valeur prise par la variable `x` est plus petite que -1 ?</a:t>
            </a:r>
          </a:p>
          <a:p>
            <a:r>
              <a:rPr lang="fr-FR" dirty="0" smtClean="0"/>
              <a:t>&gt; - `x &lt;- -1` : la variable `x` contient la valeur -1.</a:t>
            </a:r>
          </a:p>
          <a:p>
            <a:r>
              <a:rPr lang="fr-FR" dirty="0" smtClean="0"/>
              <a:t>&gt; - `y &lt;- 1:10` : la variable `y` contient les entiers de 1 à 10.</a:t>
            </a:r>
          </a:p>
          <a:p>
            <a:endParaRPr lang="fr-FR" dirty="0" smtClean="0"/>
          </a:p>
          <a:p>
            <a:r>
              <a:rPr lang="fr-FR" dirty="0" smtClean="0"/>
              <a:t>D'autres servent à la lisibilité...</a:t>
            </a:r>
          </a:p>
          <a:p>
            <a:endParaRPr lang="fr-FR" dirty="0" smtClean="0"/>
          </a:p>
          <a:p>
            <a:r>
              <a:rPr lang="fr-FR" dirty="0" smtClean="0"/>
              <a:t>&gt; - `x &lt;- 1` est équivalent à `x&lt;-1`.</a:t>
            </a:r>
          </a:p>
          <a:p>
            <a:r>
              <a:rPr lang="fr-FR" dirty="0" smtClean="0"/>
              <a:t>&gt; - `x &lt;- -1` est équivalent à `x&lt;--1`.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et classes</a:t>
            </a:r>
            <a:endParaRPr lang="fr-FR" dirty="0"/>
          </a:p>
        </p:txBody>
      </p:sp>
      <p:pic>
        <p:nvPicPr>
          <p:cNvPr id="7" name="Image 6" descr="Capture d’écran 2016-10-10 à 21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9" y="1564741"/>
            <a:ext cx="6824394" cy="51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969" y="274638"/>
            <a:ext cx="8229600" cy="1143000"/>
          </a:xfrm>
        </p:spPr>
        <p:txBody>
          <a:bodyPr/>
          <a:lstStyle/>
          <a:p>
            <a:r>
              <a:rPr lang="fr-FR" dirty="0" smtClean="0"/>
              <a:t>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8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400</Words>
  <Application>Microsoft Macintosh PowerPoint</Application>
  <PresentationFormat>Présentation à l'écran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de R</vt:lpstr>
      <vt:lpstr>Ressources, aide</vt:lpstr>
      <vt:lpstr>Commandes de Bases</vt:lpstr>
      <vt:lpstr>Syntaxe</vt:lpstr>
      <vt:lpstr>Type et classes</vt:lpstr>
      <vt:lpstr>Vecteur</vt:lpstr>
      <vt:lpstr>Facteur</vt:lpstr>
      <vt:lpstr>Matrice</vt:lpstr>
      <vt:lpstr>Dataframe</vt:lpstr>
      <vt:lpstr>Listes</vt:lpstr>
      <vt:lpstr>Bloc de code</vt:lpstr>
      <vt:lpstr>Structure algorithmiques</vt:lpstr>
      <vt:lpstr>Fonctions</vt:lpstr>
      <vt:lpstr>Présentation PowerPoint</vt:lpstr>
      <vt:lpstr>Se deplacer dans R</vt:lpstr>
      <vt:lpstr>Lire et ecrire des données</vt:lpstr>
      <vt:lpstr>Packages</vt:lpstr>
      <vt:lpstr>Faire ses propres scripts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</dc:creator>
  <cp:lastModifiedBy>Guillaume</cp:lastModifiedBy>
  <cp:revision>4</cp:revision>
  <dcterms:created xsi:type="dcterms:W3CDTF">2016-10-10T19:20:01Z</dcterms:created>
  <dcterms:modified xsi:type="dcterms:W3CDTF">2016-10-10T21:01:09Z</dcterms:modified>
</cp:coreProperties>
</file>