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0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07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10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0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68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9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77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80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53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7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0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B468AB-C564-438E-AD80-70F6B0607D3D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0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TEST HIBERNATE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09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9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763587"/>
            <a:ext cx="7791450" cy="5307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42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10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87" y="766762"/>
            <a:ext cx="8088313" cy="5405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9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638" y="785812"/>
            <a:ext cx="7561262" cy="5538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37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771524"/>
            <a:ext cx="7531100" cy="5286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214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11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900" y="949325"/>
            <a:ext cx="7670800" cy="532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272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9725" y="654050"/>
            <a:ext cx="7394575" cy="5518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78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650" y="755650"/>
            <a:ext cx="7677150" cy="560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05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088" y="723900"/>
            <a:ext cx="7212012" cy="539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69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088" y="820736"/>
            <a:ext cx="7961312" cy="5491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04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755650"/>
            <a:ext cx="7532688" cy="554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59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4" y="781050"/>
            <a:ext cx="7693025" cy="550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010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2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9388" y="809625"/>
            <a:ext cx="7377112" cy="5222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7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3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038" y="873125"/>
            <a:ext cx="7497762" cy="560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48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4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537" y="795337"/>
            <a:ext cx="7624763" cy="5402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480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37" y="733424"/>
            <a:ext cx="7739063" cy="5375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79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6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24" y="766762"/>
            <a:ext cx="7521575" cy="5303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896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7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747712"/>
            <a:ext cx="7715250" cy="5411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23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8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925" y="815975"/>
            <a:ext cx="7381875" cy="553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047103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81</TotalTime>
  <Words>50</Words>
  <Application>Microsoft Office PowerPoint</Application>
  <PresentationFormat>Grand écran</PresentationFormat>
  <Paragraphs>13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Corbel</vt:lpstr>
      <vt:lpstr>Wingdings 2</vt:lpstr>
      <vt:lpstr>Cadre</vt:lpstr>
      <vt:lpstr>TEST HIBERNATE</vt:lpstr>
      <vt:lpstr>Question N° 1</vt:lpstr>
      <vt:lpstr>Question N° 2</vt:lpstr>
      <vt:lpstr>Question N° 3</vt:lpstr>
      <vt:lpstr>Question N° 4</vt:lpstr>
      <vt:lpstr>Question N° 5</vt:lpstr>
      <vt:lpstr>Question N° 6</vt:lpstr>
      <vt:lpstr>Question n° 7</vt:lpstr>
      <vt:lpstr>Question N° 8</vt:lpstr>
      <vt:lpstr>Question N° 9</vt:lpstr>
      <vt:lpstr>Question N° 10</vt:lpstr>
      <vt:lpstr>Présentation PowerPoint</vt:lpstr>
      <vt:lpstr>Question N° 11</vt:lpstr>
      <vt:lpstr>Question N° 11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HIBERNATE</dc:title>
  <dc:creator>admin</dc:creator>
  <cp:lastModifiedBy>admin</cp:lastModifiedBy>
  <cp:revision>14</cp:revision>
  <dcterms:created xsi:type="dcterms:W3CDTF">2019-11-12T22:26:46Z</dcterms:created>
  <dcterms:modified xsi:type="dcterms:W3CDTF">2019-11-12T23:47:52Z</dcterms:modified>
</cp:coreProperties>
</file>