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1B727DF-4989-4681-9574-AFA76592138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9B16CB-B63D-4E87-86DD-2274CB45EC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0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Informations 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groupId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err="1" smtClean="0"/>
              <a:t>artifactId</a:t>
            </a:r>
            <a:r>
              <a:rPr lang="fr-FR" b="1" dirty="0" smtClean="0"/>
              <a:t> 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 smtClean="0"/>
              <a:t>version</a:t>
            </a:r>
          </a:p>
          <a:p>
            <a:pPr marL="68580" indent="0">
              <a:buNone/>
            </a:pPr>
            <a:r>
              <a:rPr lang="fr-FR" b="1" dirty="0" smtClean="0"/>
              <a:t> 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type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2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endParaRPr lang="fr-FR" dirty="0"/>
          </a:p>
          <a:p>
            <a:pPr algn="just">
              <a:lnSpc>
                <a:spcPct val="160000"/>
              </a:lnSpc>
            </a:pPr>
            <a:r>
              <a:rPr lang="fr-FR" b="1" dirty="0" err="1" smtClean="0"/>
              <a:t>groupId</a:t>
            </a:r>
            <a:r>
              <a:rPr lang="fr-FR" b="1" dirty="0" smtClean="0"/>
              <a:t> </a:t>
            </a:r>
            <a:r>
              <a:rPr lang="fr-FR" dirty="0"/>
              <a:t>: Définit l'organisation ou groupe qui est à l'origine du projet. Il est formulé sous la forme d'un package Java (</a:t>
            </a:r>
            <a:r>
              <a:rPr lang="fr-FR" dirty="0" err="1"/>
              <a:t>org.archetypejs</a:t>
            </a:r>
            <a:r>
              <a:rPr lang="fr-FR" dirty="0"/>
              <a:t> par exemple) </a:t>
            </a:r>
          </a:p>
          <a:p>
            <a:pPr algn="just">
              <a:lnSpc>
                <a:spcPct val="160000"/>
              </a:lnSpc>
            </a:pPr>
            <a:r>
              <a:rPr lang="fr-FR" b="1" dirty="0" err="1" smtClean="0"/>
              <a:t>artifactId</a:t>
            </a:r>
            <a:r>
              <a:rPr lang="fr-FR" b="1" dirty="0" smtClean="0"/>
              <a:t> </a:t>
            </a:r>
            <a:r>
              <a:rPr lang="fr-FR" dirty="0"/>
              <a:t>: Définit le nom unique dans le groupe pour le projet. </a:t>
            </a:r>
          </a:p>
          <a:p>
            <a:pPr algn="just">
              <a:lnSpc>
                <a:spcPct val="160000"/>
              </a:lnSpc>
            </a:pPr>
            <a:r>
              <a:rPr lang="fr-FR" b="1" dirty="0" smtClean="0"/>
              <a:t>version </a:t>
            </a:r>
            <a:r>
              <a:rPr lang="fr-FR" dirty="0"/>
              <a:t>: Définit la version du projet. Les numéros de version sont souvent utilisés pour des comparaisons et des mises à jour. </a:t>
            </a:r>
          </a:p>
          <a:p>
            <a:pPr algn="just">
              <a:lnSpc>
                <a:spcPct val="160000"/>
              </a:lnSpc>
            </a:pPr>
            <a:r>
              <a:rPr lang="fr-FR" b="1" dirty="0" smtClean="0"/>
              <a:t>type </a:t>
            </a:r>
            <a:r>
              <a:rPr lang="fr-FR" dirty="0"/>
              <a:t>: Type de projet. On trouvera le plus souvent : jar, </a:t>
            </a:r>
            <a:r>
              <a:rPr lang="fr-FR" dirty="0" err="1"/>
              <a:t>war</a:t>
            </a:r>
            <a:r>
              <a:rPr lang="fr-FR" dirty="0"/>
              <a:t>, </a:t>
            </a:r>
            <a:r>
              <a:rPr lang="fr-FR" dirty="0" err="1"/>
              <a:t>maven</a:t>
            </a:r>
            <a:r>
              <a:rPr lang="fr-FR" dirty="0"/>
              <a:t>-plugin, </a:t>
            </a:r>
            <a:r>
              <a:rPr lang="fr-FR" dirty="0" err="1"/>
              <a:t>pom</a:t>
            </a:r>
            <a:r>
              <a:rPr lang="fr-FR" dirty="0"/>
              <a:t>... </a:t>
            </a:r>
          </a:p>
          <a:p>
            <a:pPr algn="just">
              <a:lnSpc>
                <a:spcPct val="16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4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Emplacement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Que ce soit pour les plugins </a:t>
            </a:r>
            <a:r>
              <a:rPr lang="fr-FR" dirty="0" err="1"/>
              <a:t>Maven</a:t>
            </a:r>
            <a:r>
              <a:rPr lang="fr-FR" dirty="0"/>
              <a:t> ou pour les dépendances ci </a:t>
            </a:r>
            <a:r>
              <a:rPr lang="fr-FR" dirty="0" smtClean="0"/>
              <a:t>dessous, </a:t>
            </a:r>
            <a:r>
              <a:rPr lang="fr-FR" dirty="0" err="1"/>
              <a:t>Maven</a:t>
            </a:r>
            <a:r>
              <a:rPr lang="fr-FR" dirty="0"/>
              <a:t> gère un </a:t>
            </a:r>
            <a:r>
              <a:rPr lang="fr-FR" b="1" dirty="0" err="1"/>
              <a:t>localrepository</a:t>
            </a:r>
            <a:r>
              <a:rPr lang="fr-FR" dirty="0"/>
              <a:t> là où il s'exécute. Il y recopie tout ce qu'il télécharge.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b="1" dirty="0" err="1"/>
              <a:t>localrepository</a:t>
            </a:r>
            <a:r>
              <a:rPr lang="fr-FR" dirty="0"/>
              <a:t> se trouve toujours par défaut dans le répertoire </a:t>
            </a:r>
            <a:r>
              <a:rPr lang="fr-FR" b="1" dirty="0"/>
              <a:t>~/.m2/</a:t>
            </a:r>
            <a:r>
              <a:rPr lang="fr-FR" b="1" dirty="0" err="1"/>
              <a:t>repository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0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87" y="1700808"/>
            <a:ext cx="6679273" cy="4560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des dépendances par MAVEN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02346"/>
            <a:ext cx="7219950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Trouver un composant 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 smtClean="0"/>
              <a:t>http</a:t>
            </a:r>
            <a:r>
              <a:rPr lang="fr-FR" b="1" dirty="0"/>
              <a:t>://search.maven.org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http</a:t>
            </a:r>
            <a:r>
              <a:rPr lang="fr-FR" b="1" dirty="0"/>
              <a:t>://mvnrepository.com </a:t>
            </a:r>
          </a:p>
          <a:p>
            <a:pPr>
              <a:lnSpc>
                <a:spcPct val="150000"/>
              </a:lnSpc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68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http://search.maven.org </a:t>
            </a:r>
            <a:br>
              <a:rPr lang="fr-FR" b="1" dirty="0"/>
            </a:b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84775" cy="496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382</TotalTime>
  <Words>161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Austin</vt:lpstr>
      <vt:lpstr>Maven</vt:lpstr>
      <vt:lpstr>Informations MAVEN</vt:lpstr>
      <vt:lpstr>Description</vt:lpstr>
      <vt:lpstr>Emplacement</vt:lpstr>
      <vt:lpstr>Exemple</vt:lpstr>
      <vt:lpstr>Gestion des dépendances par MAVEN 2</vt:lpstr>
      <vt:lpstr>Trouver un composant MAVEN</vt:lpstr>
      <vt:lpstr>http://search.maven.org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admin</dc:creator>
  <cp:lastModifiedBy>admin</cp:lastModifiedBy>
  <cp:revision>10</cp:revision>
  <dcterms:created xsi:type="dcterms:W3CDTF">2018-02-16T23:19:49Z</dcterms:created>
  <dcterms:modified xsi:type="dcterms:W3CDTF">2019-10-16T00:10:52Z</dcterms:modified>
</cp:coreProperties>
</file>