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08DA2-A6AB-4587-A3BF-964DF6C30378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FF7F1-0877-469D-9858-594869CCA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263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033-B63E-4661-A9A8-060F32C5F5F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033-B63E-4661-A9A8-060F32C5F5F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033-B63E-4661-A9A8-060F32C5F5F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033-B63E-4661-A9A8-060F32C5F5F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033-B63E-4661-A9A8-060F32C5F5F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FB0F033-B63E-4661-A9A8-060F32C5F5F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033-B63E-4661-A9A8-060F32C5F5F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033-B63E-4661-A9A8-060F32C5F5F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033-B63E-4661-A9A8-060F32C5F5F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033-B63E-4661-A9A8-060F32C5F5F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FB0F033-B63E-4661-A9A8-060F32C5F5F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FB0F033-B63E-4661-A9A8-060F32C5F5F4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CIGMA</a:t>
            </a:r>
          </a:p>
          <a:p>
            <a:r>
              <a:rPr lang="fr-FR" dirty="0" smtClean="0"/>
              <a:t>2019-2020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TEST 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413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9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1166"/>
            <a:ext cx="8280920" cy="4472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8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10</a:t>
            </a:r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0" y="1614264"/>
            <a:ext cx="8249424" cy="4551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43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11</a:t>
            </a: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88182"/>
            <a:ext cx="8509603" cy="4549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5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</a:t>
            </a:r>
            <a:r>
              <a:rPr lang="fr-FR" dirty="0" smtClean="0"/>
              <a:t>12</a:t>
            </a:r>
            <a:endParaRPr lang="fr-F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424936" cy="446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78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</a:t>
            </a:r>
            <a:r>
              <a:rPr lang="fr-FR" dirty="0" smtClean="0"/>
              <a:t>13</a:t>
            </a:r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18374"/>
            <a:ext cx="8496944" cy="42749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68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</a:t>
            </a:r>
            <a:r>
              <a:rPr lang="fr-FR" dirty="0" smtClean="0"/>
              <a:t>14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16546"/>
            <a:ext cx="8424936" cy="4692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26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N° </a:t>
            </a:r>
            <a:r>
              <a:rPr lang="fr-FR" dirty="0" smtClean="0"/>
              <a:t>15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39552" y="1340768"/>
            <a:ext cx="81369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fr-FR" b="1" dirty="0"/>
              <a:t>Répondre par vrai ou faux;</a:t>
            </a:r>
          </a:p>
          <a:p>
            <a:pPr marL="742950" lvl="1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Java permet l'héritage Simple et Multiple.</a:t>
            </a:r>
          </a:p>
          <a:p>
            <a:pPr marL="742950" lvl="1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Java Est un langage Orienté Objet.</a:t>
            </a:r>
          </a:p>
          <a:p>
            <a:pPr marL="742950" lvl="1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Un Programme Java se compile Seulement.</a:t>
            </a:r>
          </a:p>
          <a:p>
            <a:pPr marL="742950" lvl="1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En java la gestion de la mémoire est automatique.</a:t>
            </a:r>
          </a:p>
          <a:p>
            <a:pPr marL="742950" lvl="1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Java est un langage Mobile.</a:t>
            </a:r>
          </a:p>
        </p:txBody>
      </p:sp>
    </p:spTree>
    <p:extLst>
      <p:ext uri="{BB962C8B-B14F-4D97-AF65-F5344CB8AC3E}">
        <p14:creationId xmlns:p14="http://schemas.microsoft.com/office/powerpoint/2010/main" val="116113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1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280920" cy="446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3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2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08912" cy="4536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64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3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136904" cy="4608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4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496944" cy="4752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5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3960"/>
            <a:ext cx="8640960" cy="510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4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N°6</a:t>
            </a:r>
            <a:endParaRPr lang="fr-F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496944" cy="4752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56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7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09303"/>
            <a:ext cx="8352928" cy="4916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6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8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12776"/>
            <a:ext cx="8295456" cy="514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36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98</TotalTime>
  <Words>105</Words>
  <Application>Microsoft Office PowerPoint</Application>
  <PresentationFormat>Affichage à l'écran (4:3)</PresentationFormat>
  <Paragraphs>24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Calibri</vt:lpstr>
      <vt:lpstr>Georgia</vt:lpstr>
      <vt:lpstr>Wingdings</vt:lpstr>
      <vt:lpstr>Wingdings 2</vt:lpstr>
      <vt:lpstr>Civil</vt:lpstr>
      <vt:lpstr>TEST JAVA</vt:lpstr>
      <vt:lpstr>Question N° 1</vt:lpstr>
      <vt:lpstr>Question N° 2</vt:lpstr>
      <vt:lpstr>Question N° 3</vt:lpstr>
      <vt:lpstr>Question N° 4</vt:lpstr>
      <vt:lpstr>Question N° 5</vt:lpstr>
      <vt:lpstr>Question N°6</vt:lpstr>
      <vt:lpstr>Question N° 7</vt:lpstr>
      <vt:lpstr>Question N° 8</vt:lpstr>
      <vt:lpstr>Question N° 9</vt:lpstr>
      <vt:lpstr>Question N° 10</vt:lpstr>
      <vt:lpstr>QUESTION N° 11</vt:lpstr>
      <vt:lpstr>Question N° 12</vt:lpstr>
      <vt:lpstr>Question N° 13</vt:lpstr>
      <vt:lpstr>Question N° 14</vt:lpstr>
      <vt:lpstr>Question N°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Technique JAVA</dc:title>
  <dc:creator>admin</dc:creator>
  <cp:lastModifiedBy>admin</cp:lastModifiedBy>
  <cp:revision>37</cp:revision>
  <dcterms:created xsi:type="dcterms:W3CDTF">2018-11-23T17:32:25Z</dcterms:created>
  <dcterms:modified xsi:type="dcterms:W3CDTF">2019-11-28T00:16:33Z</dcterms:modified>
</cp:coreProperties>
</file>