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D2F3-06F1-426A-9029-630648F9CBCA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EC27-24DD-40A1-9BD7-67547F4F1198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D2F3-06F1-426A-9029-630648F9CBCA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EC27-24DD-40A1-9BD7-67547F4F11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D2F3-06F1-426A-9029-630648F9CBCA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EC27-24DD-40A1-9BD7-67547F4F11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D2F3-06F1-426A-9029-630648F9CBCA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EC27-24DD-40A1-9BD7-67547F4F11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D2F3-06F1-426A-9029-630648F9CBCA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EC27-24DD-40A1-9BD7-67547F4F1198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D2F3-06F1-426A-9029-630648F9CBCA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EC27-24DD-40A1-9BD7-67547F4F11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D2F3-06F1-426A-9029-630648F9CBCA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EC27-24DD-40A1-9BD7-67547F4F119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D2F3-06F1-426A-9029-630648F9CBCA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EC27-24DD-40A1-9BD7-67547F4F11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D2F3-06F1-426A-9029-630648F9CBCA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EC27-24DD-40A1-9BD7-67547F4F11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D2F3-06F1-426A-9029-630648F9CBCA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EC27-24DD-40A1-9BD7-67547F4F119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D2F3-06F1-426A-9029-630648F9CBCA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EC27-24DD-40A1-9BD7-67547F4F11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FCED2F3-06F1-426A-9029-630648F9CBCA}" type="datetimeFigureOut">
              <a:rPr lang="fr-FR" smtClean="0"/>
              <a:t>03/02/2019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126EC27-24DD-40A1-9BD7-67547F4F119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des relations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sp>
        <p:nvSpPr>
          <p:cNvPr id="18435" name="Espace réservé du numéro de diapositive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F2C021-11C2-43DD-A0A9-51F27DD0FC1A}" type="slidenum">
              <a:rPr lang="en-US" smtClean="0">
                <a:solidFill>
                  <a:srgbClr val="FFFFFF"/>
                </a:solidFill>
              </a:rPr>
              <a:pPr eaLnBrk="1" hangingPunct="1"/>
              <a:t>1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8135937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Espace réservé du numéro de diapositive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C90EB0-589A-4829-A023-0EED35925B42}" type="slidenum">
              <a:rPr lang="en-US" smtClean="0">
                <a:solidFill>
                  <a:srgbClr val="FFFFFF"/>
                </a:solidFill>
              </a:rPr>
              <a:pPr eaLnBrk="1" hangingPunct="1"/>
              <a:t>2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49275"/>
            <a:ext cx="8207375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Espace réservé du numéro de diapositive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EFA7C9-936F-4D51-9A85-48E8FE0EAC03}" type="slidenum">
              <a:rPr lang="en-US" smtClean="0">
                <a:solidFill>
                  <a:srgbClr val="FFFFFF"/>
                </a:solidFill>
              </a:rPr>
              <a:pPr eaLnBrk="1" hangingPunct="1"/>
              <a:t>3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49275"/>
            <a:ext cx="82804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Espace réservé du numéro de diapositive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EB1A5D-EF0B-4665-9F2E-AED0E0AE4270}" type="slidenum">
              <a:rPr lang="en-US" smtClean="0">
                <a:solidFill>
                  <a:srgbClr val="FFFFFF"/>
                </a:solidFill>
              </a:rPr>
              <a:pPr eaLnBrk="1" hangingPunct="1"/>
              <a:t>4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49275"/>
            <a:ext cx="8424863" cy="590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Espace réservé du numéro de diapositive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0D4F10-E171-49B1-9945-0E3D6FABC15B}" type="slidenum">
              <a:rPr lang="en-US" smtClean="0">
                <a:solidFill>
                  <a:srgbClr val="FFFFFF"/>
                </a:solidFill>
              </a:rPr>
              <a:pPr eaLnBrk="1" hangingPunct="1"/>
              <a:t>5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04813"/>
            <a:ext cx="8353425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Espace réservé du numéro de diapositive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64EF3A-2A0D-493E-AE01-8E0D36FBCCA7}" type="slidenum">
              <a:rPr lang="en-US" smtClean="0">
                <a:solidFill>
                  <a:srgbClr val="FFFFFF"/>
                </a:solidFill>
              </a:rPr>
              <a:pPr eaLnBrk="1" hangingPunct="1"/>
              <a:t>6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</TotalTime>
  <Words>12</Words>
  <Application>Microsoft Office PowerPoint</Application>
  <PresentationFormat>Affichage à l'écran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Clarté</vt:lpstr>
      <vt:lpstr>Implémentation des relations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Implémentation des relations</dc:title>
  <dc:creator>admin</dc:creator>
  <cp:lastModifiedBy>admin</cp:lastModifiedBy>
  <cp:revision>1</cp:revision>
  <dcterms:created xsi:type="dcterms:W3CDTF">2019-02-03T00:26:15Z</dcterms:created>
  <dcterms:modified xsi:type="dcterms:W3CDTF">2019-02-03T00:27:43Z</dcterms:modified>
</cp:coreProperties>
</file>