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8DA2-A6AB-4587-A3BF-964DF6C30378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F7F1-0877-469D-9858-594869CCA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6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B0F033-B63E-4661-A9A8-060F32C5F5F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5987A-ACDA-476F-97AC-5B7CFC13698A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CIGMA</a:t>
            </a:r>
          </a:p>
          <a:p>
            <a:r>
              <a:rPr lang="fr-FR" dirty="0" smtClean="0"/>
              <a:t>2019-2020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1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9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1166"/>
            <a:ext cx="8280920" cy="4472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8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10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0" y="1614264"/>
            <a:ext cx="8249424" cy="4551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3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11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8182"/>
            <a:ext cx="8509603" cy="4549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5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12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32848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2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13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6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8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14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8374"/>
            <a:ext cx="8496944" cy="4274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8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15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6546"/>
            <a:ext cx="8424936" cy="4692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2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848872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3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 </a:t>
            </a:r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6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18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3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1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80920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2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3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4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6944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5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960"/>
            <a:ext cx="864096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N°6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6944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5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7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9303"/>
            <a:ext cx="8352928" cy="4916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N° 8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776"/>
            <a:ext cx="8295456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74</Words>
  <Application>Microsoft Office PowerPoint</Application>
  <PresentationFormat>Affichage à l'écran (4:3)</PresentationFormat>
  <Paragraphs>21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Calibri</vt:lpstr>
      <vt:lpstr>Georgia</vt:lpstr>
      <vt:lpstr>Wingdings</vt:lpstr>
      <vt:lpstr>Wingdings 2</vt:lpstr>
      <vt:lpstr>Civil</vt:lpstr>
      <vt:lpstr>TEST JAVA</vt:lpstr>
      <vt:lpstr>Question N° 1</vt:lpstr>
      <vt:lpstr>Question N° 2</vt:lpstr>
      <vt:lpstr>Question N° 3</vt:lpstr>
      <vt:lpstr>Question N° 4</vt:lpstr>
      <vt:lpstr>Question N° 5</vt:lpstr>
      <vt:lpstr>Question N°6</vt:lpstr>
      <vt:lpstr>Question N° 7</vt:lpstr>
      <vt:lpstr>Question N° 8</vt:lpstr>
      <vt:lpstr>Question N° 9</vt:lpstr>
      <vt:lpstr>Question N° 10</vt:lpstr>
      <vt:lpstr>QUESTION N° 11</vt:lpstr>
      <vt:lpstr>Question N° 12</vt:lpstr>
      <vt:lpstr>Question N° 13</vt:lpstr>
      <vt:lpstr>Question N° 14</vt:lpstr>
      <vt:lpstr>Question N° 15</vt:lpstr>
      <vt:lpstr>Question N° 16</vt:lpstr>
      <vt:lpstr>Question N° 17</vt:lpstr>
      <vt:lpstr>Question N°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Technique JAVA</dc:title>
  <dc:creator>admin</dc:creator>
  <cp:lastModifiedBy>admin</cp:lastModifiedBy>
  <cp:revision>35</cp:revision>
  <dcterms:created xsi:type="dcterms:W3CDTF">2018-11-23T17:32:25Z</dcterms:created>
  <dcterms:modified xsi:type="dcterms:W3CDTF">2019-10-24T10:06:47Z</dcterms:modified>
</cp:coreProperties>
</file>