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66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4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57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82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8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944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49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8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0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0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36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3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03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91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96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83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D4724B-5871-4CBC-85F2-BD8CD2CC8C6A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A51B-E38B-4D5F-8C1A-1C153EA58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813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 smtClean="0"/>
              <a:t>Association </a:t>
            </a:r>
            <a:r>
              <a:rPr lang="fr-FR" sz="6000" dirty="0" err="1" smtClean="0"/>
              <a:t>Hibernate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Atelier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00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 smtClean="0"/>
              <a:t>Simulation de l’interrogation d’un évènement avec son responsable et ces participants.</a:t>
            </a:r>
          </a:p>
          <a:p>
            <a:pPr algn="just">
              <a:lnSpc>
                <a:spcPct val="200000"/>
              </a:lnSpc>
            </a:pPr>
            <a:r>
              <a:rPr lang="fr-FR" sz="2800" dirty="0" smtClean="0"/>
              <a:t>Développer la méthode </a:t>
            </a:r>
            <a:r>
              <a:rPr lang="fr-FR" sz="2800" b="1" dirty="0" err="1" smtClean="0"/>
              <a:t>getAllEvents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9610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stratégie LAZY &amp;&amp; EAGER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7642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28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Association Hibernate</vt:lpstr>
      <vt:lpstr>Atelier 1</vt:lpstr>
      <vt:lpstr>Atelier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Hibernate</dc:title>
  <dc:creator>admin</dc:creator>
  <cp:lastModifiedBy>admin</cp:lastModifiedBy>
  <cp:revision>3</cp:revision>
  <dcterms:created xsi:type="dcterms:W3CDTF">2019-12-10T21:27:39Z</dcterms:created>
  <dcterms:modified xsi:type="dcterms:W3CDTF">2019-12-11T00:55:24Z</dcterms:modified>
</cp:coreProperties>
</file>