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93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11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60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97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2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36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92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7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2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1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7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22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27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4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3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F70BB-EE40-445C-86DC-ECEF1ED52C26}" type="datetimeFigureOut">
              <a:rPr lang="fr-FR" smtClean="0"/>
              <a:t>24/07/2021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92ECBE-0F82-4452-9826-EC42C9605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46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7A78AE-68ED-46A2-B2E1-EF963194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6" y="395381"/>
            <a:ext cx="20955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297" descr="E:\Logiciels\Projet\Dropbox\e-taxe\rapport init\logoZSS.jpg">
            <a:extLst>
              <a:ext uri="{FF2B5EF4-FFF2-40B4-BE49-F238E27FC236}">
                <a16:creationId xmlns:a16="http://schemas.microsoft.com/office/drawing/2014/main" id="{769BE1CC-99D9-48BF-8314-67083B03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504" y="304099"/>
            <a:ext cx="1974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D718411-EC65-4C82-AD47-8F5134D8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71" y="3568823"/>
            <a:ext cx="3411985" cy="256664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9E07AF-BD96-40C4-8130-91E19AD94900}"/>
              </a:ext>
            </a:extLst>
          </p:cNvPr>
          <p:cNvSpPr txBox="1"/>
          <p:nvPr/>
        </p:nvSpPr>
        <p:spPr>
          <a:xfrm>
            <a:off x="3666478" y="1748901"/>
            <a:ext cx="467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Soutenance</a:t>
            </a:r>
            <a:r>
              <a:rPr lang="en-US" sz="2400" b="1" dirty="0"/>
              <a:t> de </a:t>
            </a:r>
            <a:r>
              <a:rPr lang="en-US" sz="2400" b="1" dirty="0" err="1"/>
              <a:t>Mémoire</a:t>
            </a:r>
            <a:r>
              <a:rPr lang="en-US" sz="2400" dirty="0"/>
              <a:t> 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2D1143-DF99-4574-AA54-A130A049C1E9}"/>
              </a:ext>
            </a:extLst>
          </p:cNvPr>
          <p:cNvSpPr txBox="1"/>
          <p:nvPr/>
        </p:nvSpPr>
        <p:spPr>
          <a:xfrm>
            <a:off x="4799860" y="2210566"/>
            <a:ext cx="2805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 </a:t>
            </a:r>
            <a:r>
              <a:rPr lang="en-US" sz="1600" b="1" dirty="0" err="1"/>
              <a:t>Septembre</a:t>
            </a:r>
            <a:r>
              <a:rPr lang="en-US" sz="1600" b="1" dirty="0"/>
              <a:t> 2021</a:t>
            </a:r>
            <a:endParaRPr lang="fr-FR" sz="16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BA897FE-FE8C-4ECD-9E3B-D3A7A080E666}"/>
              </a:ext>
            </a:extLst>
          </p:cNvPr>
          <p:cNvSpPr txBox="1"/>
          <p:nvPr/>
        </p:nvSpPr>
        <p:spPr>
          <a:xfrm>
            <a:off x="8975325" y="6028911"/>
            <a:ext cx="310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BENFARHI Zakaria</a:t>
            </a:r>
          </a:p>
          <a:p>
            <a:r>
              <a:rPr lang="en-US" dirty="0" err="1"/>
              <a:t>Licence</a:t>
            </a:r>
            <a:r>
              <a:rPr lang="en-US" dirty="0"/>
              <a:t> – </a:t>
            </a:r>
            <a:r>
              <a:rPr lang="en-US" dirty="0" err="1"/>
              <a:t>Génie</a:t>
            </a:r>
            <a:r>
              <a:rPr lang="en-US" dirty="0"/>
              <a:t> </a:t>
            </a:r>
            <a:r>
              <a:rPr lang="en-US" dirty="0" err="1"/>
              <a:t>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13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2E2C79-D268-4A91-AD9B-E5457842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6" y="395380"/>
            <a:ext cx="20955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297" descr="E:\Logiciels\Projet\Dropbox\e-taxe\rapport init\logoZSS.jpg">
            <a:extLst>
              <a:ext uri="{FF2B5EF4-FFF2-40B4-BE49-F238E27FC236}">
                <a16:creationId xmlns:a16="http://schemas.microsoft.com/office/drawing/2014/main" id="{911310A1-B368-4B01-8860-8D5B02FA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504" y="304099"/>
            <a:ext cx="1974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FC99F5A-2C77-424F-8F8E-925AB3B5F642}"/>
              </a:ext>
            </a:extLst>
          </p:cNvPr>
          <p:cNvSpPr txBox="1"/>
          <p:nvPr/>
        </p:nvSpPr>
        <p:spPr>
          <a:xfrm>
            <a:off x="2627790" y="1251751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</a:t>
            </a:r>
            <a:r>
              <a:rPr lang="en-US" dirty="0"/>
              <a:t> :</a:t>
            </a:r>
            <a:endParaRPr lang="fr-FR" dirty="0"/>
          </a:p>
        </p:txBody>
      </p:sp>
      <p:sp>
        <p:nvSpPr>
          <p:cNvPr id="12" name="Organigramme : Délai 11">
            <a:extLst>
              <a:ext uri="{FF2B5EF4-FFF2-40B4-BE49-F238E27FC236}">
                <a16:creationId xmlns:a16="http://schemas.microsoft.com/office/drawing/2014/main" id="{24DA0F6A-61C1-4AAD-A402-E12B36C7793D}"/>
              </a:ext>
            </a:extLst>
          </p:cNvPr>
          <p:cNvSpPr/>
          <p:nvPr/>
        </p:nvSpPr>
        <p:spPr>
          <a:xfrm>
            <a:off x="2627790" y="1621083"/>
            <a:ext cx="2441359" cy="4566653"/>
          </a:xfrm>
          <a:prstGeom prst="flowChartDelay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327D9063-C6D5-4596-A744-7CFC91AA8827}"/>
              </a:ext>
            </a:extLst>
          </p:cNvPr>
          <p:cNvSpPr/>
          <p:nvPr/>
        </p:nvSpPr>
        <p:spPr>
          <a:xfrm>
            <a:off x="4358935" y="1722269"/>
            <a:ext cx="896645" cy="47051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9F69255-D31E-4EDC-AD8F-ACD2BFB20445}"/>
              </a:ext>
            </a:extLst>
          </p:cNvPr>
          <p:cNvSpPr txBox="1"/>
          <p:nvPr/>
        </p:nvSpPr>
        <p:spPr>
          <a:xfrm>
            <a:off x="5424256" y="1772861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3408153F-58CD-45C3-9A75-D04E45828A4B}"/>
              </a:ext>
            </a:extLst>
          </p:cNvPr>
          <p:cNvSpPr/>
          <p:nvPr/>
        </p:nvSpPr>
        <p:spPr>
          <a:xfrm>
            <a:off x="4758430" y="2293971"/>
            <a:ext cx="896645" cy="47051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3170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1566</TotalTime>
  <Words>15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zakaria benfarhi</dc:creator>
  <cp:lastModifiedBy>zakaria benfarhi</cp:lastModifiedBy>
  <cp:revision>7</cp:revision>
  <dcterms:created xsi:type="dcterms:W3CDTF">2021-07-24T22:33:14Z</dcterms:created>
  <dcterms:modified xsi:type="dcterms:W3CDTF">2021-07-26T00:39:38Z</dcterms:modified>
</cp:coreProperties>
</file>