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tags/tag4.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8.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9.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0.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1.xml" ContentType="application/vnd.openxmlformats-officedocument.presentationml.tag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2.xml" ContentType="application/vnd.openxmlformats-officedocument.presentationml.tag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43"/>
  </p:notesMasterIdLst>
  <p:handoutMasterIdLst>
    <p:handoutMasterId r:id="rId44"/>
  </p:handoutMasterIdLst>
  <p:sldIdLst>
    <p:sldId id="405" r:id="rId2"/>
    <p:sldId id="399" r:id="rId3"/>
    <p:sldId id="260" r:id="rId4"/>
    <p:sldId id="485" r:id="rId5"/>
    <p:sldId id="499" r:id="rId6"/>
    <p:sldId id="345" r:id="rId7"/>
    <p:sldId id="498" r:id="rId8"/>
    <p:sldId id="439" r:id="rId9"/>
    <p:sldId id="283" r:id="rId10"/>
    <p:sldId id="511" r:id="rId11"/>
    <p:sldId id="508" r:id="rId12"/>
    <p:sldId id="507" r:id="rId13"/>
    <p:sldId id="500" r:id="rId14"/>
    <p:sldId id="517" r:id="rId15"/>
    <p:sldId id="521" r:id="rId16"/>
    <p:sldId id="514" r:id="rId17"/>
    <p:sldId id="524" r:id="rId18"/>
    <p:sldId id="523" r:id="rId19"/>
    <p:sldId id="422" r:id="rId20"/>
    <p:sldId id="501" r:id="rId21"/>
    <p:sldId id="424" r:id="rId22"/>
    <p:sldId id="530" r:id="rId23"/>
    <p:sldId id="513" r:id="rId24"/>
    <p:sldId id="441" r:id="rId25"/>
    <p:sldId id="442" r:id="rId26"/>
    <p:sldId id="537" r:id="rId27"/>
    <p:sldId id="443" r:id="rId28"/>
    <p:sldId id="502" r:id="rId29"/>
    <p:sldId id="432" r:id="rId30"/>
    <p:sldId id="557" r:id="rId31"/>
    <p:sldId id="544" r:id="rId32"/>
    <p:sldId id="456" r:id="rId33"/>
    <p:sldId id="542" r:id="rId34"/>
    <p:sldId id="556" r:id="rId35"/>
    <p:sldId id="545" r:id="rId36"/>
    <p:sldId id="503" r:id="rId37"/>
    <p:sldId id="433" r:id="rId38"/>
    <p:sldId id="548" r:id="rId39"/>
    <p:sldId id="549" r:id="rId40"/>
    <p:sldId id="434" r:id="rId41"/>
    <p:sldId id="504"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D9B7"/>
    <a:srgbClr val="4352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102" autoAdjust="0"/>
    <p:restoredTop sz="94660"/>
  </p:normalViewPr>
  <p:slideViewPr>
    <p:cSldViewPr snapToGrid="0">
      <p:cViewPr varScale="1">
        <p:scale>
          <a:sx n="74" d="100"/>
          <a:sy n="74" d="100"/>
        </p:scale>
        <p:origin x="43"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image" Target="../media/image7.jpg"/></Relationships>
</file>

<file path=ppt/diagrams/_rels/data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image" Target="../media/image3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image" Target="../media/image7.jpg"/></Relationships>
</file>

<file path=ppt/diagrams/_rels/drawing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5C49A6-4A12-48C1-B805-349D3855F529}" type="doc">
      <dgm:prSet loTypeId="urn:microsoft.com/office/officeart/2005/8/layout/vList4" loCatId="picture" qsTypeId="urn:microsoft.com/office/officeart/2005/8/quickstyle/simple1" qsCatId="simple" csTypeId="urn:microsoft.com/office/officeart/2005/8/colors/accent3_5" csCatId="accent3" phldr="1"/>
      <dgm:spPr/>
      <dgm:t>
        <a:bodyPr/>
        <a:lstStyle/>
        <a:p>
          <a:endParaRPr lang="fr-FR"/>
        </a:p>
      </dgm:t>
    </dgm:pt>
    <dgm:pt modelId="{7368B224-1270-47AE-9542-37A66C1D79FF}">
      <dgm:prSet phldrT="[Texte]"/>
      <dgm:spPr/>
      <dgm:t>
        <a:bodyPr/>
        <a:lstStyle/>
        <a:p>
          <a:r>
            <a:rPr lang="en-US" b="1" dirty="0"/>
            <a:t>1) Croissance exponentielle des cybermenaces</a:t>
          </a:r>
          <a:endParaRPr lang="fr-FR" dirty="0"/>
        </a:p>
      </dgm:t>
    </dgm:pt>
    <dgm:pt modelId="{8FCFD2CB-9087-47DD-B213-97D1733C6AAA}" type="parTrans" cxnId="{36382DBD-5AC4-4368-B49F-DAF22879947B}">
      <dgm:prSet/>
      <dgm:spPr/>
      <dgm:t>
        <a:bodyPr/>
        <a:lstStyle/>
        <a:p>
          <a:endParaRPr lang="fr-FR"/>
        </a:p>
      </dgm:t>
    </dgm:pt>
    <dgm:pt modelId="{F3495B68-756D-4FFB-B6E2-E191A2A711D9}" type="sibTrans" cxnId="{36382DBD-5AC4-4368-B49F-DAF22879947B}">
      <dgm:prSet/>
      <dgm:spPr/>
      <dgm:t>
        <a:bodyPr/>
        <a:lstStyle/>
        <a:p>
          <a:endParaRPr lang="fr-FR"/>
        </a:p>
      </dgm:t>
    </dgm:pt>
    <dgm:pt modelId="{9B238146-BF00-4184-B32D-DF6CB2CD00D6}">
      <dgm:prSet phldrT="[Texte]"/>
      <dgm:spPr/>
      <dgm:t>
        <a:bodyPr/>
        <a:lstStyle/>
        <a:p>
          <a:r>
            <a:rPr lang="fr-FR" b="1" dirty="0"/>
            <a:t>2) Limites des SIEM traditionnels : </a:t>
          </a:r>
          <a:endParaRPr lang="fr-FR" dirty="0"/>
        </a:p>
      </dgm:t>
    </dgm:pt>
    <dgm:pt modelId="{C3BC3E07-454A-4033-864F-7267DA0667EA}" type="parTrans" cxnId="{02D76519-3802-4A27-8765-D3B3F7BE1957}">
      <dgm:prSet/>
      <dgm:spPr/>
      <dgm:t>
        <a:bodyPr/>
        <a:lstStyle/>
        <a:p>
          <a:endParaRPr lang="fr-FR"/>
        </a:p>
      </dgm:t>
    </dgm:pt>
    <dgm:pt modelId="{C7961280-A8A0-4995-91FB-E24A901A5756}" type="sibTrans" cxnId="{02D76519-3802-4A27-8765-D3B3F7BE1957}">
      <dgm:prSet/>
      <dgm:spPr/>
      <dgm:t>
        <a:bodyPr/>
        <a:lstStyle/>
        <a:p>
          <a:endParaRPr lang="fr-FR"/>
        </a:p>
      </dgm:t>
    </dgm:pt>
    <dgm:pt modelId="{3DA329C9-9633-40AF-8F3C-445FAB8FE5FE}">
      <dgm:prSet phldrT="[Texte]"/>
      <dgm:spPr/>
      <dgm:t>
        <a:bodyPr/>
        <a:lstStyle/>
        <a:p>
          <a:r>
            <a:rPr lang="fr-FR" b="1"/>
            <a:t>règles statiques</a:t>
          </a:r>
          <a:endParaRPr lang="fr-FR" dirty="0"/>
        </a:p>
      </dgm:t>
    </dgm:pt>
    <dgm:pt modelId="{7A922C7C-BBE5-49BA-9CAB-6E810A303BAB}" type="parTrans" cxnId="{F5536646-A2B6-4899-8BFF-17D5923FA73E}">
      <dgm:prSet/>
      <dgm:spPr/>
      <dgm:t>
        <a:bodyPr/>
        <a:lstStyle/>
        <a:p>
          <a:endParaRPr lang="fr-FR"/>
        </a:p>
      </dgm:t>
    </dgm:pt>
    <dgm:pt modelId="{82A2A331-053F-43CC-ADFF-61F9E9FE1A59}" type="sibTrans" cxnId="{F5536646-A2B6-4899-8BFF-17D5923FA73E}">
      <dgm:prSet/>
      <dgm:spPr/>
      <dgm:t>
        <a:bodyPr/>
        <a:lstStyle/>
        <a:p>
          <a:endParaRPr lang="fr-FR"/>
        </a:p>
      </dgm:t>
    </dgm:pt>
    <dgm:pt modelId="{88F290A7-27BD-49F8-B0A7-89D1A068DC75}">
      <dgm:prSet phldrT="[Texte]"/>
      <dgm:spPr/>
      <dgm:t>
        <a:bodyPr/>
        <a:lstStyle/>
        <a:p>
          <a:r>
            <a:rPr lang="fr-FR" b="1"/>
            <a:t>faux positifs</a:t>
          </a:r>
          <a:endParaRPr lang="fr-FR" dirty="0"/>
        </a:p>
      </dgm:t>
    </dgm:pt>
    <dgm:pt modelId="{CAB3F489-A2D2-4F30-AB5F-2D5C85AADEDC}" type="parTrans" cxnId="{3525EB32-7976-4234-80EE-F670551856AE}">
      <dgm:prSet/>
      <dgm:spPr/>
      <dgm:t>
        <a:bodyPr/>
        <a:lstStyle/>
        <a:p>
          <a:endParaRPr lang="fr-FR"/>
        </a:p>
      </dgm:t>
    </dgm:pt>
    <dgm:pt modelId="{7DC3111A-30FE-4D35-9C65-D55863063596}" type="sibTrans" cxnId="{3525EB32-7976-4234-80EE-F670551856AE}">
      <dgm:prSet/>
      <dgm:spPr/>
      <dgm:t>
        <a:bodyPr/>
        <a:lstStyle/>
        <a:p>
          <a:endParaRPr lang="fr-FR"/>
        </a:p>
      </dgm:t>
    </dgm:pt>
    <dgm:pt modelId="{5553DC1A-7CAE-4932-9EEE-E5B59422849E}">
      <dgm:prSet phldrT="[Texte]"/>
      <dgm:spPr/>
      <dgm:t>
        <a:bodyPr/>
        <a:lstStyle/>
        <a:p>
          <a:r>
            <a:rPr lang="fr-FR" b="1" dirty="0"/>
            <a:t>3) Besoin d’intégrer l’intelligence artificielle pour une détection proactive et efficace</a:t>
          </a:r>
          <a:endParaRPr lang="fr-FR" dirty="0"/>
        </a:p>
      </dgm:t>
    </dgm:pt>
    <dgm:pt modelId="{8A2DA88D-5C73-4591-AFEA-0806C94BDB36}" type="parTrans" cxnId="{54856C89-7B3C-4CDA-BBF9-06E399CF2616}">
      <dgm:prSet/>
      <dgm:spPr/>
      <dgm:t>
        <a:bodyPr/>
        <a:lstStyle/>
        <a:p>
          <a:endParaRPr lang="fr-FR"/>
        </a:p>
      </dgm:t>
    </dgm:pt>
    <dgm:pt modelId="{FC5FD071-1C44-452D-A42B-8A149B424FA6}" type="sibTrans" cxnId="{54856C89-7B3C-4CDA-BBF9-06E399CF2616}">
      <dgm:prSet/>
      <dgm:spPr/>
      <dgm:t>
        <a:bodyPr/>
        <a:lstStyle/>
        <a:p>
          <a:endParaRPr lang="fr-FR"/>
        </a:p>
      </dgm:t>
    </dgm:pt>
    <dgm:pt modelId="{BEC15476-89BA-4982-AB1F-4B7961B42408}">
      <dgm:prSet phldrT="[Texte]"/>
      <dgm:spPr/>
      <dgm:t>
        <a:bodyPr/>
        <a:lstStyle/>
        <a:p>
          <a:r>
            <a:rPr lang="fr-FR" b="1"/>
            <a:t>détection limitée des attaques inconnues</a:t>
          </a:r>
          <a:endParaRPr lang="fr-FR" dirty="0"/>
        </a:p>
      </dgm:t>
    </dgm:pt>
    <dgm:pt modelId="{3753C609-E614-4E61-8259-2578E145B1F6}" type="parTrans" cxnId="{B59EF649-E095-4994-9A78-90585B6EC10A}">
      <dgm:prSet/>
      <dgm:spPr/>
      <dgm:t>
        <a:bodyPr/>
        <a:lstStyle/>
        <a:p>
          <a:endParaRPr lang="fr-FR"/>
        </a:p>
      </dgm:t>
    </dgm:pt>
    <dgm:pt modelId="{3F1B9266-2D8A-4A9F-89FF-1632445302E4}" type="sibTrans" cxnId="{B59EF649-E095-4994-9A78-90585B6EC10A}">
      <dgm:prSet/>
      <dgm:spPr/>
      <dgm:t>
        <a:bodyPr/>
        <a:lstStyle/>
        <a:p>
          <a:endParaRPr lang="fr-FR"/>
        </a:p>
      </dgm:t>
    </dgm:pt>
    <dgm:pt modelId="{E3E9A1C4-1FE0-43F1-BD6D-9973ACF6FD61}" type="pres">
      <dgm:prSet presAssocID="{F95C49A6-4A12-48C1-B805-349D3855F529}" presName="linear" presStyleCnt="0">
        <dgm:presLayoutVars>
          <dgm:dir/>
          <dgm:resizeHandles val="exact"/>
        </dgm:presLayoutVars>
      </dgm:prSet>
      <dgm:spPr/>
    </dgm:pt>
    <dgm:pt modelId="{6BF173D6-1785-42E6-8E1B-AE7B60B1A51F}" type="pres">
      <dgm:prSet presAssocID="{7368B224-1270-47AE-9542-37A66C1D79FF}" presName="comp" presStyleCnt="0"/>
      <dgm:spPr/>
    </dgm:pt>
    <dgm:pt modelId="{24A5B9D3-077A-46DB-9ECD-4241E2978CB3}" type="pres">
      <dgm:prSet presAssocID="{7368B224-1270-47AE-9542-37A66C1D79FF}" presName="box" presStyleLbl="node1" presStyleIdx="0" presStyleCnt="3" custLinFactNeighborY="-2405"/>
      <dgm:spPr/>
    </dgm:pt>
    <dgm:pt modelId="{CB5E6B94-0496-4A75-B350-8944D0712D7A}" type="pres">
      <dgm:prSet presAssocID="{7368B224-1270-47AE-9542-37A66C1D79FF}" presName="img" presStyleLbl="fgImgPlace1" presStyleIdx="0" presStyleCnt="3" custLinFactNeighborX="-5317" custLinFactNeighborY="-1088"/>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3000" r="-23000"/>
          </a:stretch>
        </a:blipFill>
      </dgm:spPr>
    </dgm:pt>
    <dgm:pt modelId="{9FFFBD03-3304-451A-853F-95FD3E089963}" type="pres">
      <dgm:prSet presAssocID="{7368B224-1270-47AE-9542-37A66C1D79FF}" presName="text" presStyleLbl="node1" presStyleIdx="0" presStyleCnt="3">
        <dgm:presLayoutVars>
          <dgm:bulletEnabled val="1"/>
        </dgm:presLayoutVars>
      </dgm:prSet>
      <dgm:spPr/>
    </dgm:pt>
    <dgm:pt modelId="{9A92B142-8620-4096-8430-4E869E3BE29B}" type="pres">
      <dgm:prSet presAssocID="{F3495B68-756D-4FFB-B6E2-E191A2A711D9}" presName="spacer" presStyleCnt="0"/>
      <dgm:spPr/>
    </dgm:pt>
    <dgm:pt modelId="{E341975F-2395-43CA-B3BF-6DD54A8969D4}" type="pres">
      <dgm:prSet presAssocID="{9B238146-BF00-4184-B32D-DF6CB2CD00D6}" presName="comp" presStyleCnt="0"/>
      <dgm:spPr/>
    </dgm:pt>
    <dgm:pt modelId="{6F7F87C2-E2A5-4031-9FE5-815A19D01161}" type="pres">
      <dgm:prSet presAssocID="{9B238146-BF00-4184-B32D-DF6CB2CD00D6}" presName="box" presStyleLbl="node1" presStyleIdx="1" presStyleCnt="3"/>
      <dgm:spPr/>
    </dgm:pt>
    <dgm:pt modelId="{96DF5012-BB53-49F7-A910-2BFE5279E28A}" type="pres">
      <dgm:prSet presAssocID="{9B238146-BF00-4184-B32D-DF6CB2CD00D6}" presName="img" presStyleLbl="fgImgPlace1" presStyleIdx="1" presStyleCnt="3"/>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dgm:spPr>
    </dgm:pt>
    <dgm:pt modelId="{ACBBBD7C-9AEE-4F51-96E8-2402D404523D}" type="pres">
      <dgm:prSet presAssocID="{9B238146-BF00-4184-B32D-DF6CB2CD00D6}" presName="text" presStyleLbl="node1" presStyleIdx="1" presStyleCnt="3">
        <dgm:presLayoutVars>
          <dgm:bulletEnabled val="1"/>
        </dgm:presLayoutVars>
      </dgm:prSet>
      <dgm:spPr/>
    </dgm:pt>
    <dgm:pt modelId="{AA6A9943-DDEC-4D14-8ECE-53E0C5E92A24}" type="pres">
      <dgm:prSet presAssocID="{C7961280-A8A0-4995-91FB-E24A901A5756}" presName="spacer" presStyleCnt="0"/>
      <dgm:spPr/>
    </dgm:pt>
    <dgm:pt modelId="{DF8B50F7-6E2F-4144-BDF8-8A2C9E6EB820}" type="pres">
      <dgm:prSet presAssocID="{5553DC1A-7CAE-4932-9EEE-E5B59422849E}" presName="comp" presStyleCnt="0"/>
      <dgm:spPr/>
    </dgm:pt>
    <dgm:pt modelId="{9A0322FF-7A66-4DAD-9EAF-29121D4ED0E7}" type="pres">
      <dgm:prSet presAssocID="{5553DC1A-7CAE-4932-9EEE-E5B59422849E}" presName="box" presStyleLbl="node1" presStyleIdx="2" presStyleCnt="3"/>
      <dgm:spPr/>
    </dgm:pt>
    <dgm:pt modelId="{18CD8C85-211F-42FE-8ED1-C5AD085D7250}" type="pres">
      <dgm:prSet presAssocID="{5553DC1A-7CAE-4932-9EEE-E5B59422849E}" presName="img" presStyleLbl="fgImgPlace1" presStyleIdx="2" presStyleCnt="3"/>
      <dgm:spPr>
        <a:blipFill rotWithShape="1">
          <a:blip xmlns:r="http://schemas.openxmlformats.org/officeDocument/2006/relationships" r:embed="rId3">
            <a:extLst>
              <a:ext uri="{28A0092B-C50C-407E-A947-70E740481C1C}">
                <a14:useLocalDpi xmlns:a14="http://schemas.microsoft.com/office/drawing/2010/main" val="0"/>
              </a:ext>
            </a:extLst>
          </a:blip>
          <a:srcRect/>
          <a:stretch>
            <a:fillRect l="-22000" r="-22000"/>
          </a:stretch>
        </a:blipFill>
      </dgm:spPr>
    </dgm:pt>
    <dgm:pt modelId="{0931D0CF-1A67-40BF-806F-1DFBBB628209}" type="pres">
      <dgm:prSet presAssocID="{5553DC1A-7CAE-4932-9EEE-E5B59422849E}" presName="text" presStyleLbl="node1" presStyleIdx="2" presStyleCnt="3">
        <dgm:presLayoutVars>
          <dgm:bulletEnabled val="1"/>
        </dgm:presLayoutVars>
      </dgm:prSet>
      <dgm:spPr/>
    </dgm:pt>
  </dgm:ptLst>
  <dgm:cxnLst>
    <dgm:cxn modelId="{02D76519-3802-4A27-8765-D3B3F7BE1957}" srcId="{F95C49A6-4A12-48C1-B805-349D3855F529}" destId="{9B238146-BF00-4184-B32D-DF6CB2CD00D6}" srcOrd="1" destOrd="0" parTransId="{C3BC3E07-454A-4033-864F-7267DA0667EA}" sibTransId="{C7961280-A8A0-4995-91FB-E24A901A5756}"/>
    <dgm:cxn modelId="{49A32D30-BB92-49E7-B60B-4330815802E1}" type="presOf" srcId="{9B238146-BF00-4184-B32D-DF6CB2CD00D6}" destId="{6F7F87C2-E2A5-4031-9FE5-815A19D01161}" srcOrd="0" destOrd="0" presId="urn:microsoft.com/office/officeart/2005/8/layout/vList4"/>
    <dgm:cxn modelId="{3525EB32-7976-4234-80EE-F670551856AE}" srcId="{9B238146-BF00-4184-B32D-DF6CB2CD00D6}" destId="{88F290A7-27BD-49F8-B0A7-89D1A068DC75}" srcOrd="1" destOrd="0" parTransId="{CAB3F489-A2D2-4F30-AB5F-2D5C85AADEDC}" sibTransId="{7DC3111A-30FE-4D35-9C65-D55863063596}"/>
    <dgm:cxn modelId="{E1782C3F-FCF4-4C80-9A8C-A7C6527622FC}" type="presOf" srcId="{88F290A7-27BD-49F8-B0A7-89D1A068DC75}" destId="{6F7F87C2-E2A5-4031-9FE5-815A19D01161}" srcOrd="0" destOrd="2" presId="urn:microsoft.com/office/officeart/2005/8/layout/vList4"/>
    <dgm:cxn modelId="{31E06D44-263D-4332-800D-C2367FDB82C9}" type="presOf" srcId="{5553DC1A-7CAE-4932-9EEE-E5B59422849E}" destId="{0931D0CF-1A67-40BF-806F-1DFBBB628209}" srcOrd="1" destOrd="0" presId="urn:microsoft.com/office/officeart/2005/8/layout/vList4"/>
    <dgm:cxn modelId="{484B8D45-A37F-42CF-986E-ECBACE8414D1}" type="presOf" srcId="{7368B224-1270-47AE-9542-37A66C1D79FF}" destId="{9FFFBD03-3304-451A-853F-95FD3E089963}" srcOrd="1" destOrd="0" presId="urn:microsoft.com/office/officeart/2005/8/layout/vList4"/>
    <dgm:cxn modelId="{F5536646-A2B6-4899-8BFF-17D5923FA73E}" srcId="{9B238146-BF00-4184-B32D-DF6CB2CD00D6}" destId="{3DA329C9-9633-40AF-8F3C-445FAB8FE5FE}" srcOrd="0" destOrd="0" parTransId="{7A922C7C-BBE5-49BA-9CAB-6E810A303BAB}" sibTransId="{82A2A331-053F-43CC-ADFF-61F9E9FE1A59}"/>
    <dgm:cxn modelId="{B59EF649-E095-4994-9A78-90585B6EC10A}" srcId="{9B238146-BF00-4184-B32D-DF6CB2CD00D6}" destId="{BEC15476-89BA-4982-AB1F-4B7961B42408}" srcOrd="2" destOrd="0" parTransId="{3753C609-E614-4E61-8259-2578E145B1F6}" sibTransId="{3F1B9266-2D8A-4A9F-89FF-1632445302E4}"/>
    <dgm:cxn modelId="{16D96675-9C9C-49FE-A34E-BE7770FBBEB0}" type="presOf" srcId="{BEC15476-89BA-4982-AB1F-4B7961B42408}" destId="{6F7F87C2-E2A5-4031-9FE5-815A19D01161}" srcOrd="0" destOrd="3" presId="urn:microsoft.com/office/officeart/2005/8/layout/vList4"/>
    <dgm:cxn modelId="{54856C89-7B3C-4CDA-BBF9-06E399CF2616}" srcId="{F95C49A6-4A12-48C1-B805-349D3855F529}" destId="{5553DC1A-7CAE-4932-9EEE-E5B59422849E}" srcOrd="2" destOrd="0" parTransId="{8A2DA88D-5C73-4591-AFEA-0806C94BDB36}" sibTransId="{FC5FD071-1C44-452D-A42B-8A149B424FA6}"/>
    <dgm:cxn modelId="{1AF79F8E-02AD-451A-82E6-9A6C5ADC8C13}" type="presOf" srcId="{3DA329C9-9633-40AF-8F3C-445FAB8FE5FE}" destId="{ACBBBD7C-9AEE-4F51-96E8-2402D404523D}" srcOrd="1" destOrd="1" presId="urn:microsoft.com/office/officeart/2005/8/layout/vList4"/>
    <dgm:cxn modelId="{A8AAB494-2A5C-4CAD-8015-1F557B19314D}" type="presOf" srcId="{3DA329C9-9633-40AF-8F3C-445FAB8FE5FE}" destId="{6F7F87C2-E2A5-4031-9FE5-815A19D01161}" srcOrd="0" destOrd="1" presId="urn:microsoft.com/office/officeart/2005/8/layout/vList4"/>
    <dgm:cxn modelId="{8F9F9CAD-B1BB-4528-AE40-C2A2A11F4802}" type="presOf" srcId="{9B238146-BF00-4184-B32D-DF6CB2CD00D6}" destId="{ACBBBD7C-9AEE-4F51-96E8-2402D404523D}" srcOrd="1" destOrd="0" presId="urn:microsoft.com/office/officeart/2005/8/layout/vList4"/>
    <dgm:cxn modelId="{36382DBD-5AC4-4368-B49F-DAF22879947B}" srcId="{F95C49A6-4A12-48C1-B805-349D3855F529}" destId="{7368B224-1270-47AE-9542-37A66C1D79FF}" srcOrd="0" destOrd="0" parTransId="{8FCFD2CB-9087-47DD-B213-97D1733C6AAA}" sibTransId="{F3495B68-756D-4FFB-B6E2-E191A2A711D9}"/>
    <dgm:cxn modelId="{FACCF5C4-CA6D-48F7-B815-9962A799EDFB}" type="presOf" srcId="{F95C49A6-4A12-48C1-B805-349D3855F529}" destId="{E3E9A1C4-1FE0-43F1-BD6D-9973ACF6FD61}" srcOrd="0" destOrd="0" presId="urn:microsoft.com/office/officeart/2005/8/layout/vList4"/>
    <dgm:cxn modelId="{F33CF0C5-07CB-4AA1-AE19-CB1C081584B1}" type="presOf" srcId="{5553DC1A-7CAE-4932-9EEE-E5B59422849E}" destId="{9A0322FF-7A66-4DAD-9EAF-29121D4ED0E7}" srcOrd="0" destOrd="0" presId="urn:microsoft.com/office/officeart/2005/8/layout/vList4"/>
    <dgm:cxn modelId="{ACEF1CD1-9DEA-4724-8430-1E4760C7A93C}" type="presOf" srcId="{BEC15476-89BA-4982-AB1F-4B7961B42408}" destId="{ACBBBD7C-9AEE-4F51-96E8-2402D404523D}" srcOrd="1" destOrd="3" presId="urn:microsoft.com/office/officeart/2005/8/layout/vList4"/>
    <dgm:cxn modelId="{72758CD6-AF98-45DF-B03D-0B3E2AB689CB}" type="presOf" srcId="{88F290A7-27BD-49F8-B0A7-89D1A068DC75}" destId="{ACBBBD7C-9AEE-4F51-96E8-2402D404523D}" srcOrd="1" destOrd="2" presId="urn:microsoft.com/office/officeart/2005/8/layout/vList4"/>
    <dgm:cxn modelId="{8CF3D4FC-7C03-491E-9E12-0CCA986C960B}" type="presOf" srcId="{7368B224-1270-47AE-9542-37A66C1D79FF}" destId="{24A5B9D3-077A-46DB-9ECD-4241E2978CB3}" srcOrd="0" destOrd="0" presId="urn:microsoft.com/office/officeart/2005/8/layout/vList4"/>
    <dgm:cxn modelId="{9BE2DBD9-C350-405D-8D78-4501F918FA56}" type="presParOf" srcId="{E3E9A1C4-1FE0-43F1-BD6D-9973ACF6FD61}" destId="{6BF173D6-1785-42E6-8E1B-AE7B60B1A51F}" srcOrd="0" destOrd="0" presId="urn:microsoft.com/office/officeart/2005/8/layout/vList4"/>
    <dgm:cxn modelId="{41A97D14-C765-4F3F-A6F9-3232FD8B5572}" type="presParOf" srcId="{6BF173D6-1785-42E6-8E1B-AE7B60B1A51F}" destId="{24A5B9D3-077A-46DB-9ECD-4241E2978CB3}" srcOrd="0" destOrd="0" presId="urn:microsoft.com/office/officeart/2005/8/layout/vList4"/>
    <dgm:cxn modelId="{315AA2A0-EEBA-4F0D-8A83-48A096318011}" type="presParOf" srcId="{6BF173D6-1785-42E6-8E1B-AE7B60B1A51F}" destId="{CB5E6B94-0496-4A75-B350-8944D0712D7A}" srcOrd="1" destOrd="0" presId="urn:microsoft.com/office/officeart/2005/8/layout/vList4"/>
    <dgm:cxn modelId="{C01ACE2A-D9A3-4371-887D-C59613811EAD}" type="presParOf" srcId="{6BF173D6-1785-42E6-8E1B-AE7B60B1A51F}" destId="{9FFFBD03-3304-451A-853F-95FD3E089963}" srcOrd="2" destOrd="0" presId="urn:microsoft.com/office/officeart/2005/8/layout/vList4"/>
    <dgm:cxn modelId="{97591253-8EF2-4787-B43F-E26AC4231415}" type="presParOf" srcId="{E3E9A1C4-1FE0-43F1-BD6D-9973ACF6FD61}" destId="{9A92B142-8620-4096-8430-4E869E3BE29B}" srcOrd="1" destOrd="0" presId="urn:microsoft.com/office/officeart/2005/8/layout/vList4"/>
    <dgm:cxn modelId="{DBAA099E-2E52-40B0-B025-E1EECC33EE89}" type="presParOf" srcId="{E3E9A1C4-1FE0-43F1-BD6D-9973ACF6FD61}" destId="{E341975F-2395-43CA-B3BF-6DD54A8969D4}" srcOrd="2" destOrd="0" presId="urn:microsoft.com/office/officeart/2005/8/layout/vList4"/>
    <dgm:cxn modelId="{E6E7B4BA-D12F-4AAA-A3BD-537E4AEABB2E}" type="presParOf" srcId="{E341975F-2395-43CA-B3BF-6DD54A8969D4}" destId="{6F7F87C2-E2A5-4031-9FE5-815A19D01161}" srcOrd="0" destOrd="0" presId="urn:microsoft.com/office/officeart/2005/8/layout/vList4"/>
    <dgm:cxn modelId="{D12C2ABF-28FC-448B-B480-A844851718F5}" type="presParOf" srcId="{E341975F-2395-43CA-B3BF-6DD54A8969D4}" destId="{96DF5012-BB53-49F7-A910-2BFE5279E28A}" srcOrd="1" destOrd="0" presId="urn:microsoft.com/office/officeart/2005/8/layout/vList4"/>
    <dgm:cxn modelId="{0FBC3F20-F0A6-4135-BA04-68113FFEB10E}" type="presParOf" srcId="{E341975F-2395-43CA-B3BF-6DD54A8969D4}" destId="{ACBBBD7C-9AEE-4F51-96E8-2402D404523D}" srcOrd="2" destOrd="0" presId="urn:microsoft.com/office/officeart/2005/8/layout/vList4"/>
    <dgm:cxn modelId="{FD51F1F9-6BAF-4422-90EC-CF1ECCF2312F}" type="presParOf" srcId="{E3E9A1C4-1FE0-43F1-BD6D-9973ACF6FD61}" destId="{AA6A9943-DDEC-4D14-8ECE-53E0C5E92A24}" srcOrd="3" destOrd="0" presId="urn:microsoft.com/office/officeart/2005/8/layout/vList4"/>
    <dgm:cxn modelId="{06D133BD-00CA-40F5-BBAC-C897982BEE17}" type="presParOf" srcId="{E3E9A1C4-1FE0-43F1-BD6D-9973ACF6FD61}" destId="{DF8B50F7-6E2F-4144-BDF8-8A2C9E6EB820}" srcOrd="4" destOrd="0" presId="urn:microsoft.com/office/officeart/2005/8/layout/vList4"/>
    <dgm:cxn modelId="{C14E2C1C-1826-488D-8A22-F85C1E1824B1}" type="presParOf" srcId="{DF8B50F7-6E2F-4144-BDF8-8A2C9E6EB820}" destId="{9A0322FF-7A66-4DAD-9EAF-29121D4ED0E7}" srcOrd="0" destOrd="0" presId="urn:microsoft.com/office/officeart/2005/8/layout/vList4"/>
    <dgm:cxn modelId="{9001DD08-D891-4C63-A92C-190055F00D8D}" type="presParOf" srcId="{DF8B50F7-6E2F-4144-BDF8-8A2C9E6EB820}" destId="{18CD8C85-211F-42FE-8ED1-C5AD085D7250}" srcOrd="1" destOrd="0" presId="urn:microsoft.com/office/officeart/2005/8/layout/vList4"/>
    <dgm:cxn modelId="{48ABC403-E2D3-40B5-BA73-DC19299EB97F}" type="presParOf" srcId="{DF8B50F7-6E2F-4144-BDF8-8A2C9E6EB820}" destId="{0931D0CF-1A67-40BF-806F-1DFBBB628209}"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552E9D-EF4B-4A24-8C06-8108AB23BDCA}" type="doc">
      <dgm:prSet loTypeId="urn:microsoft.com/office/officeart/2009/layout/CircleArrowProcess" loCatId="cycle" qsTypeId="urn:microsoft.com/office/officeart/2005/8/quickstyle/simple1" qsCatId="simple" csTypeId="urn:microsoft.com/office/officeart/2005/8/colors/accent1_3" csCatId="accent1" phldr="1"/>
      <dgm:spPr/>
      <dgm:t>
        <a:bodyPr/>
        <a:lstStyle/>
        <a:p>
          <a:endParaRPr lang="fr-FR"/>
        </a:p>
      </dgm:t>
    </dgm:pt>
    <dgm:pt modelId="{27E4468B-F8D0-49C3-8311-8772D05DBEC8}">
      <dgm:prSet phldrT="[Texte]" custT="1"/>
      <dgm:spPr/>
      <dgm:t>
        <a:bodyPr/>
        <a:lstStyle/>
        <a:p>
          <a:r>
            <a:rPr lang="fr-FR" sz="2400" b="1" dirty="0">
              <a:latin typeface="fkGroteskNeue"/>
            </a:rPr>
            <a:t>la centralisation</a:t>
          </a:r>
          <a:endParaRPr lang="fr-FR" sz="2400" b="1" dirty="0"/>
        </a:p>
      </dgm:t>
    </dgm:pt>
    <dgm:pt modelId="{0B957E27-690F-4FB0-B9BD-B12378A37E63}" type="parTrans" cxnId="{7DA7F6F9-DFD5-49B8-B9B8-03C3F232C926}">
      <dgm:prSet/>
      <dgm:spPr/>
      <dgm:t>
        <a:bodyPr/>
        <a:lstStyle/>
        <a:p>
          <a:endParaRPr lang="fr-FR"/>
        </a:p>
      </dgm:t>
    </dgm:pt>
    <dgm:pt modelId="{233BC2BB-2AAC-4211-8732-B9516FE71B8D}" type="sibTrans" cxnId="{7DA7F6F9-DFD5-49B8-B9B8-03C3F232C926}">
      <dgm:prSet/>
      <dgm:spPr/>
      <dgm:t>
        <a:bodyPr/>
        <a:lstStyle/>
        <a:p>
          <a:endParaRPr lang="fr-FR"/>
        </a:p>
      </dgm:t>
    </dgm:pt>
    <dgm:pt modelId="{7858CC66-36CD-4BDD-8123-7D83491948CB}">
      <dgm:prSet phldrT="[Texte]"/>
      <dgm:spPr/>
      <dgm:t>
        <a:bodyPr/>
        <a:lstStyle/>
        <a:p>
          <a:r>
            <a:rPr lang="fr-FR" b="1" dirty="0">
              <a:latin typeface="fkGroteskNeue"/>
            </a:rPr>
            <a:t>la corrélation </a:t>
          </a:r>
          <a:endParaRPr lang="fr-FR" b="1" dirty="0"/>
        </a:p>
      </dgm:t>
    </dgm:pt>
    <dgm:pt modelId="{95216B6D-7D25-4929-8476-F31918907DE5}" type="parTrans" cxnId="{779151B1-10C1-4C1A-A1A0-425F3933BF39}">
      <dgm:prSet/>
      <dgm:spPr/>
      <dgm:t>
        <a:bodyPr/>
        <a:lstStyle/>
        <a:p>
          <a:endParaRPr lang="fr-FR"/>
        </a:p>
      </dgm:t>
    </dgm:pt>
    <dgm:pt modelId="{22701C1A-58B6-4A61-806D-2FD9A91A6BA6}" type="sibTrans" cxnId="{779151B1-10C1-4C1A-A1A0-425F3933BF39}">
      <dgm:prSet/>
      <dgm:spPr/>
      <dgm:t>
        <a:bodyPr/>
        <a:lstStyle/>
        <a:p>
          <a:endParaRPr lang="fr-FR"/>
        </a:p>
      </dgm:t>
    </dgm:pt>
    <dgm:pt modelId="{4EFCA03A-FA10-4B98-8EE5-1A4BBE6793D2}">
      <dgm:prSet phldrT="[Texte]"/>
      <dgm:spPr/>
      <dgm:t>
        <a:bodyPr/>
        <a:lstStyle/>
        <a:p>
          <a:r>
            <a:rPr lang="fr-FR" b="1" dirty="0">
              <a:latin typeface="fkGroteskNeue"/>
            </a:rPr>
            <a:t>l’analyse</a:t>
          </a:r>
          <a:endParaRPr lang="fr-FR" b="1" dirty="0"/>
        </a:p>
      </dgm:t>
    </dgm:pt>
    <dgm:pt modelId="{851DC937-E710-4353-AD29-135A482A651C}" type="parTrans" cxnId="{42C9B7DC-9FC6-48A1-B1CD-4087F77D1D78}">
      <dgm:prSet/>
      <dgm:spPr/>
      <dgm:t>
        <a:bodyPr/>
        <a:lstStyle/>
        <a:p>
          <a:endParaRPr lang="fr-FR"/>
        </a:p>
      </dgm:t>
    </dgm:pt>
    <dgm:pt modelId="{C07B057F-2ABA-4245-8B4D-9D38659AAA04}" type="sibTrans" cxnId="{42C9B7DC-9FC6-48A1-B1CD-4087F77D1D78}">
      <dgm:prSet/>
      <dgm:spPr/>
      <dgm:t>
        <a:bodyPr/>
        <a:lstStyle/>
        <a:p>
          <a:endParaRPr lang="fr-FR"/>
        </a:p>
      </dgm:t>
    </dgm:pt>
    <dgm:pt modelId="{B16F11CD-469E-4A3B-95A9-5826BD7DD96E}" type="pres">
      <dgm:prSet presAssocID="{C1552E9D-EF4B-4A24-8C06-8108AB23BDCA}" presName="Name0" presStyleCnt="0">
        <dgm:presLayoutVars>
          <dgm:chMax val="7"/>
          <dgm:chPref val="7"/>
          <dgm:dir/>
          <dgm:animLvl val="lvl"/>
        </dgm:presLayoutVars>
      </dgm:prSet>
      <dgm:spPr/>
    </dgm:pt>
    <dgm:pt modelId="{EC4D4F9C-26A7-4A44-8832-993A26905B5D}" type="pres">
      <dgm:prSet presAssocID="{27E4468B-F8D0-49C3-8311-8772D05DBEC8}" presName="Accent1" presStyleCnt="0"/>
      <dgm:spPr/>
    </dgm:pt>
    <dgm:pt modelId="{EC28A08A-8DFB-4003-B937-C386D055FEAB}" type="pres">
      <dgm:prSet presAssocID="{27E4468B-F8D0-49C3-8311-8772D05DBEC8}" presName="Accent" presStyleLbl="node1" presStyleIdx="0" presStyleCnt="3"/>
      <dgm:spPr/>
    </dgm:pt>
    <dgm:pt modelId="{8E876473-A3B7-4384-84E3-3F22F23A5781}" type="pres">
      <dgm:prSet presAssocID="{27E4468B-F8D0-49C3-8311-8772D05DBEC8}" presName="Parent1" presStyleLbl="revTx" presStyleIdx="0" presStyleCnt="3" custScaleX="132516">
        <dgm:presLayoutVars>
          <dgm:chMax val="1"/>
          <dgm:chPref val="1"/>
          <dgm:bulletEnabled val="1"/>
        </dgm:presLayoutVars>
      </dgm:prSet>
      <dgm:spPr/>
    </dgm:pt>
    <dgm:pt modelId="{43347B81-BC8F-4E6C-9626-A4C2B0EA4F25}" type="pres">
      <dgm:prSet presAssocID="{7858CC66-36CD-4BDD-8123-7D83491948CB}" presName="Accent2" presStyleCnt="0"/>
      <dgm:spPr/>
    </dgm:pt>
    <dgm:pt modelId="{76053F01-81C4-4C3A-878F-2E8A5F0F10FD}" type="pres">
      <dgm:prSet presAssocID="{7858CC66-36CD-4BDD-8123-7D83491948CB}" presName="Accent" presStyleLbl="node1" presStyleIdx="1" presStyleCnt="3"/>
      <dgm:spPr/>
    </dgm:pt>
    <dgm:pt modelId="{680DD167-B460-4A07-8778-657899CAA45E}" type="pres">
      <dgm:prSet presAssocID="{7858CC66-36CD-4BDD-8123-7D83491948CB}" presName="Parent2" presStyleLbl="revTx" presStyleIdx="1" presStyleCnt="3">
        <dgm:presLayoutVars>
          <dgm:chMax val="1"/>
          <dgm:chPref val="1"/>
          <dgm:bulletEnabled val="1"/>
        </dgm:presLayoutVars>
      </dgm:prSet>
      <dgm:spPr/>
    </dgm:pt>
    <dgm:pt modelId="{BD647D01-A7E4-4A54-AD20-08C778FDA63F}" type="pres">
      <dgm:prSet presAssocID="{4EFCA03A-FA10-4B98-8EE5-1A4BBE6793D2}" presName="Accent3" presStyleCnt="0"/>
      <dgm:spPr/>
    </dgm:pt>
    <dgm:pt modelId="{6C6FA17D-336A-4D62-ADB8-64B5FBBEC2D0}" type="pres">
      <dgm:prSet presAssocID="{4EFCA03A-FA10-4B98-8EE5-1A4BBE6793D2}" presName="Accent" presStyleLbl="node1" presStyleIdx="2" presStyleCnt="3"/>
      <dgm:spPr/>
    </dgm:pt>
    <dgm:pt modelId="{9C1634DC-78C6-4977-85DF-8CC90AC39B92}" type="pres">
      <dgm:prSet presAssocID="{4EFCA03A-FA10-4B98-8EE5-1A4BBE6793D2}" presName="Parent3" presStyleLbl="revTx" presStyleIdx="2" presStyleCnt="3">
        <dgm:presLayoutVars>
          <dgm:chMax val="1"/>
          <dgm:chPref val="1"/>
          <dgm:bulletEnabled val="1"/>
        </dgm:presLayoutVars>
      </dgm:prSet>
      <dgm:spPr/>
    </dgm:pt>
  </dgm:ptLst>
  <dgm:cxnLst>
    <dgm:cxn modelId="{B45AB55D-2FBE-48AC-9548-33C6A56010EB}" type="presOf" srcId="{7858CC66-36CD-4BDD-8123-7D83491948CB}" destId="{680DD167-B460-4A07-8778-657899CAA45E}" srcOrd="0" destOrd="0" presId="urn:microsoft.com/office/officeart/2009/layout/CircleArrowProcess"/>
    <dgm:cxn modelId="{84BDE541-C8A9-45F0-9A44-F7B972167019}" type="presOf" srcId="{C1552E9D-EF4B-4A24-8C06-8108AB23BDCA}" destId="{B16F11CD-469E-4A3B-95A9-5826BD7DD96E}" srcOrd="0" destOrd="0" presId="urn:microsoft.com/office/officeart/2009/layout/CircleArrowProcess"/>
    <dgm:cxn modelId="{312E5F45-73EB-41E6-A061-542F65E36A16}" type="presOf" srcId="{4EFCA03A-FA10-4B98-8EE5-1A4BBE6793D2}" destId="{9C1634DC-78C6-4977-85DF-8CC90AC39B92}" srcOrd="0" destOrd="0" presId="urn:microsoft.com/office/officeart/2009/layout/CircleArrowProcess"/>
    <dgm:cxn modelId="{A188B051-1971-4B20-9861-148875CB41BA}" type="presOf" srcId="{27E4468B-F8D0-49C3-8311-8772D05DBEC8}" destId="{8E876473-A3B7-4384-84E3-3F22F23A5781}" srcOrd="0" destOrd="0" presId="urn:microsoft.com/office/officeart/2009/layout/CircleArrowProcess"/>
    <dgm:cxn modelId="{779151B1-10C1-4C1A-A1A0-425F3933BF39}" srcId="{C1552E9D-EF4B-4A24-8C06-8108AB23BDCA}" destId="{7858CC66-36CD-4BDD-8123-7D83491948CB}" srcOrd="1" destOrd="0" parTransId="{95216B6D-7D25-4929-8476-F31918907DE5}" sibTransId="{22701C1A-58B6-4A61-806D-2FD9A91A6BA6}"/>
    <dgm:cxn modelId="{42C9B7DC-9FC6-48A1-B1CD-4087F77D1D78}" srcId="{C1552E9D-EF4B-4A24-8C06-8108AB23BDCA}" destId="{4EFCA03A-FA10-4B98-8EE5-1A4BBE6793D2}" srcOrd="2" destOrd="0" parTransId="{851DC937-E710-4353-AD29-135A482A651C}" sibTransId="{C07B057F-2ABA-4245-8B4D-9D38659AAA04}"/>
    <dgm:cxn modelId="{7DA7F6F9-DFD5-49B8-B9B8-03C3F232C926}" srcId="{C1552E9D-EF4B-4A24-8C06-8108AB23BDCA}" destId="{27E4468B-F8D0-49C3-8311-8772D05DBEC8}" srcOrd="0" destOrd="0" parTransId="{0B957E27-690F-4FB0-B9BD-B12378A37E63}" sibTransId="{233BC2BB-2AAC-4211-8732-B9516FE71B8D}"/>
    <dgm:cxn modelId="{6612AAFB-B7B7-477C-ABF6-A1DD48F840D5}" type="presParOf" srcId="{B16F11CD-469E-4A3B-95A9-5826BD7DD96E}" destId="{EC4D4F9C-26A7-4A44-8832-993A26905B5D}" srcOrd="0" destOrd="0" presId="urn:microsoft.com/office/officeart/2009/layout/CircleArrowProcess"/>
    <dgm:cxn modelId="{5096A958-0ED5-4DD4-873D-F2450786F4EE}" type="presParOf" srcId="{EC4D4F9C-26A7-4A44-8832-993A26905B5D}" destId="{EC28A08A-8DFB-4003-B937-C386D055FEAB}" srcOrd="0" destOrd="0" presId="urn:microsoft.com/office/officeart/2009/layout/CircleArrowProcess"/>
    <dgm:cxn modelId="{0F7225B9-FC1E-470D-8FCD-B30389696A51}" type="presParOf" srcId="{B16F11CD-469E-4A3B-95A9-5826BD7DD96E}" destId="{8E876473-A3B7-4384-84E3-3F22F23A5781}" srcOrd="1" destOrd="0" presId="urn:microsoft.com/office/officeart/2009/layout/CircleArrowProcess"/>
    <dgm:cxn modelId="{D8CE43E0-786A-49E7-8417-849CC7A7420E}" type="presParOf" srcId="{B16F11CD-469E-4A3B-95A9-5826BD7DD96E}" destId="{43347B81-BC8F-4E6C-9626-A4C2B0EA4F25}" srcOrd="2" destOrd="0" presId="urn:microsoft.com/office/officeart/2009/layout/CircleArrowProcess"/>
    <dgm:cxn modelId="{5580B515-E3E5-415E-BB48-62EC2C7FD3BF}" type="presParOf" srcId="{43347B81-BC8F-4E6C-9626-A4C2B0EA4F25}" destId="{76053F01-81C4-4C3A-878F-2E8A5F0F10FD}" srcOrd="0" destOrd="0" presId="urn:microsoft.com/office/officeart/2009/layout/CircleArrowProcess"/>
    <dgm:cxn modelId="{B16FB9AD-16FD-4BB0-B758-267AE77EF1F9}" type="presParOf" srcId="{B16F11CD-469E-4A3B-95A9-5826BD7DD96E}" destId="{680DD167-B460-4A07-8778-657899CAA45E}" srcOrd="3" destOrd="0" presId="urn:microsoft.com/office/officeart/2009/layout/CircleArrowProcess"/>
    <dgm:cxn modelId="{146BC761-C4CC-4DC7-9AC3-F9568E53E314}" type="presParOf" srcId="{B16F11CD-469E-4A3B-95A9-5826BD7DD96E}" destId="{BD647D01-A7E4-4A54-AD20-08C778FDA63F}" srcOrd="4" destOrd="0" presId="urn:microsoft.com/office/officeart/2009/layout/CircleArrowProcess"/>
    <dgm:cxn modelId="{ACB83297-8463-4806-AF66-6ABE6744A5CE}" type="presParOf" srcId="{BD647D01-A7E4-4A54-AD20-08C778FDA63F}" destId="{6C6FA17D-336A-4D62-ADB8-64B5FBBEC2D0}" srcOrd="0" destOrd="0" presId="urn:microsoft.com/office/officeart/2009/layout/CircleArrowProcess"/>
    <dgm:cxn modelId="{B45DA991-3EB2-45A5-87D7-5338074E421F}" type="presParOf" srcId="{B16F11CD-469E-4A3B-95A9-5826BD7DD96E}" destId="{9C1634DC-78C6-4977-85DF-8CC90AC39B92}" srcOrd="5" destOrd="0" presId="urn:microsoft.com/office/officeart/2009/layout/CircleArrow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1B49A5-6C62-4C9D-AF26-0A20C90D66E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fr-FR"/>
        </a:p>
      </dgm:t>
    </dgm:pt>
    <dgm:pt modelId="{D1848C37-F2DE-4030-B680-6AEEB3381388}">
      <dgm:prSet phldrT="[Texte]" custT="1">
        <dgm:style>
          <a:lnRef idx="1">
            <a:schemeClr val="accent1"/>
          </a:lnRef>
          <a:fillRef idx="2">
            <a:schemeClr val="accent1"/>
          </a:fillRef>
          <a:effectRef idx="1">
            <a:schemeClr val="accent1"/>
          </a:effectRef>
          <a:fontRef idx="minor">
            <a:schemeClr val="dk1"/>
          </a:fontRef>
        </dgm:style>
      </dgm:prSet>
      <dgm:spPr/>
      <dgm:t>
        <a:bodyPr/>
        <a:lstStyle/>
        <a:p>
          <a:r>
            <a:rPr lang="fr-FR" sz="2000" b="1" dirty="0">
              <a:solidFill>
                <a:schemeClr val="tx1"/>
              </a:solidFill>
            </a:rPr>
            <a:t>Machine Learning </a:t>
          </a:r>
        </a:p>
      </dgm:t>
    </dgm:pt>
    <dgm:pt modelId="{AC681115-0853-451B-BE86-7F5784A6661C}" type="parTrans" cxnId="{D249B9FB-7096-4DE3-9D3B-F21DC160FBD6}">
      <dgm:prSet/>
      <dgm:spPr/>
      <dgm:t>
        <a:bodyPr/>
        <a:lstStyle/>
        <a:p>
          <a:endParaRPr lang="fr-FR"/>
        </a:p>
      </dgm:t>
    </dgm:pt>
    <dgm:pt modelId="{2DB48562-11B9-4830-BC10-167808C6D6D0}" type="sibTrans" cxnId="{D249B9FB-7096-4DE3-9D3B-F21DC160FBD6}">
      <dgm:prSet/>
      <dgm:spPr/>
      <dgm:t>
        <a:bodyPr/>
        <a:lstStyle/>
        <a:p>
          <a:endParaRPr lang="fr-FR"/>
        </a:p>
      </dgm:t>
    </dgm:pt>
    <dgm:pt modelId="{8764A076-97AB-4ECD-9841-524FEB0F5D40}">
      <dgm:prSet/>
      <dgm:spPr/>
      <dgm:t>
        <a:bodyPr/>
        <a:lstStyle/>
        <a:p>
          <a:pPr>
            <a:buNone/>
          </a:pPr>
          <a:r>
            <a:rPr lang="fr-FR" b="1" i="0" dirty="0"/>
            <a:t>Apprentissage automatique à partir de données</a:t>
          </a:r>
          <a:endParaRPr lang="fr-FR" b="1" dirty="0"/>
        </a:p>
      </dgm:t>
    </dgm:pt>
    <dgm:pt modelId="{A0072652-0240-4254-9048-6F39E5BAA6CC}" type="parTrans" cxnId="{B608819A-DA72-4EC1-9223-E11BDC6ADCE9}">
      <dgm:prSet/>
      <dgm:spPr/>
      <dgm:t>
        <a:bodyPr/>
        <a:lstStyle/>
        <a:p>
          <a:endParaRPr lang="fr-FR"/>
        </a:p>
      </dgm:t>
    </dgm:pt>
    <dgm:pt modelId="{61276860-C1A0-4E18-B150-D2789994684E}" type="sibTrans" cxnId="{B608819A-DA72-4EC1-9223-E11BDC6ADCE9}">
      <dgm:prSet/>
      <dgm:spPr/>
      <dgm:t>
        <a:bodyPr/>
        <a:lstStyle/>
        <a:p>
          <a:endParaRPr lang="fr-FR"/>
        </a:p>
      </dgm:t>
    </dgm:pt>
    <dgm:pt modelId="{12FE397B-CAA1-4482-BB36-F6777D10589D}">
      <dgm:prSet/>
      <dgm:spPr/>
      <dgm:t>
        <a:bodyPr/>
        <a:lstStyle/>
        <a:p>
          <a:r>
            <a:rPr lang="fr-FR" b="1" dirty="0"/>
            <a:t>Branche de l’intelligence artificielle</a:t>
          </a:r>
        </a:p>
      </dgm:t>
    </dgm:pt>
    <dgm:pt modelId="{80D13034-12C2-474D-B177-499D659F50B5}" type="parTrans" cxnId="{93CE1011-612E-4191-941D-05940D8CDB3F}">
      <dgm:prSet/>
      <dgm:spPr/>
      <dgm:t>
        <a:bodyPr/>
        <a:lstStyle/>
        <a:p>
          <a:endParaRPr lang="fr-FR"/>
        </a:p>
      </dgm:t>
    </dgm:pt>
    <dgm:pt modelId="{32072664-FF4A-447F-BCC1-5879B0CB724E}" type="sibTrans" cxnId="{93CE1011-612E-4191-941D-05940D8CDB3F}">
      <dgm:prSet/>
      <dgm:spPr/>
      <dgm:t>
        <a:bodyPr/>
        <a:lstStyle/>
        <a:p>
          <a:endParaRPr lang="fr-FR"/>
        </a:p>
      </dgm:t>
    </dgm:pt>
    <dgm:pt modelId="{82F7CCD3-244D-4971-B501-1548A152E643}">
      <dgm:prSet/>
      <dgm:spPr/>
      <dgm:t>
        <a:bodyPr/>
        <a:lstStyle/>
        <a:p>
          <a:r>
            <a:rPr lang="fr-FR" b="1" dirty="0"/>
            <a:t>Détection de motifs et anomalies sans programmation explicite</a:t>
          </a:r>
        </a:p>
      </dgm:t>
    </dgm:pt>
    <dgm:pt modelId="{057B0392-7065-4F47-A30A-F82BED70E193}" type="sibTrans" cxnId="{6E4545D7-193E-472B-ADD7-F1174996EDC3}">
      <dgm:prSet/>
      <dgm:spPr/>
      <dgm:t>
        <a:bodyPr/>
        <a:lstStyle/>
        <a:p>
          <a:endParaRPr lang="fr-FR"/>
        </a:p>
      </dgm:t>
    </dgm:pt>
    <dgm:pt modelId="{57775E07-F124-4319-82D1-BF205309DAFD}" type="parTrans" cxnId="{6E4545D7-193E-472B-ADD7-F1174996EDC3}">
      <dgm:prSet/>
      <dgm:spPr/>
      <dgm:t>
        <a:bodyPr/>
        <a:lstStyle/>
        <a:p>
          <a:endParaRPr lang="fr-FR"/>
        </a:p>
      </dgm:t>
    </dgm:pt>
    <dgm:pt modelId="{A6DE78B1-98FF-4AF0-8114-D2FE42E6DF3C}">
      <dgm:prSet/>
      <dgm:spPr/>
      <dgm:t>
        <a:bodyPr/>
        <a:lstStyle/>
        <a:p>
          <a:r>
            <a:rPr lang="fr-FR" b="0" i="0" dirty="0"/>
            <a:t>Adaptation aux nouvelles situations</a:t>
          </a:r>
          <a:endParaRPr lang="fr-FR" b="1" dirty="0"/>
        </a:p>
      </dgm:t>
    </dgm:pt>
    <dgm:pt modelId="{7FF726DB-4D3C-4649-85E2-EEB7583886AE}" type="parTrans" cxnId="{077BC39B-D450-4FDB-9319-4080F9160FBB}">
      <dgm:prSet/>
      <dgm:spPr/>
      <dgm:t>
        <a:bodyPr/>
        <a:lstStyle/>
        <a:p>
          <a:endParaRPr lang="fr-FR"/>
        </a:p>
      </dgm:t>
    </dgm:pt>
    <dgm:pt modelId="{F12992D3-893B-4699-9B66-C35C79C4B686}" type="sibTrans" cxnId="{077BC39B-D450-4FDB-9319-4080F9160FBB}">
      <dgm:prSet/>
      <dgm:spPr/>
      <dgm:t>
        <a:bodyPr/>
        <a:lstStyle/>
        <a:p>
          <a:endParaRPr lang="fr-FR"/>
        </a:p>
      </dgm:t>
    </dgm:pt>
    <dgm:pt modelId="{D2088BFC-64E4-469B-A5EF-D4516FD6FB23}">
      <dgm:prSet/>
      <dgm:spPr/>
      <dgm:t>
        <a:bodyPr/>
        <a:lstStyle/>
        <a:p>
          <a:r>
            <a:rPr lang="fr-FR" b="1" dirty="0"/>
            <a:t>Améliore la détection des menaces et réduit les faux positifs</a:t>
          </a:r>
        </a:p>
      </dgm:t>
    </dgm:pt>
    <dgm:pt modelId="{4E4C03FE-D75D-4EAA-AF68-AFDA4D2A90CC}" type="parTrans" cxnId="{990D267A-873C-4B71-B1E0-0A78C57619DA}">
      <dgm:prSet/>
      <dgm:spPr/>
      <dgm:t>
        <a:bodyPr/>
        <a:lstStyle/>
        <a:p>
          <a:endParaRPr lang="fr-FR"/>
        </a:p>
      </dgm:t>
    </dgm:pt>
    <dgm:pt modelId="{21EB2EF6-0933-447C-A3C8-BA4DF8FBC49B}" type="sibTrans" cxnId="{990D267A-873C-4B71-B1E0-0A78C57619DA}">
      <dgm:prSet/>
      <dgm:spPr/>
      <dgm:t>
        <a:bodyPr/>
        <a:lstStyle/>
        <a:p>
          <a:endParaRPr lang="fr-FR"/>
        </a:p>
      </dgm:t>
    </dgm:pt>
    <dgm:pt modelId="{2BECB16D-EEB9-4520-A3DD-66A8F1E05367}" type="pres">
      <dgm:prSet presAssocID="{C51B49A5-6C62-4C9D-AF26-0A20C90D66E5}" presName="Name0" presStyleCnt="0">
        <dgm:presLayoutVars>
          <dgm:chPref val="1"/>
          <dgm:dir/>
          <dgm:animOne val="branch"/>
          <dgm:animLvl val="lvl"/>
          <dgm:resizeHandles val="exact"/>
        </dgm:presLayoutVars>
      </dgm:prSet>
      <dgm:spPr/>
    </dgm:pt>
    <dgm:pt modelId="{91C9E9A7-50A2-41E2-A621-FE75D0F200EE}" type="pres">
      <dgm:prSet presAssocID="{D1848C37-F2DE-4030-B680-6AEEB3381388}" presName="root1" presStyleCnt="0"/>
      <dgm:spPr/>
    </dgm:pt>
    <dgm:pt modelId="{B48B7C27-0BAF-4D8F-88CB-0AD278EACB52}" type="pres">
      <dgm:prSet presAssocID="{D1848C37-F2DE-4030-B680-6AEEB3381388}" presName="LevelOneTextNode" presStyleLbl="node0" presStyleIdx="0" presStyleCnt="1" custAng="5400000" custScaleX="162717" custScaleY="43703" custLinFactNeighborX="-67214">
        <dgm:presLayoutVars>
          <dgm:chPref val="3"/>
        </dgm:presLayoutVars>
      </dgm:prSet>
      <dgm:spPr/>
    </dgm:pt>
    <dgm:pt modelId="{79D121AD-12DF-4016-9BDF-118FD82C8363}" type="pres">
      <dgm:prSet presAssocID="{D1848C37-F2DE-4030-B680-6AEEB3381388}" presName="level2hierChild" presStyleCnt="0"/>
      <dgm:spPr/>
    </dgm:pt>
    <dgm:pt modelId="{E0C46A0D-FA36-4E40-B9A3-7AD67A352B35}" type="pres">
      <dgm:prSet presAssocID="{80D13034-12C2-474D-B177-499D659F50B5}" presName="conn2-1" presStyleLbl="parChTrans1D2" presStyleIdx="0" presStyleCnt="5"/>
      <dgm:spPr/>
    </dgm:pt>
    <dgm:pt modelId="{0DF776AF-0667-4D7F-BBBC-173D3718CC1E}" type="pres">
      <dgm:prSet presAssocID="{80D13034-12C2-474D-B177-499D659F50B5}" presName="connTx" presStyleLbl="parChTrans1D2" presStyleIdx="0" presStyleCnt="5"/>
      <dgm:spPr/>
    </dgm:pt>
    <dgm:pt modelId="{6506E25A-64B1-4FE8-AEC0-93A9DEB92778}" type="pres">
      <dgm:prSet presAssocID="{12FE397B-CAA1-4482-BB36-F6777D10589D}" presName="root2" presStyleCnt="0"/>
      <dgm:spPr/>
    </dgm:pt>
    <dgm:pt modelId="{4C5A8361-4A71-421C-9E1C-7B524C0FFED4}" type="pres">
      <dgm:prSet presAssocID="{12FE397B-CAA1-4482-BB36-F6777D10589D}" presName="LevelTwoTextNode" presStyleLbl="node2" presStyleIdx="0" presStyleCnt="5">
        <dgm:presLayoutVars>
          <dgm:chPref val="3"/>
        </dgm:presLayoutVars>
      </dgm:prSet>
      <dgm:spPr/>
    </dgm:pt>
    <dgm:pt modelId="{17446ECC-3751-4348-98C6-DC5F252EE0D8}" type="pres">
      <dgm:prSet presAssocID="{12FE397B-CAA1-4482-BB36-F6777D10589D}" presName="level3hierChild" presStyleCnt="0"/>
      <dgm:spPr/>
    </dgm:pt>
    <dgm:pt modelId="{030E910D-AE58-4D6B-8D5A-6DFA098E2BC0}" type="pres">
      <dgm:prSet presAssocID="{A0072652-0240-4254-9048-6F39E5BAA6CC}" presName="conn2-1" presStyleLbl="parChTrans1D2" presStyleIdx="1" presStyleCnt="5"/>
      <dgm:spPr/>
    </dgm:pt>
    <dgm:pt modelId="{8F97BE5D-7A3B-4264-88B0-C2BC65E66ECF}" type="pres">
      <dgm:prSet presAssocID="{A0072652-0240-4254-9048-6F39E5BAA6CC}" presName="connTx" presStyleLbl="parChTrans1D2" presStyleIdx="1" presStyleCnt="5"/>
      <dgm:spPr/>
    </dgm:pt>
    <dgm:pt modelId="{C23EBE58-8AB8-4103-B78C-B9168FF1583E}" type="pres">
      <dgm:prSet presAssocID="{8764A076-97AB-4ECD-9841-524FEB0F5D40}" presName="root2" presStyleCnt="0"/>
      <dgm:spPr/>
    </dgm:pt>
    <dgm:pt modelId="{E839BFD9-72FD-4098-848F-B8450281C795}" type="pres">
      <dgm:prSet presAssocID="{8764A076-97AB-4ECD-9841-524FEB0F5D40}" presName="LevelTwoTextNode" presStyleLbl="node2" presStyleIdx="1" presStyleCnt="5">
        <dgm:presLayoutVars>
          <dgm:chPref val="3"/>
        </dgm:presLayoutVars>
      </dgm:prSet>
      <dgm:spPr/>
    </dgm:pt>
    <dgm:pt modelId="{FF422573-B41A-4F43-A80B-AFC21A2FE97C}" type="pres">
      <dgm:prSet presAssocID="{8764A076-97AB-4ECD-9841-524FEB0F5D40}" presName="level3hierChild" presStyleCnt="0"/>
      <dgm:spPr/>
    </dgm:pt>
    <dgm:pt modelId="{ED83CD23-2C2F-4D6A-8E6F-79A3D03AFFB9}" type="pres">
      <dgm:prSet presAssocID="{57775E07-F124-4319-82D1-BF205309DAFD}" presName="conn2-1" presStyleLbl="parChTrans1D2" presStyleIdx="2" presStyleCnt="5"/>
      <dgm:spPr/>
    </dgm:pt>
    <dgm:pt modelId="{0A1E38B4-3507-4D5B-A5E0-238519B634EB}" type="pres">
      <dgm:prSet presAssocID="{57775E07-F124-4319-82D1-BF205309DAFD}" presName="connTx" presStyleLbl="parChTrans1D2" presStyleIdx="2" presStyleCnt="5"/>
      <dgm:spPr/>
    </dgm:pt>
    <dgm:pt modelId="{3E3353ED-96AC-4D11-93DF-3ABE0811BDF0}" type="pres">
      <dgm:prSet presAssocID="{82F7CCD3-244D-4971-B501-1548A152E643}" presName="root2" presStyleCnt="0"/>
      <dgm:spPr/>
    </dgm:pt>
    <dgm:pt modelId="{D4F19F88-CEDE-4131-8C84-50C8D418CE64}" type="pres">
      <dgm:prSet presAssocID="{82F7CCD3-244D-4971-B501-1548A152E643}" presName="LevelTwoTextNode" presStyleLbl="node2" presStyleIdx="2" presStyleCnt="5">
        <dgm:presLayoutVars>
          <dgm:chPref val="3"/>
        </dgm:presLayoutVars>
      </dgm:prSet>
      <dgm:spPr/>
    </dgm:pt>
    <dgm:pt modelId="{F444996D-FF4D-484F-B2FF-3EAFCE80A803}" type="pres">
      <dgm:prSet presAssocID="{82F7CCD3-244D-4971-B501-1548A152E643}" presName="level3hierChild" presStyleCnt="0"/>
      <dgm:spPr/>
    </dgm:pt>
    <dgm:pt modelId="{803384BB-6952-4AB5-A3DB-7CD74FD2BA20}" type="pres">
      <dgm:prSet presAssocID="{7FF726DB-4D3C-4649-85E2-EEB7583886AE}" presName="conn2-1" presStyleLbl="parChTrans1D2" presStyleIdx="3" presStyleCnt="5"/>
      <dgm:spPr/>
    </dgm:pt>
    <dgm:pt modelId="{51FE4491-810B-4873-A258-1ABE49292692}" type="pres">
      <dgm:prSet presAssocID="{7FF726DB-4D3C-4649-85E2-EEB7583886AE}" presName="connTx" presStyleLbl="parChTrans1D2" presStyleIdx="3" presStyleCnt="5"/>
      <dgm:spPr/>
    </dgm:pt>
    <dgm:pt modelId="{CA0AC35D-F8BD-45E5-BE96-0D601D24A209}" type="pres">
      <dgm:prSet presAssocID="{A6DE78B1-98FF-4AF0-8114-D2FE42E6DF3C}" presName="root2" presStyleCnt="0"/>
      <dgm:spPr/>
    </dgm:pt>
    <dgm:pt modelId="{9556A3AB-F6CC-4831-9B55-41268EE8BEF2}" type="pres">
      <dgm:prSet presAssocID="{A6DE78B1-98FF-4AF0-8114-D2FE42E6DF3C}" presName="LevelTwoTextNode" presStyleLbl="node2" presStyleIdx="3" presStyleCnt="5">
        <dgm:presLayoutVars>
          <dgm:chPref val="3"/>
        </dgm:presLayoutVars>
      </dgm:prSet>
      <dgm:spPr/>
    </dgm:pt>
    <dgm:pt modelId="{75A6E481-D271-4CAA-80F4-6E3F3CE9C465}" type="pres">
      <dgm:prSet presAssocID="{A6DE78B1-98FF-4AF0-8114-D2FE42E6DF3C}" presName="level3hierChild" presStyleCnt="0"/>
      <dgm:spPr/>
    </dgm:pt>
    <dgm:pt modelId="{7145B608-6445-4B9A-A217-EAF3BFF5D0B8}" type="pres">
      <dgm:prSet presAssocID="{4E4C03FE-D75D-4EAA-AF68-AFDA4D2A90CC}" presName="conn2-1" presStyleLbl="parChTrans1D2" presStyleIdx="4" presStyleCnt="5"/>
      <dgm:spPr/>
    </dgm:pt>
    <dgm:pt modelId="{49713CD3-5789-4EE1-8DBE-46347117AC78}" type="pres">
      <dgm:prSet presAssocID="{4E4C03FE-D75D-4EAA-AF68-AFDA4D2A90CC}" presName="connTx" presStyleLbl="parChTrans1D2" presStyleIdx="4" presStyleCnt="5"/>
      <dgm:spPr/>
    </dgm:pt>
    <dgm:pt modelId="{EDA6A357-CF4C-4983-B4E6-C265F2612130}" type="pres">
      <dgm:prSet presAssocID="{D2088BFC-64E4-469B-A5EF-D4516FD6FB23}" presName="root2" presStyleCnt="0"/>
      <dgm:spPr/>
    </dgm:pt>
    <dgm:pt modelId="{1370C623-7785-4FC0-9637-0672CCE2C975}" type="pres">
      <dgm:prSet presAssocID="{D2088BFC-64E4-469B-A5EF-D4516FD6FB23}" presName="LevelTwoTextNode" presStyleLbl="node2" presStyleIdx="4" presStyleCnt="5">
        <dgm:presLayoutVars>
          <dgm:chPref val="3"/>
        </dgm:presLayoutVars>
      </dgm:prSet>
      <dgm:spPr/>
    </dgm:pt>
    <dgm:pt modelId="{7B9E23B1-E540-4CEB-9A5C-4F1A1643290C}" type="pres">
      <dgm:prSet presAssocID="{D2088BFC-64E4-469B-A5EF-D4516FD6FB23}" presName="level3hierChild" presStyleCnt="0"/>
      <dgm:spPr/>
    </dgm:pt>
  </dgm:ptLst>
  <dgm:cxnLst>
    <dgm:cxn modelId="{0782F600-672E-4E98-B37F-42844830B692}" type="presOf" srcId="{C51B49A5-6C62-4C9D-AF26-0A20C90D66E5}" destId="{2BECB16D-EEB9-4520-A3DD-66A8F1E05367}" srcOrd="0" destOrd="0" presId="urn:microsoft.com/office/officeart/2008/layout/HorizontalMultiLevelHierarchy"/>
    <dgm:cxn modelId="{B312CD0C-5DC8-4A65-A444-828330067C43}" type="presOf" srcId="{80D13034-12C2-474D-B177-499D659F50B5}" destId="{0DF776AF-0667-4D7F-BBBC-173D3718CC1E}" srcOrd="1" destOrd="0" presId="urn:microsoft.com/office/officeart/2008/layout/HorizontalMultiLevelHierarchy"/>
    <dgm:cxn modelId="{D343DE0D-E083-4962-8038-A7CD77D98EC0}" type="presOf" srcId="{7FF726DB-4D3C-4649-85E2-EEB7583886AE}" destId="{51FE4491-810B-4873-A258-1ABE49292692}" srcOrd="1" destOrd="0" presId="urn:microsoft.com/office/officeart/2008/layout/HorizontalMultiLevelHierarchy"/>
    <dgm:cxn modelId="{93CE1011-612E-4191-941D-05940D8CDB3F}" srcId="{D1848C37-F2DE-4030-B680-6AEEB3381388}" destId="{12FE397B-CAA1-4482-BB36-F6777D10589D}" srcOrd="0" destOrd="0" parTransId="{80D13034-12C2-474D-B177-499D659F50B5}" sibTransId="{32072664-FF4A-447F-BCC1-5879B0CB724E}"/>
    <dgm:cxn modelId="{D3A65420-1B03-4783-8CA3-A7DE2972ECE3}" type="presOf" srcId="{57775E07-F124-4319-82D1-BF205309DAFD}" destId="{ED83CD23-2C2F-4D6A-8E6F-79A3D03AFFB9}" srcOrd="0" destOrd="0" presId="urn:microsoft.com/office/officeart/2008/layout/HorizontalMultiLevelHierarchy"/>
    <dgm:cxn modelId="{DCC1FA21-DC0B-44CC-ABE7-5BC345B9D896}" type="presOf" srcId="{82F7CCD3-244D-4971-B501-1548A152E643}" destId="{D4F19F88-CEDE-4131-8C84-50C8D418CE64}" srcOrd="0" destOrd="0" presId="urn:microsoft.com/office/officeart/2008/layout/HorizontalMultiLevelHierarchy"/>
    <dgm:cxn modelId="{1806B42B-0073-42EC-B2E8-C35D61F5C2AC}" type="presOf" srcId="{A0072652-0240-4254-9048-6F39E5BAA6CC}" destId="{030E910D-AE58-4D6B-8D5A-6DFA098E2BC0}" srcOrd="0" destOrd="0" presId="urn:microsoft.com/office/officeart/2008/layout/HorizontalMultiLevelHierarchy"/>
    <dgm:cxn modelId="{6145D65D-5544-426E-83FB-8F89B8BA481F}" type="presOf" srcId="{80D13034-12C2-474D-B177-499D659F50B5}" destId="{E0C46A0D-FA36-4E40-B9A3-7AD67A352B35}" srcOrd="0" destOrd="0" presId="urn:microsoft.com/office/officeart/2008/layout/HorizontalMultiLevelHierarchy"/>
    <dgm:cxn modelId="{990D267A-873C-4B71-B1E0-0A78C57619DA}" srcId="{D1848C37-F2DE-4030-B680-6AEEB3381388}" destId="{D2088BFC-64E4-469B-A5EF-D4516FD6FB23}" srcOrd="4" destOrd="0" parTransId="{4E4C03FE-D75D-4EAA-AF68-AFDA4D2A90CC}" sibTransId="{21EB2EF6-0933-447C-A3C8-BA4DF8FBC49B}"/>
    <dgm:cxn modelId="{1E82DC81-175B-4F4C-B543-AE86D134BF54}" type="presOf" srcId="{4E4C03FE-D75D-4EAA-AF68-AFDA4D2A90CC}" destId="{7145B608-6445-4B9A-A217-EAF3BFF5D0B8}" srcOrd="0" destOrd="0" presId="urn:microsoft.com/office/officeart/2008/layout/HorizontalMultiLevelHierarchy"/>
    <dgm:cxn modelId="{421B8398-97CB-46CE-8F7B-DB40F4BE9FDE}" type="presOf" srcId="{57775E07-F124-4319-82D1-BF205309DAFD}" destId="{0A1E38B4-3507-4D5B-A5E0-238519B634EB}" srcOrd="1" destOrd="0" presId="urn:microsoft.com/office/officeart/2008/layout/HorizontalMultiLevelHierarchy"/>
    <dgm:cxn modelId="{B608819A-DA72-4EC1-9223-E11BDC6ADCE9}" srcId="{D1848C37-F2DE-4030-B680-6AEEB3381388}" destId="{8764A076-97AB-4ECD-9841-524FEB0F5D40}" srcOrd="1" destOrd="0" parTransId="{A0072652-0240-4254-9048-6F39E5BAA6CC}" sibTransId="{61276860-C1A0-4E18-B150-D2789994684E}"/>
    <dgm:cxn modelId="{077BC39B-D450-4FDB-9319-4080F9160FBB}" srcId="{D1848C37-F2DE-4030-B680-6AEEB3381388}" destId="{A6DE78B1-98FF-4AF0-8114-D2FE42E6DF3C}" srcOrd="3" destOrd="0" parTransId="{7FF726DB-4D3C-4649-85E2-EEB7583886AE}" sibTransId="{F12992D3-893B-4699-9B66-C35C79C4B686}"/>
    <dgm:cxn modelId="{1E5A14B0-40DF-4908-9577-40CE74D85EBE}" type="presOf" srcId="{A0072652-0240-4254-9048-6F39E5BAA6CC}" destId="{8F97BE5D-7A3B-4264-88B0-C2BC65E66ECF}" srcOrd="1" destOrd="0" presId="urn:microsoft.com/office/officeart/2008/layout/HorizontalMultiLevelHierarchy"/>
    <dgm:cxn modelId="{7662AEB0-0EC9-4D8F-B119-AA2B414735E9}" type="presOf" srcId="{7FF726DB-4D3C-4649-85E2-EEB7583886AE}" destId="{803384BB-6952-4AB5-A3DB-7CD74FD2BA20}" srcOrd="0" destOrd="0" presId="urn:microsoft.com/office/officeart/2008/layout/HorizontalMultiLevelHierarchy"/>
    <dgm:cxn modelId="{F477C2B0-661C-49F7-8F9B-B9C8057610E8}" type="presOf" srcId="{A6DE78B1-98FF-4AF0-8114-D2FE42E6DF3C}" destId="{9556A3AB-F6CC-4831-9B55-41268EE8BEF2}" srcOrd="0" destOrd="0" presId="urn:microsoft.com/office/officeart/2008/layout/HorizontalMultiLevelHierarchy"/>
    <dgm:cxn modelId="{FAD535B2-1128-4BBD-A406-58314503A237}" type="presOf" srcId="{4E4C03FE-D75D-4EAA-AF68-AFDA4D2A90CC}" destId="{49713CD3-5789-4EE1-8DBE-46347117AC78}" srcOrd="1" destOrd="0" presId="urn:microsoft.com/office/officeart/2008/layout/HorizontalMultiLevelHierarchy"/>
    <dgm:cxn modelId="{EB10F2B9-754A-4988-9D16-12ACCFB749FB}" type="presOf" srcId="{12FE397B-CAA1-4482-BB36-F6777D10589D}" destId="{4C5A8361-4A71-421C-9E1C-7B524C0FFED4}" srcOrd="0" destOrd="0" presId="urn:microsoft.com/office/officeart/2008/layout/HorizontalMultiLevelHierarchy"/>
    <dgm:cxn modelId="{7C4EF9D2-95DB-4417-99D4-496DF8575217}" type="presOf" srcId="{D1848C37-F2DE-4030-B680-6AEEB3381388}" destId="{B48B7C27-0BAF-4D8F-88CB-0AD278EACB52}" srcOrd="0" destOrd="0" presId="urn:microsoft.com/office/officeart/2008/layout/HorizontalMultiLevelHierarchy"/>
    <dgm:cxn modelId="{B240AFD4-6E33-4EAF-8F47-3C39CB4309AC}" type="presOf" srcId="{D2088BFC-64E4-469B-A5EF-D4516FD6FB23}" destId="{1370C623-7785-4FC0-9637-0672CCE2C975}" srcOrd="0" destOrd="0" presId="urn:microsoft.com/office/officeart/2008/layout/HorizontalMultiLevelHierarchy"/>
    <dgm:cxn modelId="{6E4545D7-193E-472B-ADD7-F1174996EDC3}" srcId="{D1848C37-F2DE-4030-B680-6AEEB3381388}" destId="{82F7CCD3-244D-4971-B501-1548A152E643}" srcOrd="2" destOrd="0" parTransId="{57775E07-F124-4319-82D1-BF205309DAFD}" sibTransId="{057B0392-7065-4F47-A30A-F82BED70E193}"/>
    <dgm:cxn modelId="{99E6F5F7-48F5-4AC6-BCE9-715A1605F657}" type="presOf" srcId="{8764A076-97AB-4ECD-9841-524FEB0F5D40}" destId="{E839BFD9-72FD-4098-848F-B8450281C795}" srcOrd="0" destOrd="0" presId="urn:microsoft.com/office/officeart/2008/layout/HorizontalMultiLevelHierarchy"/>
    <dgm:cxn modelId="{D249B9FB-7096-4DE3-9D3B-F21DC160FBD6}" srcId="{C51B49A5-6C62-4C9D-AF26-0A20C90D66E5}" destId="{D1848C37-F2DE-4030-B680-6AEEB3381388}" srcOrd="0" destOrd="0" parTransId="{AC681115-0853-451B-BE86-7F5784A6661C}" sibTransId="{2DB48562-11B9-4830-BC10-167808C6D6D0}"/>
    <dgm:cxn modelId="{1BC752C0-D195-4BD2-A715-55096646103D}" type="presParOf" srcId="{2BECB16D-EEB9-4520-A3DD-66A8F1E05367}" destId="{91C9E9A7-50A2-41E2-A621-FE75D0F200EE}" srcOrd="0" destOrd="0" presId="urn:microsoft.com/office/officeart/2008/layout/HorizontalMultiLevelHierarchy"/>
    <dgm:cxn modelId="{5C329C6F-E66A-4DDC-99E1-9FABA8F38BE6}" type="presParOf" srcId="{91C9E9A7-50A2-41E2-A621-FE75D0F200EE}" destId="{B48B7C27-0BAF-4D8F-88CB-0AD278EACB52}" srcOrd="0" destOrd="0" presId="urn:microsoft.com/office/officeart/2008/layout/HorizontalMultiLevelHierarchy"/>
    <dgm:cxn modelId="{5C29CD7D-CE63-4A1E-82A3-BE3E392043B8}" type="presParOf" srcId="{91C9E9A7-50A2-41E2-A621-FE75D0F200EE}" destId="{79D121AD-12DF-4016-9BDF-118FD82C8363}" srcOrd="1" destOrd="0" presId="urn:microsoft.com/office/officeart/2008/layout/HorizontalMultiLevelHierarchy"/>
    <dgm:cxn modelId="{C267270F-2766-423E-BBE3-B052C232EC8D}" type="presParOf" srcId="{79D121AD-12DF-4016-9BDF-118FD82C8363}" destId="{E0C46A0D-FA36-4E40-B9A3-7AD67A352B35}" srcOrd="0" destOrd="0" presId="urn:microsoft.com/office/officeart/2008/layout/HorizontalMultiLevelHierarchy"/>
    <dgm:cxn modelId="{F2CBA461-ED36-47B9-B959-C709B972CBC6}" type="presParOf" srcId="{E0C46A0D-FA36-4E40-B9A3-7AD67A352B35}" destId="{0DF776AF-0667-4D7F-BBBC-173D3718CC1E}" srcOrd="0" destOrd="0" presId="urn:microsoft.com/office/officeart/2008/layout/HorizontalMultiLevelHierarchy"/>
    <dgm:cxn modelId="{1E3D0589-ACEA-4F6A-8EF0-76CF1991CB46}" type="presParOf" srcId="{79D121AD-12DF-4016-9BDF-118FD82C8363}" destId="{6506E25A-64B1-4FE8-AEC0-93A9DEB92778}" srcOrd="1" destOrd="0" presId="urn:microsoft.com/office/officeart/2008/layout/HorizontalMultiLevelHierarchy"/>
    <dgm:cxn modelId="{91D4C5E4-3C1D-43B4-855A-42A6D8DE8B13}" type="presParOf" srcId="{6506E25A-64B1-4FE8-AEC0-93A9DEB92778}" destId="{4C5A8361-4A71-421C-9E1C-7B524C0FFED4}" srcOrd="0" destOrd="0" presId="urn:microsoft.com/office/officeart/2008/layout/HorizontalMultiLevelHierarchy"/>
    <dgm:cxn modelId="{A4B65503-6B26-4E10-97F3-2D064DF7925E}" type="presParOf" srcId="{6506E25A-64B1-4FE8-AEC0-93A9DEB92778}" destId="{17446ECC-3751-4348-98C6-DC5F252EE0D8}" srcOrd="1" destOrd="0" presId="urn:microsoft.com/office/officeart/2008/layout/HorizontalMultiLevelHierarchy"/>
    <dgm:cxn modelId="{ABC5C10D-D2A3-4BD2-AEC6-F13A477B2511}" type="presParOf" srcId="{79D121AD-12DF-4016-9BDF-118FD82C8363}" destId="{030E910D-AE58-4D6B-8D5A-6DFA098E2BC0}" srcOrd="2" destOrd="0" presId="urn:microsoft.com/office/officeart/2008/layout/HorizontalMultiLevelHierarchy"/>
    <dgm:cxn modelId="{F5BCE36E-F263-4AAA-B1E9-0BFD47CD7382}" type="presParOf" srcId="{030E910D-AE58-4D6B-8D5A-6DFA098E2BC0}" destId="{8F97BE5D-7A3B-4264-88B0-C2BC65E66ECF}" srcOrd="0" destOrd="0" presId="urn:microsoft.com/office/officeart/2008/layout/HorizontalMultiLevelHierarchy"/>
    <dgm:cxn modelId="{5972EB18-0FF2-4778-830D-9F1B57FE64FD}" type="presParOf" srcId="{79D121AD-12DF-4016-9BDF-118FD82C8363}" destId="{C23EBE58-8AB8-4103-B78C-B9168FF1583E}" srcOrd="3" destOrd="0" presId="urn:microsoft.com/office/officeart/2008/layout/HorizontalMultiLevelHierarchy"/>
    <dgm:cxn modelId="{1BB5F48E-3B9F-43E7-A278-DFA998CD7A8F}" type="presParOf" srcId="{C23EBE58-8AB8-4103-B78C-B9168FF1583E}" destId="{E839BFD9-72FD-4098-848F-B8450281C795}" srcOrd="0" destOrd="0" presId="urn:microsoft.com/office/officeart/2008/layout/HorizontalMultiLevelHierarchy"/>
    <dgm:cxn modelId="{0A1C8709-00CF-41C1-9CA7-0053AF6D869E}" type="presParOf" srcId="{C23EBE58-8AB8-4103-B78C-B9168FF1583E}" destId="{FF422573-B41A-4F43-A80B-AFC21A2FE97C}" srcOrd="1" destOrd="0" presId="urn:microsoft.com/office/officeart/2008/layout/HorizontalMultiLevelHierarchy"/>
    <dgm:cxn modelId="{0F5AF5DF-7FF4-4DD4-9AD1-FE2167B2BCB9}" type="presParOf" srcId="{79D121AD-12DF-4016-9BDF-118FD82C8363}" destId="{ED83CD23-2C2F-4D6A-8E6F-79A3D03AFFB9}" srcOrd="4" destOrd="0" presId="urn:microsoft.com/office/officeart/2008/layout/HorizontalMultiLevelHierarchy"/>
    <dgm:cxn modelId="{7C2767EF-F68E-405A-834D-89EE86D6910B}" type="presParOf" srcId="{ED83CD23-2C2F-4D6A-8E6F-79A3D03AFFB9}" destId="{0A1E38B4-3507-4D5B-A5E0-238519B634EB}" srcOrd="0" destOrd="0" presId="urn:microsoft.com/office/officeart/2008/layout/HorizontalMultiLevelHierarchy"/>
    <dgm:cxn modelId="{C894F024-BBBF-47D0-9E05-045DFB1D0903}" type="presParOf" srcId="{79D121AD-12DF-4016-9BDF-118FD82C8363}" destId="{3E3353ED-96AC-4D11-93DF-3ABE0811BDF0}" srcOrd="5" destOrd="0" presId="urn:microsoft.com/office/officeart/2008/layout/HorizontalMultiLevelHierarchy"/>
    <dgm:cxn modelId="{9279D13A-C5D2-4D6C-8906-3FE6CC4F5790}" type="presParOf" srcId="{3E3353ED-96AC-4D11-93DF-3ABE0811BDF0}" destId="{D4F19F88-CEDE-4131-8C84-50C8D418CE64}" srcOrd="0" destOrd="0" presId="urn:microsoft.com/office/officeart/2008/layout/HorizontalMultiLevelHierarchy"/>
    <dgm:cxn modelId="{B7A92F38-BA5B-4CAA-9E61-5408161D9CDA}" type="presParOf" srcId="{3E3353ED-96AC-4D11-93DF-3ABE0811BDF0}" destId="{F444996D-FF4D-484F-B2FF-3EAFCE80A803}" srcOrd="1" destOrd="0" presId="urn:microsoft.com/office/officeart/2008/layout/HorizontalMultiLevelHierarchy"/>
    <dgm:cxn modelId="{35F83A84-F39A-4B28-95FF-9BF116C73F13}" type="presParOf" srcId="{79D121AD-12DF-4016-9BDF-118FD82C8363}" destId="{803384BB-6952-4AB5-A3DB-7CD74FD2BA20}" srcOrd="6" destOrd="0" presId="urn:microsoft.com/office/officeart/2008/layout/HorizontalMultiLevelHierarchy"/>
    <dgm:cxn modelId="{E311EA12-031D-4569-A15A-98DB4110C444}" type="presParOf" srcId="{803384BB-6952-4AB5-A3DB-7CD74FD2BA20}" destId="{51FE4491-810B-4873-A258-1ABE49292692}" srcOrd="0" destOrd="0" presId="urn:microsoft.com/office/officeart/2008/layout/HorizontalMultiLevelHierarchy"/>
    <dgm:cxn modelId="{BD002AEA-650F-4069-B38C-472D1F72FEFF}" type="presParOf" srcId="{79D121AD-12DF-4016-9BDF-118FD82C8363}" destId="{CA0AC35D-F8BD-45E5-BE96-0D601D24A209}" srcOrd="7" destOrd="0" presId="urn:microsoft.com/office/officeart/2008/layout/HorizontalMultiLevelHierarchy"/>
    <dgm:cxn modelId="{F06B0501-0FA4-43D4-B8D9-282D691912F7}" type="presParOf" srcId="{CA0AC35D-F8BD-45E5-BE96-0D601D24A209}" destId="{9556A3AB-F6CC-4831-9B55-41268EE8BEF2}" srcOrd="0" destOrd="0" presId="urn:microsoft.com/office/officeart/2008/layout/HorizontalMultiLevelHierarchy"/>
    <dgm:cxn modelId="{343C1B4C-08A8-4D79-959F-D51D7BB24DDD}" type="presParOf" srcId="{CA0AC35D-F8BD-45E5-BE96-0D601D24A209}" destId="{75A6E481-D271-4CAA-80F4-6E3F3CE9C465}" srcOrd="1" destOrd="0" presId="urn:microsoft.com/office/officeart/2008/layout/HorizontalMultiLevelHierarchy"/>
    <dgm:cxn modelId="{8E853E9F-C6AE-41D8-A509-FE0E1FA1BE55}" type="presParOf" srcId="{79D121AD-12DF-4016-9BDF-118FD82C8363}" destId="{7145B608-6445-4B9A-A217-EAF3BFF5D0B8}" srcOrd="8" destOrd="0" presId="urn:microsoft.com/office/officeart/2008/layout/HorizontalMultiLevelHierarchy"/>
    <dgm:cxn modelId="{CC7AED0B-8E77-452B-BFC4-0F2B7144AFCF}" type="presParOf" srcId="{7145B608-6445-4B9A-A217-EAF3BFF5D0B8}" destId="{49713CD3-5789-4EE1-8DBE-46347117AC78}" srcOrd="0" destOrd="0" presId="urn:microsoft.com/office/officeart/2008/layout/HorizontalMultiLevelHierarchy"/>
    <dgm:cxn modelId="{7637142D-5A4B-4E13-BBCA-B2EAF06B4276}" type="presParOf" srcId="{79D121AD-12DF-4016-9BDF-118FD82C8363}" destId="{EDA6A357-CF4C-4983-B4E6-C265F2612130}" srcOrd="9" destOrd="0" presId="urn:microsoft.com/office/officeart/2008/layout/HorizontalMultiLevelHierarchy"/>
    <dgm:cxn modelId="{644637FA-F62E-4BCC-A409-50EBCA675A4A}" type="presParOf" srcId="{EDA6A357-CF4C-4983-B4E6-C265F2612130}" destId="{1370C623-7785-4FC0-9637-0672CCE2C975}" srcOrd="0" destOrd="0" presId="urn:microsoft.com/office/officeart/2008/layout/HorizontalMultiLevelHierarchy"/>
    <dgm:cxn modelId="{8FFEED82-387F-4164-99DE-F45EC4CD00BF}" type="presParOf" srcId="{EDA6A357-CF4C-4983-B4E6-C265F2612130}" destId="{7B9E23B1-E540-4CEB-9A5C-4F1A1643290C}" srcOrd="1" destOrd="0" presId="urn:microsoft.com/office/officeart/2008/layout/HorizontalMultiLevelHierarchy"/>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0583DD-1AFB-482A-A59B-97567AF8A367}"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fr-FR"/>
        </a:p>
      </dgm:t>
    </dgm:pt>
    <dgm:pt modelId="{17C85184-4F59-4910-820A-8DBDFF81FB24}">
      <dgm:prSet phldrT="[Texte]" custT="1"/>
      <dgm:spPr>
        <a:solidFill>
          <a:srgbClr val="27D9B7"/>
        </a:solidFill>
      </dgm:spPr>
      <dgm:t>
        <a:bodyPr/>
        <a:lstStyle/>
        <a:p>
          <a:pPr>
            <a:buNone/>
          </a:pPr>
          <a:r>
            <a:rPr lang="fr-FR" sz="2800" b="1" i="0" dirty="0"/>
            <a:t>Apport du Machine Learning</a:t>
          </a:r>
        </a:p>
      </dgm:t>
    </dgm:pt>
    <dgm:pt modelId="{7AAE0479-E05B-4137-B326-C5B09E837E45}" type="parTrans" cxnId="{7C64731D-A14D-48A9-A102-CD5A83310A22}">
      <dgm:prSet/>
      <dgm:spPr/>
      <dgm:t>
        <a:bodyPr/>
        <a:lstStyle/>
        <a:p>
          <a:endParaRPr lang="fr-FR"/>
        </a:p>
      </dgm:t>
    </dgm:pt>
    <dgm:pt modelId="{ECC74E4C-9B54-4536-A697-49607DE4FE45}" type="sibTrans" cxnId="{7C64731D-A14D-48A9-A102-CD5A83310A22}">
      <dgm:prSet/>
      <dgm:spPr/>
      <dgm:t>
        <a:bodyPr/>
        <a:lstStyle/>
        <a:p>
          <a:endParaRPr lang="fr-FR"/>
        </a:p>
      </dgm:t>
    </dgm:pt>
    <dgm:pt modelId="{A8E2B166-5675-4AD8-8E64-AE49A81E345C}">
      <dgm:prSet phldrT="[Texte]" custT="1"/>
      <dgm:spPr/>
      <dgm:t>
        <a:bodyPr/>
        <a:lstStyle/>
        <a:p>
          <a:pPr>
            <a:buNone/>
          </a:pPr>
          <a:r>
            <a:rPr lang="fr-FR" sz="2400" b="1" i="0" dirty="0"/>
            <a:t>Détectant des anomalies comportementales</a:t>
          </a:r>
          <a:endParaRPr lang="fr-FR" sz="2400" b="1" dirty="0"/>
        </a:p>
      </dgm:t>
    </dgm:pt>
    <dgm:pt modelId="{17848C69-386B-4B12-A0AF-7C9AAC15E23F}" type="parTrans" cxnId="{2D38A765-0A5D-4304-A07C-1283E7B07740}">
      <dgm:prSet/>
      <dgm:spPr/>
      <dgm:t>
        <a:bodyPr/>
        <a:lstStyle/>
        <a:p>
          <a:endParaRPr lang="fr-FR"/>
        </a:p>
      </dgm:t>
    </dgm:pt>
    <dgm:pt modelId="{0BE225F8-ABDF-4434-BD5F-0B9B6A375839}" type="sibTrans" cxnId="{2D38A765-0A5D-4304-A07C-1283E7B07740}">
      <dgm:prSet/>
      <dgm:spPr/>
      <dgm:t>
        <a:bodyPr/>
        <a:lstStyle/>
        <a:p>
          <a:endParaRPr lang="fr-FR"/>
        </a:p>
      </dgm:t>
    </dgm:pt>
    <dgm:pt modelId="{8A4CD50A-5663-4BD1-B1F7-462C63589687}">
      <dgm:prSet phldrT="[Texte]" custT="1"/>
      <dgm:spPr/>
      <dgm:t>
        <a:bodyPr/>
        <a:lstStyle/>
        <a:p>
          <a:pPr>
            <a:buNone/>
          </a:pPr>
          <a:r>
            <a:rPr lang="fr-FR" sz="2400" b="1" i="0" dirty="0"/>
            <a:t>Réduisant les faux positifs</a:t>
          </a:r>
          <a:endParaRPr lang="fr-FR" sz="2400" b="1" dirty="0"/>
        </a:p>
      </dgm:t>
    </dgm:pt>
    <dgm:pt modelId="{ACB34E9C-B700-494C-8F7D-CB307C343E80}" type="parTrans" cxnId="{729CC1EF-F3CF-4222-BED6-47C00474B4FA}">
      <dgm:prSet/>
      <dgm:spPr/>
      <dgm:t>
        <a:bodyPr/>
        <a:lstStyle/>
        <a:p>
          <a:endParaRPr lang="fr-FR"/>
        </a:p>
      </dgm:t>
    </dgm:pt>
    <dgm:pt modelId="{CC66B6B9-39FA-4FDB-A553-5EE6573B215C}" type="sibTrans" cxnId="{729CC1EF-F3CF-4222-BED6-47C00474B4FA}">
      <dgm:prSet/>
      <dgm:spPr/>
      <dgm:t>
        <a:bodyPr/>
        <a:lstStyle/>
        <a:p>
          <a:endParaRPr lang="fr-FR"/>
        </a:p>
      </dgm:t>
    </dgm:pt>
    <dgm:pt modelId="{AF59BD75-40BC-42D3-8DFD-5CDDB822853D}">
      <dgm:prSet phldrT="[Texte]" custT="1"/>
      <dgm:spPr/>
      <dgm:t>
        <a:bodyPr/>
        <a:lstStyle/>
        <a:p>
          <a:pPr>
            <a:buNone/>
          </a:pPr>
          <a:r>
            <a:rPr lang="fr-FR" sz="2400" b="1" i="0" dirty="0"/>
            <a:t>S'adaptant aux nouvelles menaces</a:t>
          </a:r>
          <a:endParaRPr lang="fr-FR" sz="2400" b="1" dirty="0"/>
        </a:p>
      </dgm:t>
    </dgm:pt>
    <dgm:pt modelId="{51A47C9D-8A57-48B3-87B9-0D1048DA6E22}" type="parTrans" cxnId="{82E838AD-5842-452D-9508-E7F3F8476F55}">
      <dgm:prSet/>
      <dgm:spPr/>
      <dgm:t>
        <a:bodyPr/>
        <a:lstStyle/>
        <a:p>
          <a:endParaRPr lang="fr-FR"/>
        </a:p>
      </dgm:t>
    </dgm:pt>
    <dgm:pt modelId="{C09CDF88-7E90-4E7E-A7F5-B523F5B7A5D0}" type="sibTrans" cxnId="{82E838AD-5842-452D-9508-E7F3F8476F55}">
      <dgm:prSet/>
      <dgm:spPr/>
      <dgm:t>
        <a:bodyPr/>
        <a:lstStyle/>
        <a:p>
          <a:endParaRPr lang="fr-FR"/>
        </a:p>
      </dgm:t>
    </dgm:pt>
    <dgm:pt modelId="{93647989-52F4-41C8-8EE3-F1D21C13A1D0}" type="pres">
      <dgm:prSet presAssocID="{A60583DD-1AFB-482A-A59B-97567AF8A367}" presName="Name0" presStyleCnt="0">
        <dgm:presLayoutVars>
          <dgm:chMax val="1"/>
          <dgm:chPref val="1"/>
          <dgm:dir/>
          <dgm:animOne val="branch"/>
          <dgm:animLvl val="lvl"/>
        </dgm:presLayoutVars>
      </dgm:prSet>
      <dgm:spPr/>
    </dgm:pt>
    <dgm:pt modelId="{84B86E3D-E678-4A0E-8CE9-E8D05D273791}" type="pres">
      <dgm:prSet presAssocID="{17C85184-4F59-4910-820A-8DBDFF81FB24}" presName="singleCycle" presStyleCnt="0"/>
      <dgm:spPr/>
    </dgm:pt>
    <dgm:pt modelId="{AE9536F3-C9A4-4397-8EC7-F64663F16ABE}" type="pres">
      <dgm:prSet presAssocID="{17C85184-4F59-4910-820A-8DBDFF81FB24}" presName="singleCenter" presStyleLbl="node1" presStyleIdx="0" presStyleCnt="4" custScaleX="131666" custScaleY="85297" custLinFactNeighborX="860" custLinFactNeighborY="-13639">
        <dgm:presLayoutVars>
          <dgm:chMax val="7"/>
          <dgm:chPref val="7"/>
        </dgm:presLayoutVars>
      </dgm:prSet>
      <dgm:spPr/>
    </dgm:pt>
    <dgm:pt modelId="{F0880E70-5EBF-4E0E-B2C4-428B34555281}" type="pres">
      <dgm:prSet presAssocID="{17848C69-386B-4B12-A0AF-7C9AAC15E23F}" presName="Name56" presStyleLbl="parChTrans1D2" presStyleIdx="0" presStyleCnt="3"/>
      <dgm:spPr/>
    </dgm:pt>
    <dgm:pt modelId="{43CC995E-9872-4E05-8E8C-D8B55134D1E5}" type="pres">
      <dgm:prSet presAssocID="{A8E2B166-5675-4AD8-8E64-AE49A81E345C}" presName="text0" presStyleLbl="node1" presStyleIdx="1" presStyleCnt="4" custScaleX="267001" custScaleY="91744">
        <dgm:presLayoutVars>
          <dgm:bulletEnabled val="1"/>
        </dgm:presLayoutVars>
      </dgm:prSet>
      <dgm:spPr/>
    </dgm:pt>
    <dgm:pt modelId="{3DF255AB-02F4-4313-9C28-FCD2E379978A}" type="pres">
      <dgm:prSet presAssocID="{ACB34E9C-B700-494C-8F7D-CB307C343E80}" presName="Name56" presStyleLbl="parChTrans1D2" presStyleIdx="1" presStyleCnt="3"/>
      <dgm:spPr/>
    </dgm:pt>
    <dgm:pt modelId="{E614BF1F-AD9A-4E69-8932-8B1C58055AC2}" type="pres">
      <dgm:prSet presAssocID="{8A4CD50A-5663-4BD1-B1F7-462C63589687}" presName="text0" presStyleLbl="node1" presStyleIdx="2" presStyleCnt="4" custScaleX="219866" custScaleY="93865">
        <dgm:presLayoutVars>
          <dgm:bulletEnabled val="1"/>
        </dgm:presLayoutVars>
      </dgm:prSet>
      <dgm:spPr/>
    </dgm:pt>
    <dgm:pt modelId="{96EC10BC-3DC2-494C-B8C4-1326E1C1EF15}" type="pres">
      <dgm:prSet presAssocID="{51A47C9D-8A57-48B3-87B9-0D1048DA6E22}" presName="Name56" presStyleLbl="parChTrans1D2" presStyleIdx="2" presStyleCnt="3"/>
      <dgm:spPr/>
    </dgm:pt>
    <dgm:pt modelId="{947CCE53-6537-405B-9244-687662426AF1}" type="pres">
      <dgm:prSet presAssocID="{AF59BD75-40BC-42D3-8DFD-5CDDB822853D}" presName="text0" presStyleLbl="node1" presStyleIdx="3" presStyleCnt="4" custScaleX="224944" custScaleY="94067">
        <dgm:presLayoutVars>
          <dgm:bulletEnabled val="1"/>
        </dgm:presLayoutVars>
      </dgm:prSet>
      <dgm:spPr/>
    </dgm:pt>
  </dgm:ptLst>
  <dgm:cxnLst>
    <dgm:cxn modelId="{7C64731D-A14D-48A9-A102-CD5A83310A22}" srcId="{A60583DD-1AFB-482A-A59B-97567AF8A367}" destId="{17C85184-4F59-4910-820A-8DBDFF81FB24}" srcOrd="0" destOrd="0" parTransId="{7AAE0479-E05B-4137-B326-C5B09E837E45}" sibTransId="{ECC74E4C-9B54-4536-A697-49607DE4FE45}"/>
    <dgm:cxn modelId="{BE8AE340-6DFB-4138-A14A-76B95E7E4453}" type="presOf" srcId="{51A47C9D-8A57-48B3-87B9-0D1048DA6E22}" destId="{96EC10BC-3DC2-494C-B8C4-1326E1C1EF15}" srcOrd="0" destOrd="0" presId="urn:microsoft.com/office/officeart/2008/layout/RadialCluster"/>
    <dgm:cxn modelId="{262D315C-4128-4A8A-B9C4-FEFC9A393BC4}" type="presOf" srcId="{17848C69-386B-4B12-A0AF-7C9AAC15E23F}" destId="{F0880E70-5EBF-4E0E-B2C4-428B34555281}" srcOrd="0" destOrd="0" presId="urn:microsoft.com/office/officeart/2008/layout/RadialCluster"/>
    <dgm:cxn modelId="{2D38A765-0A5D-4304-A07C-1283E7B07740}" srcId="{17C85184-4F59-4910-820A-8DBDFF81FB24}" destId="{A8E2B166-5675-4AD8-8E64-AE49A81E345C}" srcOrd="0" destOrd="0" parTransId="{17848C69-386B-4B12-A0AF-7C9AAC15E23F}" sibTransId="{0BE225F8-ABDF-4434-BD5F-0B9B6A375839}"/>
    <dgm:cxn modelId="{5FF3915A-F979-44CA-BEAD-B5448365113B}" type="presOf" srcId="{8A4CD50A-5663-4BD1-B1F7-462C63589687}" destId="{E614BF1F-AD9A-4E69-8932-8B1C58055AC2}" srcOrd="0" destOrd="0" presId="urn:microsoft.com/office/officeart/2008/layout/RadialCluster"/>
    <dgm:cxn modelId="{0963E9A6-A7DB-420B-A2A5-9E1F200229E2}" type="presOf" srcId="{17C85184-4F59-4910-820A-8DBDFF81FB24}" destId="{AE9536F3-C9A4-4397-8EC7-F64663F16ABE}" srcOrd="0" destOrd="0" presId="urn:microsoft.com/office/officeart/2008/layout/RadialCluster"/>
    <dgm:cxn modelId="{5AB335A8-576C-4871-AB3B-122D1ADF0C7B}" type="presOf" srcId="{A8E2B166-5675-4AD8-8E64-AE49A81E345C}" destId="{43CC995E-9872-4E05-8E8C-D8B55134D1E5}" srcOrd="0" destOrd="0" presId="urn:microsoft.com/office/officeart/2008/layout/RadialCluster"/>
    <dgm:cxn modelId="{82E838AD-5842-452D-9508-E7F3F8476F55}" srcId="{17C85184-4F59-4910-820A-8DBDFF81FB24}" destId="{AF59BD75-40BC-42D3-8DFD-5CDDB822853D}" srcOrd="2" destOrd="0" parTransId="{51A47C9D-8A57-48B3-87B9-0D1048DA6E22}" sibTransId="{C09CDF88-7E90-4E7E-A7F5-B523F5B7A5D0}"/>
    <dgm:cxn modelId="{C6B270B9-013D-4C2C-BA3A-E61D718BCB45}" type="presOf" srcId="{AF59BD75-40BC-42D3-8DFD-5CDDB822853D}" destId="{947CCE53-6537-405B-9244-687662426AF1}" srcOrd="0" destOrd="0" presId="urn:microsoft.com/office/officeart/2008/layout/RadialCluster"/>
    <dgm:cxn modelId="{5D751EE8-29C3-4808-976F-BB21CAAC3D3D}" type="presOf" srcId="{A60583DD-1AFB-482A-A59B-97567AF8A367}" destId="{93647989-52F4-41C8-8EE3-F1D21C13A1D0}" srcOrd="0" destOrd="0" presId="urn:microsoft.com/office/officeart/2008/layout/RadialCluster"/>
    <dgm:cxn modelId="{729CC1EF-F3CF-4222-BED6-47C00474B4FA}" srcId="{17C85184-4F59-4910-820A-8DBDFF81FB24}" destId="{8A4CD50A-5663-4BD1-B1F7-462C63589687}" srcOrd="1" destOrd="0" parTransId="{ACB34E9C-B700-494C-8F7D-CB307C343E80}" sibTransId="{CC66B6B9-39FA-4FDB-A553-5EE6573B215C}"/>
    <dgm:cxn modelId="{45D541F6-3019-43D2-A9BB-370364CA7928}" type="presOf" srcId="{ACB34E9C-B700-494C-8F7D-CB307C343E80}" destId="{3DF255AB-02F4-4313-9C28-FCD2E379978A}" srcOrd="0" destOrd="0" presId="urn:microsoft.com/office/officeart/2008/layout/RadialCluster"/>
    <dgm:cxn modelId="{036FBAD4-9B56-48D9-92F7-805F0AB8AA19}" type="presParOf" srcId="{93647989-52F4-41C8-8EE3-F1D21C13A1D0}" destId="{84B86E3D-E678-4A0E-8CE9-E8D05D273791}" srcOrd="0" destOrd="0" presId="urn:microsoft.com/office/officeart/2008/layout/RadialCluster"/>
    <dgm:cxn modelId="{60272713-BA5C-4259-B7E0-387F3AE27B42}" type="presParOf" srcId="{84B86E3D-E678-4A0E-8CE9-E8D05D273791}" destId="{AE9536F3-C9A4-4397-8EC7-F64663F16ABE}" srcOrd="0" destOrd="0" presId="urn:microsoft.com/office/officeart/2008/layout/RadialCluster"/>
    <dgm:cxn modelId="{16D52A08-EB07-4C93-9975-31C89E15E6C9}" type="presParOf" srcId="{84B86E3D-E678-4A0E-8CE9-E8D05D273791}" destId="{F0880E70-5EBF-4E0E-B2C4-428B34555281}" srcOrd="1" destOrd="0" presId="urn:microsoft.com/office/officeart/2008/layout/RadialCluster"/>
    <dgm:cxn modelId="{269CBB22-CA33-4EC6-983C-C5891E4C6C08}" type="presParOf" srcId="{84B86E3D-E678-4A0E-8CE9-E8D05D273791}" destId="{43CC995E-9872-4E05-8E8C-D8B55134D1E5}" srcOrd="2" destOrd="0" presId="urn:microsoft.com/office/officeart/2008/layout/RadialCluster"/>
    <dgm:cxn modelId="{8285132F-F1A1-4590-A939-1F1E29438D8A}" type="presParOf" srcId="{84B86E3D-E678-4A0E-8CE9-E8D05D273791}" destId="{3DF255AB-02F4-4313-9C28-FCD2E379978A}" srcOrd="3" destOrd="0" presId="urn:microsoft.com/office/officeart/2008/layout/RadialCluster"/>
    <dgm:cxn modelId="{BDD32193-8A59-470E-B6D5-E4940A361440}" type="presParOf" srcId="{84B86E3D-E678-4A0E-8CE9-E8D05D273791}" destId="{E614BF1F-AD9A-4E69-8932-8B1C58055AC2}" srcOrd="4" destOrd="0" presId="urn:microsoft.com/office/officeart/2008/layout/RadialCluster"/>
    <dgm:cxn modelId="{B3B6E645-4319-412B-87F2-7E0007B8817E}" type="presParOf" srcId="{84B86E3D-E678-4A0E-8CE9-E8D05D273791}" destId="{96EC10BC-3DC2-494C-B8C4-1326E1C1EF15}" srcOrd="5" destOrd="0" presId="urn:microsoft.com/office/officeart/2008/layout/RadialCluster"/>
    <dgm:cxn modelId="{BEA3972F-04AA-4D9C-96B5-A813077E6809}" type="presParOf" srcId="{84B86E3D-E678-4A0E-8CE9-E8D05D273791}" destId="{947CCE53-6537-405B-9244-687662426AF1}" srcOrd="6" destOrd="0" presId="urn:microsoft.com/office/officeart/2008/layout/RadialCluster"/>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D064DD-D48B-4E7E-A99C-6C9B0F402DC7}" type="doc">
      <dgm:prSet loTypeId="urn:microsoft.com/office/officeart/2005/8/layout/cycle8" loCatId="cycle" qsTypeId="urn:microsoft.com/office/officeart/2005/8/quickstyle/simple3" qsCatId="simple" csTypeId="urn:microsoft.com/office/officeart/2005/8/colors/accent1_2" csCatId="accent1" phldr="1"/>
      <dgm:spPr/>
    </dgm:pt>
    <dgm:pt modelId="{969C802D-2B0D-4785-AC26-E64C3327C3B8}">
      <dgm:prSet phldrT="[Texte]" custT="1"/>
      <dgm:spPr/>
      <dgm:t>
        <a:bodyPr/>
        <a:lstStyle/>
        <a:p>
          <a:pPr>
            <a:buFont typeface="Arial" panose="020B0604020202020204" pitchFamily="34" charset="0"/>
            <a:buChar char="•"/>
          </a:pPr>
          <a:r>
            <a:rPr lang="fr-FR" sz="2400" b="0" i="0" dirty="0">
              <a:effectLst/>
              <a:latin typeface="fkGroteskNeue"/>
            </a:rPr>
            <a:t>Scikit-learn</a:t>
          </a:r>
        </a:p>
        <a:p>
          <a:pPr>
            <a:buFont typeface="Arial" panose="020B0604020202020204" pitchFamily="34" charset="0"/>
            <a:buChar char="•"/>
          </a:pPr>
          <a:r>
            <a:rPr lang="fr-FR" sz="2000" b="0" i="0" dirty="0">
              <a:effectLst/>
              <a:latin typeface="fkGroteskNeue"/>
            </a:rPr>
            <a:t>prétraitement, validation)</a:t>
          </a:r>
          <a:endParaRPr lang="fr-FR" sz="2000" dirty="0"/>
        </a:p>
      </dgm:t>
    </dgm:pt>
    <dgm:pt modelId="{704BF14C-C480-476D-B190-3612970F75AE}" type="parTrans" cxnId="{313DD7A1-31FD-44EF-BB06-4079D4827298}">
      <dgm:prSet/>
      <dgm:spPr/>
      <dgm:t>
        <a:bodyPr/>
        <a:lstStyle/>
        <a:p>
          <a:endParaRPr lang="fr-FR"/>
        </a:p>
      </dgm:t>
    </dgm:pt>
    <dgm:pt modelId="{D6FDA289-6AA4-4A4B-A263-0CDEDAA68584}" type="sibTrans" cxnId="{313DD7A1-31FD-44EF-BB06-4079D4827298}">
      <dgm:prSet/>
      <dgm:spPr/>
      <dgm:t>
        <a:bodyPr/>
        <a:lstStyle/>
        <a:p>
          <a:endParaRPr lang="fr-FR"/>
        </a:p>
      </dgm:t>
    </dgm:pt>
    <dgm:pt modelId="{F15CD1CD-4E67-4545-9757-D813A37468FA}">
      <dgm:prSet phldrT="[Texte]" custT="1"/>
      <dgm:spPr/>
      <dgm:t>
        <a:bodyPr/>
        <a:lstStyle/>
        <a:p>
          <a:pPr algn="ctr">
            <a:buFont typeface="Arial" panose="020B0604020202020204" pitchFamily="34" charset="0"/>
            <a:buChar char="•"/>
          </a:pPr>
          <a:r>
            <a:rPr lang="fr-FR" sz="2800" b="0" i="0" dirty="0">
              <a:effectLst/>
              <a:latin typeface="fkGroteskNeue"/>
            </a:rPr>
            <a:t>XGBoost </a:t>
          </a:r>
        </a:p>
        <a:p>
          <a:pPr algn="ctr">
            <a:buFont typeface="Arial" panose="020B0604020202020204" pitchFamily="34" charset="0"/>
            <a:buChar char="•"/>
          </a:pPr>
          <a:r>
            <a:rPr lang="fr-FR" sz="2400" b="0" i="0" dirty="0">
              <a:effectLst/>
              <a:latin typeface="fkGroteskNeue"/>
            </a:rPr>
            <a:t>modélisation, classification</a:t>
          </a:r>
          <a:endParaRPr lang="fr-FR" sz="2800" dirty="0"/>
        </a:p>
      </dgm:t>
    </dgm:pt>
    <dgm:pt modelId="{C642F52C-8F5F-411D-A155-7CE809B3F793}" type="parTrans" cxnId="{A2C1F79F-8EB1-4095-A9D6-927B2EE12178}">
      <dgm:prSet/>
      <dgm:spPr/>
      <dgm:t>
        <a:bodyPr/>
        <a:lstStyle/>
        <a:p>
          <a:endParaRPr lang="fr-FR"/>
        </a:p>
      </dgm:t>
    </dgm:pt>
    <dgm:pt modelId="{564018B2-0EBB-4BCA-B39E-27E94DE28CC1}" type="sibTrans" cxnId="{A2C1F79F-8EB1-4095-A9D6-927B2EE12178}">
      <dgm:prSet/>
      <dgm:spPr/>
      <dgm:t>
        <a:bodyPr/>
        <a:lstStyle/>
        <a:p>
          <a:endParaRPr lang="fr-FR"/>
        </a:p>
      </dgm:t>
    </dgm:pt>
    <dgm:pt modelId="{37D324EB-2C61-46E4-9E1A-8D59FE314D1E}">
      <dgm:prSet phldrT="[Texte]" custT="1"/>
      <dgm:spPr/>
      <dgm:t>
        <a:bodyPr/>
        <a:lstStyle/>
        <a:p>
          <a:pPr>
            <a:buFont typeface="Arial" panose="020B0604020202020204" pitchFamily="34" charset="0"/>
            <a:buChar char="•"/>
          </a:pPr>
          <a:r>
            <a:rPr lang="fr-FR" sz="2400" b="0" i="0" dirty="0">
              <a:effectLst/>
              <a:latin typeface="fkGroteskNeue"/>
            </a:rPr>
            <a:t>Python: </a:t>
          </a:r>
          <a:r>
            <a:rPr lang="fr-FR" sz="2000" b="0" i="0" dirty="0">
              <a:effectLst/>
              <a:latin typeface="fkGroteskNeue"/>
            </a:rPr>
            <a:t>langage principal</a:t>
          </a:r>
          <a:endParaRPr lang="fr-FR" sz="2400" dirty="0"/>
        </a:p>
      </dgm:t>
    </dgm:pt>
    <dgm:pt modelId="{CFB42C65-95EA-4313-BE42-6C0BAC765256}" type="parTrans" cxnId="{12702671-AD9C-4EF0-B15D-F19D72F6A2A3}">
      <dgm:prSet/>
      <dgm:spPr/>
      <dgm:t>
        <a:bodyPr/>
        <a:lstStyle/>
        <a:p>
          <a:endParaRPr lang="fr-FR"/>
        </a:p>
      </dgm:t>
    </dgm:pt>
    <dgm:pt modelId="{B63B015F-D8A4-4DC2-A1A8-17DF8FBCDE7B}" type="sibTrans" cxnId="{12702671-AD9C-4EF0-B15D-F19D72F6A2A3}">
      <dgm:prSet/>
      <dgm:spPr/>
      <dgm:t>
        <a:bodyPr/>
        <a:lstStyle/>
        <a:p>
          <a:endParaRPr lang="fr-FR"/>
        </a:p>
      </dgm:t>
    </dgm:pt>
    <dgm:pt modelId="{C53CD6E8-A1FF-4CC7-8A31-E6F8FB09A35B}" type="pres">
      <dgm:prSet presAssocID="{08D064DD-D48B-4E7E-A99C-6C9B0F402DC7}" presName="compositeShape" presStyleCnt="0">
        <dgm:presLayoutVars>
          <dgm:chMax val="7"/>
          <dgm:dir/>
          <dgm:resizeHandles val="exact"/>
        </dgm:presLayoutVars>
      </dgm:prSet>
      <dgm:spPr/>
    </dgm:pt>
    <dgm:pt modelId="{B840D1FB-F6E3-4832-9EC9-AEF24DB2F840}" type="pres">
      <dgm:prSet presAssocID="{08D064DD-D48B-4E7E-A99C-6C9B0F402DC7}" presName="wedge1" presStyleLbl="node1" presStyleIdx="0" presStyleCnt="3"/>
      <dgm:spPr/>
    </dgm:pt>
    <dgm:pt modelId="{47D6FC47-2BDE-4223-A313-024B3549944B}" type="pres">
      <dgm:prSet presAssocID="{08D064DD-D48B-4E7E-A99C-6C9B0F402DC7}" presName="dummy1a" presStyleCnt="0"/>
      <dgm:spPr/>
    </dgm:pt>
    <dgm:pt modelId="{8D9C006A-6BDA-467C-B137-089DC4FDF9AC}" type="pres">
      <dgm:prSet presAssocID="{08D064DD-D48B-4E7E-A99C-6C9B0F402DC7}" presName="dummy1b" presStyleCnt="0"/>
      <dgm:spPr/>
    </dgm:pt>
    <dgm:pt modelId="{ECD27460-6558-480A-98C1-B4E6B4C96F0F}" type="pres">
      <dgm:prSet presAssocID="{08D064DD-D48B-4E7E-A99C-6C9B0F402DC7}" presName="wedge1Tx" presStyleLbl="node1" presStyleIdx="0" presStyleCnt="3">
        <dgm:presLayoutVars>
          <dgm:chMax val="0"/>
          <dgm:chPref val="0"/>
          <dgm:bulletEnabled val="1"/>
        </dgm:presLayoutVars>
      </dgm:prSet>
      <dgm:spPr/>
    </dgm:pt>
    <dgm:pt modelId="{61142948-7D5D-4A14-9A0A-B401E7F5E176}" type="pres">
      <dgm:prSet presAssocID="{08D064DD-D48B-4E7E-A99C-6C9B0F402DC7}" presName="wedge2" presStyleLbl="node1" presStyleIdx="1" presStyleCnt="3"/>
      <dgm:spPr/>
    </dgm:pt>
    <dgm:pt modelId="{DB4BA3C5-B76B-41C9-9E8C-60C3C29C47B1}" type="pres">
      <dgm:prSet presAssocID="{08D064DD-D48B-4E7E-A99C-6C9B0F402DC7}" presName="dummy2a" presStyleCnt="0"/>
      <dgm:spPr/>
    </dgm:pt>
    <dgm:pt modelId="{5197B6DF-D0A7-4E79-9B2A-C7CD55CCB14E}" type="pres">
      <dgm:prSet presAssocID="{08D064DD-D48B-4E7E-A99C-6C9B0F402DC7}" presName="dummy2b" presStyleCnt="0"/>
      <dgm:spPr/>
    </dgm:pt>
    <dgm:pt modelId="{C1CF2ED1-66D1-4C7C-8D19-9B54D4146DDD}" type="pres">
      <dgm:prSet presAssocID="{08D064DD-D48B-4E7E-A99C-6C9B0F402DC7}" presName="wedge2Tx" presStyleLbl="node1" presStyleIdx="1" presStyleCnt="3">
        <dgm:presLayoutVars>
          <dgm:chMax val="0"/>
          <dgm:chPref val="0"/>
          <dgm:bulletEnabled val="1"/>
        </dgm:presLayoutVars>
      </dgm:prSet>
      <dgm:spPr/>
    </dgm:pt>
    <dgm:pt modelId="{E323CF75-43C6-4E7C-BABA-468DD0616630}" type="pres">
      <dgm:prSet presAssocID="{08D064DD-D48B-4E7E-A99C-6C9B0F402DC7}" presName="wedge3" presStyleLbl="node1" presStyleIdx="2" presStyleCnt="3"/>
      <dgm:spPr/>
    </dgm:pt>
    <dgm:pt modelId="{D1CCE0C4-E078-41DD-9467-0940C105E6C4}" type="pres">
      <dgm:prSet presAssocID="{08D064DD-D48B-4E7E-A99C-6C9B0F402DC7}" presName="dummy3a" presStyleCnt="0"/>
      <dgm:spPr/>
    </dgm:pt>
    <dgm:pt modelId="{10C9B8A9-34DF-449E-8FDA-A340E8A3009C}" type="pres">
      <dgm:prSet presAssocID="{08D064DD-D48B-4E7E-A99C-6C9B0F402DC7}" presName="dummy3b" presStyleCnt="0"/>
      <dgm:spPr/>
    </dgm:pt>
    <dgm:pt modelId="{E32D5ABA-A3DD-4E09-A015-E2B08E3627F6}" type="pres">
      <dgm:prSet presAssocID="{08D064DD-D48B-4E7E-A99C-6C9B0F402DC7}" presName="wedge3Tx" presStyleLbl="node1" presStyleIdx="2" presStyleCnt="3">
        <dgm:presLayoutVars>
          <dgm:chMax val="0"/>
          <dgm:chPref val="0"/>
          <dgm:bulletEnabled val="1"/>
        </dgm:presLayoutVars>
      </dgm:prSet>
      <dgm:spPr/>
    </dgm:pt>
    <dgm:pt modelId="{B7BF9403-1C99-4F81-87CE-161340185B92}" type="pres">
      <dgm:prSet presAssocID="{D6FDA289-6AA4-4A4B-A263-0CDEDAA68584}" presName="arrowWedge1" presStyleLbl="fgSibTrans2D1" presStyleIdx="0" presStyleCnt="3"/>
      <dgm:spPr/>
    </dgm:pt>
    <dgm:pt modelId="{858943C8-7881-4720-A91C-292049F459AC}" type="pres">
      <dgm:prSet presAssocID="{564018B2-0EBB-4BCA-B39E-27E94DE28CC1}" presName="arrowWedge2" presStyleLbl="fgSibTrans2D1" presStyleIdx="1" presStyleCnt="3"/>
      <dgm:spPr/>
    </dgm:pt>
    <dgm:pt modelId="{9ABB0CE2-1B51-490A-983C-901BCB0444C3}" type="pres">
      <dgm:prSet presAssocID="{B63B015F-D8A4-4DC2-A1A8-17DF8FBCDE7B}" presName="arrowWedge3" presStyleLbl="fgSibTrans2D1" presStyleIdx="2" presStyleCnt="3"/>
      <dgm:spPr/>
    </dgm:pt>
  </dgm:ptLst>
  <dgm:cxnLst>
    <dgm:cxn modelId="{22D01600-38C2-4B52-B023-435077D5C2DA}" type="presOf" srcId="{969C802D-2B0D-4785-AC26-E64C3327C3B8}" destId="{B840D1FB-F6E3-4832-9EC9-AEF24DB2F840}" srcOrd="0" destOrd="0" presId="urn:microsoft.com/office/officeart/2005/8/layout/cycle8"/>
    <dgm:cxn modelId="{4E22CD05-D8B9-4C61-9307-E5FF5AF29E82}" type="presOf" srcId="{08D064DD-D48B-4E7E-A99C-6C9B0F402DC7}" destId="{C53CD6E8-A1FF-4CC7-8A31-E6F8FB09A35B}" srcOrd="0" destOrd="0" presId="urn:microsoft.com/office/officeart/2005/8/layout/cycle8"/>
    <dgm:cxn modelId="{C9EE7E32-2C85-40FD-B759-100EA2CF54DA}" type="presOf" srcId="{F15CD1CD-4E67-4545-9757-D813A37468FA}" destId="{C1CF2ED1-66D1-4C7C-8D19-9B54D4146DDD}" srcOrd="1" destOrd="0" presId="urn:microsoft.com/office/officeart/2005/8/layout/cycle8"/>
    <dgm:cxn modelId="{12702671-AD9C-4EF0-B15D-F19D72F6A2A3}" srcId="{08D064DD-D48B-4E7E-A99C-6C9B0F402DC7}" destId="{37D324EB-2C61-46E4-9E1A-8D59FE314D1E}" srcOrd="2" destOrd="0" parTransId="{CFB42C65-95EA-4313-BE42-6C0BAC765256}" sibTransId="{B63B015F-D8A4-4DC2-A1A8-17DF8FBCDE7B}"/>
    <dgm:cxn modelId="{10A14272-1023-43E9-BCF3-6979AB3ED7BE}" type="presOf" srcId="{F15CD1CD-4E67-4545-9757-D813A37468FA}" destId="{61142948-7D5D-4A14-9A0A-B401E7F5E176}" srcOrd="0" destOrd="0" presId="urn:microsoft.com/office/officeart/2005/8/layout/cycle8"/>
    <dgm:cxn modelId="{A967A654-DBB7-4FBB-9356-FA0E5927A22A}" type="presOf" srcId="{37D324EB-2C61-46E4-9E1A-8D59FE314D1E}" destId="{E323CF75-43C6-4E7C-BABA-468DD0616630}" srcOrd="0" destOrd="0" presId="urn:microsoft.com/office/officeart/2005/8/layout/cycle8"/>
    <dgm:cxn modelId="{F72EA276-C366-47E3-B398-54AEA06F7316}" type="presOf" srcId="{37D324EB-2C61-46E4-9E1A-8D59FE314D1E}" destId="{E32D5ABA-A3DD-4E09-A015-E2B08E3627F6}" srcOrd="1" destOrd="0" presId="urn:microsoft.com/office/officeart/2005/8/layout/cycle8"/>
    <dgm:cxn modelId="{A2C1F79F-8EB1-4095-A9D6-927B2EE12178}" srcId="{08D064DD-D48B-4E7E-A99C-6C9B0F402DC7}" destId="{F15CD1CD-4E67-4545-9757-D813A37468FA}" srcOrd="1" destOrd="0" parTransId="{C642F52C-8F5F-411D-A155-7CE809B3F793}" sibTransId="{564018B2-0EBB-4BCA-B39E-27E94DE28CC1}"/>
    <dgm:cxn modelId="{313DD7A1-31FD-44EF-BB06-4079D4827298}" srcId="{08D064DD-D48B-4E7E-A99C-6C9B0F402DC7}" destId="{969C802D-2B0D-4785-AC26-E64C3327C3B8}" srcOrd="0" destOrd="0" parTransId="{704BF14C-C480-476D-B190-3612970F75AE}" sibTransId="{D6FDA289-6AA4-4A4B-A263-0CDEDAA68584}"/>
    <dgm:cxn modelId="{5F3F22F6-0CDC-4CAC-9967-410F3F6F7D3B}" type="presOf" srcId="{969C802D-2B0D-4785-AC26-E64C3327C3B8}" destId="{ECD27460-6558-480A-98C1-B4E6B4C96F0F}" srcOrd="1" destOrd="0" presId="urn:microsoft.com/office/officeart/2005/8/layout/cycle8"/>
    <dgm:cxn modelId="{2F8014E8-81C7-4D6C-BBF2-E792318E5ADF}" type="presParOf" srcId="{C53CD6E8-A1FF-4CC7-8A31-E6F8FB09A35B}" destId="{B840D1FB-F6E3-4832-9EC9-AEF24DB2F840}" srcOrd="0" destOrd="0" presId="urn:microsoft.com/office/officeart/2005/8/layout/cycle8"/>
    <dgm:cxn modelId="{7E99B190-D95B-4A19-8B7F-D085FDC3448A}" type="presParOf" srcId="{C53CD6E8-A1FF-4CC7-8A31-E6F8FB09A35B}" destId="{47D6FC47-2BDE-4223-A313-024B3549944B}" srcOrd="1" destOrd="0" presId="urn:microsoft.com/office/officeart/2005/8/layout/cycle8"/>
    <dgm:cxn modelId="{1A45851A-E394-4F74-843E-635A8F2AF1C3}" type="presParOf" srcId="{C53CD6E8-A1FF-4CC7-8A31-E6F8FB09A35B}" destId="{8D9C006A-6BDA-467C-B137-089DC4FDF9AC}" srcOrd="2" destOrd="0" presId="urn:microsoft.com/office/officeart/2005/8/layout/cycle8"/>
    <dgm:cxn modelId="{1D0DC17C-4B21-4500-A031-029C2493DCD9}" type="presParOf" srcId="{C53CD6E8-A1FF-4CC7-8A31-E6F8FB09A35B}" destId="{ECD27460-6558-480A-98C1-B4E6B4C96F0F}" srcOrd="3" destOrd="0" presId="urn:microsoft.com/office/officeart/2005/8/layout/cycle8"/>
    <dgm:cxn modelId="{0951A78B-7CB4-477E-9289-82D4AF9A0E11}" type="presParOf" srcId="{C53CD6E8-A1FF-4CC7-8A31-E6F8FB09A35B}" destId="{61142948-7D5D-4A14-9A0A-B401E7F5E176}" srcOrd="4" destOrd="0" presId="urn:microsoft.com/office/officeart/2005/8/layout/cycle8"/>
    <dgm:cxn modelId="{238B2553-FBF3-452B-91A6-470D759B7600}" type="presParOf" srcId="{C53CD6E8-A1FF-4CC7-8A31-E6F8FB09A35B}" destId="{DB4BA3C5-B76B-41C9-9E8C-60C3C29C47B1}" srcOrd="5" destOrd="0" presId="urn:microsoft.com/office/officeart/2005/8/layout/cycle8"/>
    <dgm:cxn modelId="{83B7EA76-1682-477B-8FF1-D1DE5AFD8351}" type="presParOf" srcId="{C53CD6E8-A1FF-4CC7-8A31-E6F8FB09A35B}" destId="{5197B6DF-D0A7-4E79-9B2A-C7CD55CCB14E}" srcOrd="6" destOrd="0" presId="urn:microsoft.com/office/officeart/2005/8/layout/cycle8"/>
    <dgm:cxn modelId="{F9EE9DCF-2EB0-4CD6-A50A-EFA4CF988C9F}" type="presParOf" srcId="{C53CD6E8-A1FF-4CC7-8A31-E6F8FB09A35B}" destId="{C1CF2ED1-66D1-4C7C-8D19-9B54D4146DDD}" srcOrd="7" destOrd="0" presId="urn:microsoft.com/office/officeart/2005/8/layout/cycle8"/>
    <dgm:cxn modelId="{BDBE30FE-01DF-4A34-B6A3-FB1C9F0AEDE4}" type="presParOf" srcId="{C53CD6E8-A1FF-4CC7-8A31-E6F8FB09A35B}" destId="{E323CF75-43C6-4E7C-BABA-468DD0616630}" srcOrd="8" destOrd="0" presId="urn:microsoft.com/office/officeart/2005/8/layout/cycle8"/>
    <dgm:cxn modelId="{C427AD23-6DBC-40B8-ACB8-4E68E87714CA}" type="presParOf" srcId="{C53CD6E8-A1FF-4CC7-8A31-E6F8FB09A35B}" destId="{D1CCE0C4-E078-41DD-9467-0940C105E6C4}" srcOrd="9" destOrd="0" presId="urn:microsoft.com/office/officeart/2005/8/layout/cycle8"/>
    <dgm:cxn modelId="{8A527EBC-583D-4DB1-952F-52DC7832C551}" type="presParOf" srcId="{C53CD6E8-A1FF-4CC7-8A31-E6F8FB09A35B}" destId="{10C9B8A9-34DF-449E-8FDA-A340E8A3009C}" srcOrd="10" destOrd="0" presId="urn:microsoft.com/office/officeart/2005/8/layout/cycle8"/>
    <dgm:cxn modelId="{5FE254C5-D140-41F6-847B-D840BF690F98}" type="presParOf" srcId="{C53CD6E8-A1FF-4CC7-8A31-E6F8FB09A35B}" destId="{E32D5ABA-A3DD-4E09-A015-E2B08E3627F6}" srcOrd="11" destOrd="0" presId="urn:microsoft.com/office/officeart/2005/8/layout/cycle8"/>
    <dgm:cxn modelId="{EA0CCDF5-D271-4F37-9D21-6DF7D4D351D9}" type="presParOf" srcId="{C53CD6E8-A1FF-4CC7-8A31-E6F8FB09A35B}" destId="{B7BF9403-1C99-4F81-87CE-161340185B92}" srcOrd="12" destOrd="0" presId="urn:microsoft.com/office/officeart/2005/8/layout/cycle8"/>
    <dgm:cxn modelId="{3D836274-459F-427D-8C75-AF21ACB5AB40}" type="presParOf" srcId="{C53CD6E8-A1FF-4CC7-8A31-E6F8FB09A35B}" destId="{858943C8-7881-4720-A91C-292049F459AC}" srcOrd="13" destOrd="0" presId="urn:microsoft.com/office/officeart/2005/8/layout/cycle8"/>
    <dgm:cxn modelId="{0C98E14B-B828-4B63-9B75-4924BE8731DC}" type="presParOf" srcId="{C53CD6E8-A1FF-4CC7-8A31-E6F8FB09A35B}" destId="{9ABB0CE2-1B51-490A-983C-901BCB0444C3}" srcOrd="14" destOrd="0" presId="urn:microsoft.com/office/officeart/2005/8/layout/cycle8"/>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978187-8886-471C-9DEA-936C0C2AF828}"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fr-FR"/>
        </a:p>
      </dgm:t>
    </dgm:pt>
    <dgm:pt modelId="{B0CE7890-3342-446D-80E0-081BFFF62B83}">
      <dgm:prSet phldrT="[Texte]"/>
      <dgm:spPr/>
      <dgm:t>
        <a:bodyPr/>
        <a:lstStyle/>
        <a:p>
          <a:pPr>
            <a:buFont typeface="Arial" panose="020B0604020202020204" pitchFamily="34" charset="0"/>
            <a:buChar char="•"/>
          </a:pPr>
          <a:r>
            <a:rPr lang="fr-FR" b="0" i="0" dirty="0">
              <a:effectLst/>
              <a:latin typeface="fkGroteskNeue"/>
            </a:rPr>
            <a:t>Docker, pour sa portabilité, son installation automatisée et l’isolation des services, idéal pour la production et les environnements variés.</a:t>
          </a:r>
          <a:endParaRPr lang="fr-FR" dirty="0"/>
        </a:p>
      </dgm:t>
    </dgm:pt>
    <dgm:pt modelId="{090B3F31-22AE-4A60-8614-5123AEC9D676}" type="parTrans" cxnId="{DF67B30E-7324-4760-AB9C-BC704743414C}">
      <dgm:prSet/>
      <dgm:spPr/>
      <dgm:t>
        <a:bodyPr/>
        <a:lstStyle/>
        <a:p>
          <a:endParaRPr lang="fr-FR"/>
        </a:p>
      </dgm:t>
    </dgm:pt>
    <dgm:pt modelId="{03FEC71C-C4BD-4B9B-9F00-A20CA03E6173}" type="sibTrans" cxnId="{DF67B30E-7324-4760-AB9C-BC704743414C}">
      <dgm:prSet/>
      <dgm:spPr/>
      <dgm:t>
        <a:bodyPr/>
        <a:lstStyle/>
        <a:p>
          <a:endParaRPr lang="fr-FR"/>
        </a:p>
      </dgm:t>
    </dgm:pt>
    <dgm:pt modelId="{6DBE6EA2-A6C8-4293-9826-C3CCDF6A746C}">
      <dgm:prSet phldrT="[Texte]"/>
      <dgm:spPr/>
      <dgm:t>
        <a:bodyPr/>
        <a:lstStyle/>
        <a:p>
          <a:pPr>
            <a:buFont typeface="Arial" panose="020B0604020202020204" pitchFamily="34" charset="0"/>
            <a:buChar char="•"/>
          </a:pPr>
          <a:r>
            <a:rPr lang="fr-FR" b="0" i="0" dirty="0">
              <a:effectLst/>
              <a:latin typeface="fkGroteskNeue"/>
            </a:rPr>
            <a:t>Déploiement local, utile pour les tests rapides ou sur des machines aux ressources limitées, avec un contrôle précis mais moins de portabilité.</a:t>
          </a:r>
          <a:endParaRPr lang="fr-FR" dirty="0"/>
        </a:p>
      </dgm:t>
    </dgm:pt>
    <dgm:pt modelId="{7C76A67A-0946-4203-832D-D54C42C0E482}" type="parTrans" cxnId="{7F382E52-8626-4597-AF05-6835EF662F67}">
      <dgm:prSet/>
      <dgm:spPr/>
      <dgm:t>
        <a:bodyPr/>
        <a:lstStyle/>
        <a:p>
          <a:endParaRPr lang="fr-FR"/>
        </a:p>
      </dgm:t>
    </dgm:pt>
    <dgm:pt modelId="{91BBC900-836D-4C5D-8B8F-1E0B23881DAA}" type="sibTrans" cxnId="{7F382E52-8626-4597-AF05-6835EF662F67}">
      <dgm:prSet/>
      <dgm:spPr/>
      <dgm:t>
        <a:bodyPr/>
        <a:lstStyle/>
        <a:p>
          <a:endParaRPr lang="fr-FR"/>
        </a:p>
      </dgm:t>
    </dgm:pt>
    <dgm:pt modelId="{89F1CF12-DB3B-4978-8A4B-9B3E86EBF4BC}">
      <dgm:prSet custT="1"/>
      <dgm:spPr/>
      <dgm:t>
        <a:bodyPr/>
        <a:lstStyle/>
        <a:p>
          <a:pPr>
            <a:buFont typeface="Arial" panose="020B0604020202020204" pitchFamily="34" charset="0"/>
            <a:buChar char="•"/>
          </a:pPr>
          <a:r>
            <a:rPr lang="fr-FR" sz="1400" b="0" i="0" dirty="0"/>
            <a:t>Docker Compose permet de lancer et gérer tous les services du pipeline en une seule commande.</a:t>
          </a:r>
        </a:p>
        <a:p>
          <a:pPr>
            <a:buFont typeface="Arial" panose="020B0604020202020204" pitchFamily="34" charset="0"/>
            <a:buChar char="•"/>
          </a:pPr>
          <a:r>
            <a:rPr lang="fr-FR" sz="1400" b="0" i="0" dirty="0"/>
            <a:t>Il simplifie le déploiement et la maintenance, surtout en production.</a:t>
          </a:r>
        </a:p>
      </dgm:t>
    </dgm:pt>
    <dgm:pt modelId="{EDF39316-BAE0-4C97-842F-2AF7722EAE08}" type="parTrans" cxnId="{FA9F68CE-8C81-4812-A1BA-6481805731FC}">
      <dgm:prSet/>
      <dgm:spPr/>
      <dgm:t>
        <a:bodyPr/>
        <a:lstStyle/>
        <a:p>
          <a:endParaRPr lang="fr-FR"/>
        </a:p>
      </dgm:t>
    </dgm:pt>
    <dgm:pt modelId="{9D2D9C0B-E28A-41F3-9C32-E9098CE81BE9}" type="sibTrans" cxnId="{FA9F68CE-8C81-4812-A1BA-6481805731FC}">
      <dgm:prSet/>
      <dgm:spPr/>
      <dgm:t>
        <a:bodyPr/>
        <a:lstStyle/>
        <a:p>
          <a:endParaRPr lang="fr-FR"/>
        </a:p>
      </dgm:t>
    </dgm:pt>
    <dgm:pt modelId="{04EB6E05-E427-400F-9E65-5E64D2F795F8}" type="pres">
      <dgm:prSet presAssocID="{D8978187-8886-471C-9DEA-936C0C2AF828}" presName="Name0" presStyleCnt="0">
        <dgm:presLayoutVars>
          <dgm:dir/>
          <dgm:resizeHandles val="exact"/>
        </dgm:presLayoutVars>
      </dgm:prSet>
      <dgm:spPr/>
    </dgm:pt>
    <dgm:pt modelId="{12C27CE9-5860-40AA-98DD-8A84EFB818C5}" type="pres">
      <dgm:prSet presAssocID="{D8978187-8886-471C-9DEA-936C0C2AF828}" presName="bkgdShp" presStyleLbl="alignAccFollowNode1" presStyleIdx="0" presStyleCnt="1" custScaleY="77026" custLinFactNeighborX="-242" custLinFactNeighborY="2032"/>
      <dgm:spPr/>
    </dgm:pt>
    <dgm:pt modelId="{E9E2E27A-6621-4645-980F-E7D823E98D89}" type="pres">
      <dgm:prSet presAssocID="{D8978187-8886-471C-9DEA-936C0C2AF828}" presName="linComp" presStyleCnt="0"/>
      <dgm:spPr/>
    </dgm:pt>
    <dgm:pt modelId="{87984032-DDF9-4085-8A83-E91C4DAD4555}" type="pres">
      <dgm:prSet presAssocID="{B0CE7890-3342-446D-80E0-081BFFF62B83}" presName="compNode" presStyleCnt="0"/>
      <dgm:spPr/>
    </dgm:pt>
    <dgm:pt modelId="{E6C08431-8954-449C-B0E7-B7E0E6B71E61}" type="pres">
      <dgm:prSet presAssocID="{B0CE7890-3342-446D-80E0-081BFFF62B83}" presName="node" presStyleLbl="node1" presStyleIdx="0" presStyleCnt="3">
        <dgm:presLayoutVars>
          <dgm:bulletEnabled val="1"/>
        </dgm:presLayoutVars>
      </dgm:prSet>
      <dgm:spPr/>
    </dgm:pt>
    <dgm:pt modelId="{96AF7232-CCDC-468A-9B8D-49D199BBEFD7}" type="pres">
      <dgm:prSet presAssocID="{B0CE7890-3342-446D-80E0-081BFFF62B83}" presName="invisiNode" presStyleLbl="node1" presStyleIdx="0" presStyleCnt="3"/>
      <dgm:spPr/>
    </dgm:pt>
    <dgm:pt modelId="{5094668F-0778-48AA-97CE-65F05D4CE2AC}" type="pres">
      <dgm:prSet presAssocID="{B0CE7890-3342-446D-80E0-081BFFF62B83}" presName="imagNode" presStyleLbl="fgImgPlace1" presStyleIdx="0" presStyleCnt="3" custLinFactX="100000" custLinFactNeighborX="121040" custLinFactNeighborY="-211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16000" r="-16000"/>
          </a:stretch>
        </a:blipFill>
      </dgm:spPr>
    </dgm:pt>
    <dgm:pt modelId="{955685DB-268E-4F51-8A1A-19B19D887FB9}" type="pres">
      <dgm:prSet presAssocID="{03FEC71C-C4BD-4B9B-9F00-A20CA03E6173}" presName="sibTrans" presStyleLbl="sibTrans2D1" presStyleIdx="0" presStyleCnt="0"/>
      <dgm:spPr/>
    </dgm:pt>
    <dgm:pt modelId="{FDCF4381-4019-401F-8DA8-61A9014A318E}" type="pres">
      <dgm:prSet presAssocID="{6DBE6EA2-A6C8-4293-9826-C3CCDF6A746C}" presName="compNode" presStyleCnt="0"/>
      <dgm:spPr/>
    </dgm:pt>
    <dgm:pt modelId="{280AE05A-B2CE-43E4-BE9C-6A1A636F7652}" type="pres">
      <dgm:prSet presAssocID="{6DBE6EA2-A6C8-4293-9826-C3CCDF6A746C}" presName="node" presStyleLbl="node1" presStyleIdx="1" presStyleCnt="3">
        <dgm:presLayoutVars>
          <dgm:bulletEnabled val="1"/>
        </dgm:presLayoutVars>
      </dgm:prSet>
      <dgm:spPr/>
    </dgm:pt>
    <dgm:pt modelId="{D2DE3D7F-455D-41E3-9562-EB9DB095A873}" type="pres">
      <dgm:prSet presAssocID="{6DBE6EA2-A6C8-4293-9826-C3CCDF6A746C}" presName="invisiNode" presStyleLbl="node1" presStyleIdx="1" presStyleCnt="3"/>
      <dgm:spPr/>
    </dgm:pt>
    <dgm:pt modelId="{3FAD9501-A0CF-455B-95D4-C5664A86436A}" type="pres">
      <dgm:prSet presAssocID="{6DBE6EA2-A6C8-4293-9826-C3CCDF6A746C}" presName="imagNode" presStyleLbl="fgImgPlace1" presStyleIdx="1" presStyleCnt="3" custLinFactX="-10218" custLinFactNeighborX="-100000" custLinFactNeighborY="-2113"/>
      <dgm:spPr/>
    </dgm:pt>
    <dgm:pt modelId="{57958A36-CAB8-42B0-A365-ABC4A3F932C9}" type="pres">
      <dgm:prSet presAssocID="{91BBC900-836D-4C5D-8B8F-1E0B23881DAA}" presName="sibTrans" presStyleLbl="sibTrans2D1" presStyleIdx="0" presStyleCnt="0"/>
      <dgm:spPr/>
    </dgm:pt>
    <dgm:pt modelId="{6D784401-88C5-4C19-8C2A-D21FAF636564}" type="pres">
      <dgm:prSet presAssocID="{89F1CF12-DB3B-4978-8A4B-9B3E86EBF4BC}" presName="compNode" presStyleCnt="0"/>
      <dgm:spPr/>
    </dgm:pt>
    <dgm:pt modelId="{A70C7C56-A92A-4F94-9B8A-A2F739ACC1EA}" type="pres">
      <dgm:prSet presAssocID="{89F1CF12-DB3B-4978-8A4B-9B3E86EBF4BC}" presName="node" presStyleLbl="node1" presStyleIdx="2" presStyleCnt="3">
        <dgm:presLayoutVars>
          <dgm:bulletEnabled val="1"/>
        </dgm:presLayoutVars>
      </dgm:prSet>
      <dgm:spPr/>
    </dgm:pt>
    <dgm:pt modelId="{1283CA4F-05A3-479D-9D77-2758D5FEF8E7}" type="pres">
      <dgm:prSet presAssocID="{89F1CF12-DB3B-4978-8A4B-9B3E86EBF4BC}" presName="invisiNode" presStyleLbl="node1" presStyleIdx="2" presStyleCnt="3"/>
      <dgm:spPr/>
    </dgm:pt>
    <dgm:pt modelId="{49C3AB4C-F982-49CA-865A-7CFC0B7E860E}" type="pres">
      <dgm:prSet presAssocID="{89F1CF12-DB3B-4978-8A4B-9B3E86EBF4BC}" presName="imagNode" presStyleLbl="fgImgPlace1" presStyleIdx="2" presStyleCnt="3" custLinFactX="-7016" custLinFactNeighborX="-100000" custLinFactNeighborY="-2070"/>
      <dgm:spPr>
        <a:blipFill rotWithShape="1">
          <a:blip xmlns:r="http://schemas.openxmlformats.org/officeDocument/2006/relationships" r:embed="rId2"/>
          <a:srcRect/>
          <a:stretch>
            <a:fillRect t="-29000" b="-29000"/>
          </a:stretch>
        </a:blipFill>
      </dgm:spPr>
    </dgm:pt>
  </dgm:ptLst>
  <dgm:cxnLst>
    <dgm:cxn modelId="{DF67B30E-7324-4760-AB9C-BC704743414C}" srcId="{D8978187-8886-471C-9DEA-936C0C2AF828}" destId="{B0CE7890-3342-446D-80E0-081BFFF62B83}" srcOrd="0" destOrd="0" parTransId="{090B3F31-22AE-4A60-8614-5123AEC9D676}" sibTransId="{03FEC71C-C4BD-4B9B-9F00-A20CA03E6173}"/>
    <dgm:cxn modelId="{8D2E7619-08B0-4B23-8371-5D221CF46A87}" type="presOf" srcId="{B0CE7890-3342-446D-80E0-081BFFF62B83}" destId="{E6C08431-8954-449C-B0E7-B7E0E6B71E61}" srcOrd="0" destOrd="0" presId="urn:microsoft.com/office/officeart/2005/8/layout/pList2"/>
    <dgm:cxn modelId="{62A9DF21-D2B4-4D01-91B1-43E5B42BDEB5}" type="presOf" srcId="{6DBE6EA2-A6C8-4293-9826-C3CCDF6A746C}" destId="{280AE05A-B2CE-43E4-BE9C-6A1A636F7652}" srcOrd="0" destOrd="0" presId="urn:microsoft.com/office/officeart/2005/8/layout/pList2"/>
    <dgm:cxn modelId="{3B239228-3EF9-461E-B824-4FD751A438AD}" type="presOf" srcId="{89F1CF12-DB3B-4978-8A4B-9B3E86EBF4BC}" destId="{A70C7C56-A92A-4F94-9B8A-A2F739ACC1EA}" srcOrd="0" destOrd="0" presId="urn:microsoft.com/office/officeart/2005/8/layout/pList2"/>
    <dgm:cxn modelId="{7F382E52-8626-4597-AF05-6835EF662F67}" srcId="{D8978187-8886-471C-9DEA-936C0C2AF828}" destId="{6DBE6EA2-A6C8-4293-9826-C3CCDF6A746C}" srcOrd="1" destOrd="0" parTransId="{7C76A67A-0946-4203-832D-D54C42C0E482}" sibTransId="{91BBC900-836D-4C5D-8B8F-1E0B23881DAA}"/>
    <dgm:cxn modelId="{DE318A98-4A16-4D00-A0BB-B153B968024D}" type="presOf" srcId="{D8978187-8886-471C-9DEA-936C0C2AF828}" destId="{04EB6E05-E427-400F-9E65-5E64D2F795F8}" srcOrd="0" destOrd="0" presId="urn:microsoft.com/office/officeart/2005/8/layout/pList2"/>
    <dgm:cxn modelId="{2EB4CB9C-DB38-4765-ADAB-18A50CA408F5}" type="presOf" srcId="{91BBC900-836D-4C5D-8B8F-1E0B23881DAA}" destId="{57958A36-CAB8-42B0-A365-ABC4A3F932C9}" srcOrd="0" destOrd="0" presId="urn:microsoft.com/office/officeart/2005/8/layout/pList2"/>
    <dgm:cxn modelId="{FA9F68CE-8C81-4812-A1BA-6481805731FC}" srcId="{D8978187-8886-471C-9DEA-936C0C2AF828}" destId="{89F1CF12-DB3B-4978-8A4B-9B3E86EBF4BC}" srcOrd="2" destOrd="0" parTransId="{EDF39316-BAE0-4C97-842F-2AF7722EAE08}" sibTransId="{9D2D9C0B-E28A-41F3-9C32-E9098CE81BE9}"/>
    <dgm:cxn modelId="{B2B9F7D4-D0DA-48C0-9F8E-8CF27CB9F5B0}" type="presOf" srcId="{03FEC71C-C4BD-4B9B-9F00-A20CA03E6173}" destId="{955685DB-268E-4F51-8A1A-19B19D887FB9}" srcOrd="0" destOrd="0" presId="urn:microsoft.com/office/officeart/2005/8/layout/pList2"/>
    <dgm:cxn modelId="{1D3FC8B4-54D1-4060-998C-ACF0E74CB6BF}" type="presParOf" srcId="{04EB6E05-E427-400F-9E65-5E64D2F795F8}" destId="{12C27CE9-5860-40AA-98DD-8A84EFB818C5}" srcOrd="0" destOrd="0" presId="urn:microsoft.com/office/officeart/2005/8/layout/pList2"/>
    <dgm:cxn modelId="{EA5C8707-665C-435F-B359-A7FC0DE12C74}" type="presParOf" srcId="{04EB6E05-E427-400F-9E65-5E64D2F795F8}" destId="{E9E2E27A-6621-4645-980F-E7D823E98D89}" srcOrd="1" destOrd="0" presId="urn:microsoft.com/office/officeart/2005/8/layout/pList2"/>
    <dgm:cxn modelId="{DCF151D0-6851-4E8D-BF61-50C39F38ED5E}" type="presParOf" srcId="{E9E2E27A-6621-4645-980F-E7D823E98D89}" destId="{87984032-DDF9-4085-8A83-E91C4DAD4555}" srcOrd="0" destOrd="0" presId="urn:microsoft.com/office/officeart/2005/8/layout/pList2"/>
    <dgm:cxn modelId="{F16C6615-BBA0-4EF2-865F-2FA8FC4F1779}" type="presParOf" srcId="{87984032-DDF9-4085-8A83-E91C4DAD4555}" destId="{E6C08431-8954-449C-B0E7-B7E0E6B71E61}" srcOrd="0" destOrd="0" presId="urn:microsoft.com/office/officeart/2005/8/layout/pList2"/>
    <dgm:cxn modelId="{66FF97C1-93F8-43B5-901A-94EE6704AB24}" type="presParOf" srcId="{87984032-DDF9-4085-8A83-E91C4DAD4555}" destId="{96AF7232-CCDC-468A-9B8D-49D199BBEFD7}" srcOrd="1" destOrd="0" presId="urn:microsoft.com/office/officeart/2005/8/layout/pList2"/>
    <dgm:cxn modelId="{0C45AFE9-70A5-46A9-AD63-0406F4A490F4}" type="presParOf" srcId="{87984032-DDF9-4085-8A83-E91C4DAD4555}" destId="{5094668F-0778-48AA-97CE-65F05D4CE2AC}" srcOrd="2" destOrd="0" presId="urn:microsoft.com/office/officeart/2005/8/layout/pList2"/>
    <dgm:cxn modelId="{83F9BC94-6317-4DBE-B71A-1B2BCA7D3A06}" type="presParOf" srcId="{E9E2E27A-6621-4645-980F-E7D823E98D89}" destId="{955685DB-268E-4F51-8A1A-19B19D887FB9}" srcOrd="1" destOrd="0" presId="urn:microsoft.com/office/officeart/2005/8/layout/pList2"/>
    <dgm:cxn modelId="{B64E9898-6575-4FC9-9B7B-70F853F1226E}" type="presParOf" srcId="{E9E2E27A-6621-4645-980F-E7D823E98D89}" destId="{FDCF4381-4019-401F-8DA8-61A9014A318E}" srcOrd="2" destOrd="0" presId="urn:microsoft.com/office/officeart/2005/8/layout/pList2"/>
    <dgm:cxn modelId="{C609EF96-E8A5-4727-9DBE-1E5A74DC3BC4}" type="presParOf" srcId="{FDCF4381-4019-401F-8DA8-61A9014A318E}" destId="{280AE05A-B2CE-43E4-BE9C-6A1A636F7652}" srcOrd="0" destOrd="0" presId="urn:microsoft.com/office/officeart/2005/8/layout/pList2"/>
    <dgm:cxn modelId="{7E266908-3C5F-4193-889C-A1F88A3E15E9}" type="presParOf" srcId="{FDCF4381-4019-401F-8DA8-61A9014A318E}" destId="{D2DE3D7F-455D-41E3-9562-EB9DB095A873}" srcOrd="1" destOrd="0" presId="urn:microsoft.com/office/officeart/2005/8/layout/pList2"/>
    <dgm:cxn modelId="{074E43A8-DE9E-4F8C-A001-A0E0A0787783}" type="presParOf" srcId="{FDCF4381-4019-401F-8DA8-61A9014A318E}" destId="{3FAD9501-A0CF-455B-95D4-C5664A86436A}" srcOrd="2" destOrd="0" presId="urn:microsoft.com/office/officeart/2005/8/layout/pList2"/>
    <dgm:cxn modelId="{F8EAC839-0018-48A9-845B-825BD171768B}" type="presParOf" srcId="{E9E2E27A-6621-4645-980F-E7D823E98D89}" destId="{57958A36-CAB8-42B0-A365-ABC4A3F932C9}" srcOrd="3" destOrd="0" presId="urn:microsoft.com/office/officeart/2005/8/layout/pList2"/>
    <dgm:cxn modelId="{125D52A8-31D0-46C2-8334-D396EAC2CA2F}" type="presParOf" srcId="{E9E2E27A-6621-4645-980F-E7D823E98D89}" destId="{6D784401-88C5-4C19-8C2A-D21FAF636564}" srcOrd="4" destOrd="0" presId="urn:microsoft.com/office/officeart/2005/8/layout/pList2"/>
    <dgm:cxn modelId="{7776B12A-4C7B-4C75-8A95-0CD9D931BA37}" type="presParOf" srcId="{6D784401-88C5-4C19-8C2A-D21FAF636564}" destId="{A70C7C56-A92A-4F94-9B8A-A2F739ACC1EA}" srcOrd="0" destOrd="0" presId="urn:microsoft.com/office/officeart/2005/8/layout/pList2"/>
    <dgm:cxn modelId="{4085D33B-2805-4CB8-9E81-0D084943C421}" type="presParOf" srcId="{6D784401-88C5-4C19-8C2A-D21FAF636564}" destId="{1283CA4F-05A3-479D-9D77-2758D5FEF8E7}" srcOrd="1" destOrd="0" presId="urn:microsoft.com/office/officeart/2005/8/layout/pList2"/>
    <dgm:cxn modelId="{F5487297-72E8-448E-AE4D-67B56350119C}" type="presParOf" srcId="{6D784401-88C5-4C19-8C2A-D21FAF636564}" destId="{49C3AB4C-F982-49CA-865A-7CFC0B7E860E}"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924F384-F665-4779-8328-8677CD4EB6A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fr-FR"/>
        </a:p>
      </dgm:t>
    </dgm:pt>
    <dgm:pt modelId="{ED3E0948-FC08-4E0E-BF95-FA5D7A7B5E9D}">
      <dgm:prSet phldrT="[Texte]" custT="1"/>
      <dgm:spPr/>
      <dgm:t>
        <a:bodyPr/>
        <a:lstStyle/>
        <a:p>
          <a:r>
            <a:rPr lang="fr-FR" sz="2800" b="1" dirty="0"/>
            <a:t>Résultats &amp; Évaluation</a:t>
          </a:r>
          <a:endParaRPr lang="fr-FR" sz="2800" dirty="0"/>
        </a:p>
      </dgm:t>
    </dgm:pt>
    <dgm:pt modelId="{BD1425C9-D0E0-4B8E-9D00-FC39971FB669}" type="parTrans" cxnId="{493853D3-2F7C-49D9-A413-9145A103C58C}">
      <dgm:prSet/>
      <dgm:spPr/>
      <dgm:t>
        <a:bodyPr/>
        <a:lstStyle/>
        <a:p>
          <a:endParaRPr lang="fr-FR"/>
        </a:p>
      </dgm:t>
    </dgm:pt>
    <dgm:pt modelId="{67E703AD-43ED-4B37-8213-75708446D747}" type="sibTrans" cxnId="{493853D3-2F7C-49D9-A413-9145A103C58C}">
      <dgm:prSet/>
      <dgm:spPr/>
      <dgm:t>
        <a:bodyPr/>
        <a:lstStyle/>
        <a:p>
          <a:endParaRPr lang="fr-FR"/>
        </a:p>
      </dgm:t>
    </dgm:pt>
    <dgm:pt modelId="{300A6862-1EE9-45EF-AF6F-6E0053344D76}">
      <dgm:prSet phldrT="[Texte]"/>
      <dgm:spPr/>
      <dgm:t>
        <a:bodyPr/>
        <a:lstStyle/>
        <a:p>
          <a:pPr algn="l"/>
          <a:r>
            <a:rPr lang="fr-FR" b="1" dirty="0">
              <a:cs typeface="Times New Roman" panose="02020603050405020304" pitchFamily="18" charset="0"/>
            </a:rPr>
            <a:t>2) Tests de performance du pipeline</a:t>
          </a:r>
          <a:endParaRPr lang="fr-FR" dirty="0"/>
        </a:p>
      </dgm:t>
    </dgm:pt>
    <dgm:pt modelId="{28970A47-0C9A-4F27-A222-8A66A675429A}" type="parTrans" cxnId="{7C119446-848E-4417-9511-8054CB4D661F}">
      <dgm:prSet/>
      <dgm:spPr/>
      <dgm:t>
        <a:bodyPr/>
        <a:lstStyle/>
        <a:p>
          <a:endParaRPr lang="fr-FR"/>
        </a:p>
      </dgm:t>
    </dgm:pt>
    <dgm:pt modelId="{A797B7A6-4410-4862-95D8-F5F4ECC40FF3}" type="sibTrans" cxnId="{7C119446-848E-4417-9511-8054CB4D661F}">
      <dgm:prSet/>
      <dgm:spPr/>
      <dgm:t>
        <a:bodyPr/>
        <a:lstStyle/>
        <a:p>
          <a:endParaRPr lang="fr-FR"/>
        </a:p>
      </dgm:t>
    </dgm:pt>
    <dgm:pt modelId="{596EFD75-11F1-438C-9EA1-A9401ACCC5EF}">
      <dgm:prSet phldrT="[Texte]" custT="1"/>
      <dgm:spPr/>
      <dgm:t>
        <a:bodyPr/>
        <a:lstStyle/>
        <a:p>
          <a:pPr algn="l"/>
          <a:r>
            <a:rPr lang="fr-FR" sz="1800" b="1" dirty="0">
              <a:cs typeface="Times New Roman" panose="02020603050405020304" pitchFamily="18" charset="0"/>
            </a:rPr>
            <a:t>B/ La latence moyenne</a:t>
          </a:r>
          <a:endParaRPr lang="fr-FR" sz="1800" dirty="0"/>
        </a:p>
      </dgm:t>
    </dgm:pt>
    <dgm:pt modelId="{A7984437-FABE-4201-8F84-3FB4DA5E16E1}" type="parTrans" cxnId="{6D3D3C1A-1457-4FFD-9D45-5EEFF38F61AF}">
      <dgm:prSet/>
      <dgm:spPr/>
      <dgm:t>
        <a:bodyPr/>
        <a:lstStyle/>
        <a:p>
          <a:endParaRPr lang="fr-FR"/>
        </a:p>
      </dgm:t>
    </dgm:pt>
    <dgm:pt modelId="{D96243F0-3527-4DA6-842F-802558B3961D}" type="sibTrans" cxnId="{6D3D3C1A-1457-4FFD-9D45-5EEFF38F61AF}">
      <dgm:prSet/>
      <dgm:spPr/>
      <dgm:t>
        <a:bodyPr/>
        <a:lstStyle/>
        <a:p>
          <a:endParaRPr lang="fr-FR"/>
        </a:p>
      </dgm:t>
    </dgm:pt>
    <dgm:pt modelId="{415E7EBD-5259-4A56-891C-CADED7889D0D}">
      <dgm:prSet phldrT="[Texte]" custT="1"/>
      <dgm:spPr/>
      <dgm:t>
        <a:bodyPr/>
        <a:lstStyle/>
        <a:p>
          <a:pPr algn="l"/>
          <a:r>
            <a:rPr lang="fr-FR" sz="1800" b="1" dirty="0"/>
            <a:t>A/ Choix de  seuil de débit pour la surveillance du pipeline</a:t>
          </a:r>
          <a:endParaRPr lang="fr-FR" sz="1800" dirty="0"/>
        </a:p>
      </dgm:t>
    </dgm:pt>
    <dgm:pt modelId="{18195987-1A83-4DCA-A17B-21A7AAB32A40}" type="parTrans" cxnId="{9C4AC522-4AD7-48E1-A5B2-254233906BF6}">
      <dgm:prSet/>
      <dgm:spPr/>
      <dgm:t>
        <a:bodyPr/>
        <a:lstStyle/>
        <a:p>
          <a:endParaRPr lang="fr-FR"/>
        </a:p>
      </dgm:t>
    </dgm:pt>
    <dgm:pt modelId="{40A73622-F26E-4A5D-9A26-4531D1E4D74F}" type="sibTrans" cxnId="{9C4AC522-4AD7-48E1-A5B2-254233906BF6}">
      <dgm:prSet/>
      <dgm:spPr/>
      <dgm:t>
        <a:bodyPr/>
        <a:lstStyle/>
        <a:p>
          <a:endParaRPr lang="fr-FR"/>
        </a:p>
      </dgm:t>
    </dgm:pt>
    <dgm:pt modelId="{5C02B767-E81B-4A4B-8581-708234A88BE3}">
      <dgm:prSet phldrT="[Texte]"/>
      <dgm:spPr/>
      <dgm:t>
        <a:bodyPr/>
        <a:lstStyle/>
        <a:p>
          <a:pPr algn="l"/>
          <a:r>
            <a:rPr lang="fr-FR" b="1" dirty="0">
              <a:cs typeface="Times New Roman" panose="02020603050405020304" pitchFamily="18" charset="0"/>
            </a:rPr>
            <a:t>3) Validation des alertes et faux positifs </a:t>
          </a:r>
          <a:endParaRPr lang="fr-FR" dirty="0"/>
        </a:p>
      </dgm:t>
    </dgm:pt>
    <dgm:pt modelId="{BF961487-3B6A-4506-B90B-37EAB48EFD4A}" type="parTrans" cxnId="{074F9FA3-62B6-401B-A5D8-4C3DE040C4A9}">
      <dgm:prSet/>
      <dgm:spPr/>
      <dgm:t>
        <a:bodyPr/>
        <a:lstStyle/>
        <a:p>
          <a:endParaRPr lang="fr-FR"/>
        </a:p>
      </dgm:t>
    </dgm:pt>
    <dgm:pt modelId="{D855DC4C-FDE1-4B9C-8F2A-F010EB6D6064}" type="sibTrans" cxnId="{074F9FA3-62B6-401B-A5D8-4C3DE040C4A9}">
      <dgm:prSet/>
      <dgm:spPr/>
      <dgm:t>
        <a:bodyPr/>
        <a:lstStyle/>
        <a:p>
          <a:endParaRPr lang="fr-FR"/>
        </a:p>
      </dgm:t>
    </dgm:pt>
    <dgm:pt modelId="{17032E12-6CEE-410F-9E88-F73C7C8768EF}">
      <dgm:prSet phldrT="[Texte]"/>
      <dgm:spPr/>
      <dgm:t>
        <a:bodyPr/>
        <a:lstStyle/>
        <a:p>
          <a:pPr algn="l"/>
          <a:r>
            <a:rPr lang="fr-FR" b="1" dirty="0">
              <a:latin typeface="Times New Roman" panose="02020603050405020304" pitchFamily="18" charset="0"/>
              <a:ea typeface="Times New Roman" panose="02020603050405020304" pitchFamily="18" charset="0"/>
              <a:cs typeface="Times New Roman" panose="02020603050405020304" pitchFamily="18" charset="0"/>
            </a:rPr>
            <a:t>1</a:t>
          </a:r>
          <a:r>
            <a:rPr lang="fr-FR" b="1" dirty="0">
              <a:effectLst/>
              <a:latin typeface="Times New Roman" panose="02020603050405020304" pitchFamily="18" charset="0"/>
              <a:ea typeface="Times New Roman" panose="02020603050405020304" pitchFamily="18" charset="0"/>
              <a:cs typeface="Times New Roman" panose="02020603050405020304" pitchFamily="18" charset="0"/>
            </a:rPr>
            <a:t>) Évaluation du modèle Machine Learning</a:t>
          </a:r>
          <a:endParaRPr lang="fr-FR" dirty="0"/>
        </a:p>
      </dgm:t>
    </dgm:pt>
    <dgm:pt modelId="{827F35B2-C071-4E58-BEBF-3B5091F319EF}" type="parTrans" cxnId="{AA75A19A-A62E-41E8-BE20-73D4299B9822}">
      <dgm:prSet/>
      <dgm:spPr/>
      <dgm:t>
        <a:bodyPr/>
        <a:lstStyle/>
        <a:p>
          <a:endParaRPr lang="fr-FR"/>
        </a:p>
      </dgm:t>
    </dgm:pt>
    <dgm:pt modelId="{2423F7B1-53A8-45A3-8C08-F99685F69828}" type="sibTrans" cxnId="{AA75A19A-A62E-41E8-BE20-73D4299B9822}">
      <dgm:prSet/>
      <dgm:spPr/>
      <dgm:t>
        <a:bodyPr/>
        <a:lstStyle/>
        <a:p>
          <a:endParaRPr lang="fr-FR"/>
        </a:p>
      </dgm:t>
    </dgm:pt>
    <dgm:pt modelId="{CA91A2CC-8F47-484B-B5AE-2C112D856768}" type="pres">
      <dgm:prSet presAssocID="{C924F384-F665-4779-8328-8677CD4EB6AF}" presName="diagram" presStyleCnt="0">
        <dgm:presLayoutVars>
          <dgm:chPref val="1"/>
          <dgm:dir/>
          <dgm:animOne val="branch"/>
          <dgm:animLvl val="lvl"/>
          <dgm:resizeHandles val="exact"/>
        </dgm:presLayoutVars>
      </dgm:prSet>
      <dgm:spPr/>
    </dgm:pt>
    <dgm:pt modelId="{05C825B8-D0CC-48BC-AC0D-5469FBBA0648}" type="pres">
      <dgm:prSet presAssocID="{ED3E0948-FC08-4E0E-BF95-FA5D7A7B5E9D}" presName="root1" presStyleCnt="0"/>
      <dgm:spPr/>
    </dgm:pt>
    <dgm:pt modelId="{6225E1BB-21DF-4113-ACC8-37CC45064112}" type="pres">
      <dgm:prSet presAssocID="{ED3E0948-FC08-4E0E-BF95-FA5D7A7B5E9D}" presName="LevelOneTextNode" presStyleLbl="node0" presStyleIdx="0" presStyleCnt="1">
        <dgm:presLayoutVars>
          <dgm:chPref val="3"/>
        </dgm:presLayoutVars>
      </dgm:prSet>
      <dgm:spPr/>
    </dgm:pt>
    <dgm:pt modelId="{076F07BB-854D-406D-9378-9262E0FA0749}" type="pres">
      <dgm:prSet presAssocID="{ED3E0948-FC08-4E0E-BF95-FA5D7A7B5E9D}" presName="level2hierChild" presStyleCnt="0"/>
      <dgm:spPr/>
    </dgm:pt>
    <dgm:pt modelId="{AA34E824-B7AD-47BF-94CE-9FE5D5297415}" type="pres">
      <dgm:prSet presAssocID="{28970A47-0C9A-4F27-A222-8A66A675429A}" presName="conn2-1" presStyleLbl="parChTrans1D2" presStyleIdx="0" presStyleCnt="3"/>
      <dgm:spPr/>
    </dgm:pt>
    <dgm:pt modelId="{06F0A871-90D9-4707-884B-3BF272A48DEE}" type="pres">
      <dgm:prSet presAssocID="{28970A47-0C9A-4F27-A222-8A66A675429A}" presName="connTx" presStyleLbl="parChTrans1D2" presStyleIdx="0" presStyleCnt="3"/>
      <dgm:spPr/>
    </dgm:pt>
    <dgm:pt modelId="{FF778E06-5B7C-4846-9A07-CD1B520F781A}" type="pres">
      <dgm:prSet presAssocID="{300A6862-1EE9-45EF-AF6F-6E0053344D76}" presName="root2" presStyleCnt="0"/>
      <dgm:spPr/>
    </dgm:pt>
    <dgm:pt modelId="{AC74671D-B43E-4C96-8F1F-1E2A1F482079}" type="pres">
      <dgm:prSet presAssocID="{300A6862-1EE9-45EF-AF6F-6E0053344D76}" presName="LevelTwoTextNode" presStyleLbl="node2" presStyleIdx="0" presStyleCnt="3" custLinFactY="13118" custLinFactNeighborX="-4993" custLinFactNeighborY="100000">
        <dgm:presLayoutVars>
          <dgm:chPref val="3"/>
        </dgm:presLayoutVars>
      </dgm:prSet>
      <dgm:spPr/>
    </dgm:pt>
    <dgm:pt modelId="{33768513-C89D-4358-B14E-87547D5EDA05}" type="pres">
      <dgm:prSet presAssocID="{300A6862-1EE9-45EF-AF6F-6E0053344D76}" presName="level3hierChild" presStyleCnt="0"/>
      <dgm:spPr/>
    </dgm:pt>
    <dgm:pt modelId="{69D8C3CE-1837-46BA-B584-40A64D70C1DD}" type="pres">
      <dgm:prSet presAssocID="{A7984437-FABE-4201-8F84-3FB4DA5E16E1}" presName="conn2-1" presStyleLbl="parChTrans1D3" presStyleIdx="0" presStyleCnt="2"/>
      <dgm:spPr/>
    </dgm:pt>
    <dgm:pt modelId="{44AFA057-81B7-4538-85E0-293DAD4F43B0}" type="pres">
      <dgm:prSet presAssocID="{A7984437-FABE-4201-8F84-3FB4DA5E16E1}" presName="connTx" presStyleLbl="parChTrans1D3" presStyleIdx="0" presStyleCnt="2"/>
      <dgm:spPr/>
    </dgm:pt>
    <dgm:pt modelId="{256D084E-C305-4B93-BF60-C4B1EFE20625}" type="pres">
      <dgm:prSet presAssocID="{596EFD75-11F1-438C-9EA1-A9401ACCC5EF}" presName="root2" presStyleCnt="0"/>
      <dgm:spPr/>
    </dgm:pt>
    <dgm:pt modelId="{6C41449D-73C0-496E-9CEB-3039B6529041}" type="pres">
      <dgm:prSet presAssocID="{596EFD75-11F1-438C-9EA1-A9401ACCC5EF}" presName="LevelTwoTextNode" presStyleLbl="node3" presStyleIdx="0" presStyleCnt="2" custLinFactY="100000" custLinFactNeighborX="10530" custLinFactNeighborY="119302">
        <dgm:presLayoutVars>
          <dgm:chPref val="3"/>
        </dgm:presLayoutVars>
      </dgm:prSet>
      <dgm:spPr/>
    </dgm:pt>
    <dgm:pt modelId="{AC048CCA-4038-4D49-81C9-2DE0D0A2D7D1}" type="pres">
      <dgm:prSet presAssocID="{596EFD75-11F1-438C-9EA1-A9401ACCC5EF}" presName="level3hierChild" presStyleCnt="0"/>
      <dgm:spPr/>
    </dgm:pt>
    <dgm:pt modelId="{21DD3D5B-2751-4B47-9983-367171954954}" type="pres">
      <dgm:prSet presAssocID="{18195987-1A83-4DCA-A17B-21A7AAB32A40}" presName="conn2-1" presStyleLbl="parChTrans1D3" presStyleIdx="1" presStyleCnt="2"/>
      <dgm:spPr/>
    </dgm:pt>
    <dgm:pt modelId="{C7D191B8-7DDD-48A1-9C73-7998B1771F8D}" type="pres">
      <dgm:prSet presAssocID="{18195987-1A83-4DCA-A17B-21A7AAB32A40}" presName="connTx" presStyleLbl="parChTrans1D3" presStyleIdx="1" presStyleCnt="2"/>
      <dgm:spPr/>
    </dgm:pt>
    <dgm:pt modelId="{CC37D655-4F03-4AC0-B3AB-E13CA53F4D1B}" type="pres">
      <dgm:prSet presAssocID="{415E7EBD-5259-4A56-891C-CADED7889D0D}" presName="root2" presStyleCnt="0"/>
      <dgm:spPr/>
    </dgm:pt>
    <dgm:pt modelId="{AE924FBC-D990-44F7-8102-2AE9107DCC5F}" type="pres">
      <dgm:prSet presAssocID="{415E7EBD-5259-4A56-891C-CADED7889D0D}" presName="LevelTwoTextNode" presStyleLbl="node3" presStyleIdx="1" presStyleCnt="2" custLinFactNeighborX="9822" custLinFactNeighborY="-23602">
        <dgm:presLayoutVars>
          <dgm:chPref val="3"/>
        </dgm:presLayoutVars>
      </dgm:prSet>
      <dgm:spPr/>
    </dgm:pt>
    <dgm:pt modelId="{D5F1D84D-785F-4E20-AC4E-4821617EEF51}" type="pres">
      <dgm:prSet presAssocID="{415E7EBD-5259-4A56-891C-CADED7889D0D}" presName="level3hierChild" presStyleCnt="0"/>
      <dgm:spPr/>
    </dgm:pt>
    <dgm:pt modelId="{51C2E352-5284-4517-9E71-78918851118E}" type="pres">
      <dgm:prSet presAssocID="{827F35B2-C071-4E58-BEBF-3B5091F319EF}" presName="conn2-1" presStyleLbl="parChTrans1D2" presStyleIdx="1" presStyleCnt="3"/>
      <dgm:spPr/>
    </dgm:pt>
    <dgm:pt modelId="{F27E270A-332D-4708-9B06-FA59074012D9}" type="pres">
      <dgm:prSet presAssocID="{827F35B2-C071-4E58-BEBF-3B5091F319EF}" presName="connTx" presStyleLbl="parChTrans1D2" presStyleIdx="1" presStyleCnt="3"/>
      <dgm:spPr/>
    </dgm:pt>
    <dgm:pt modelId="{C1A248B4-CACE-444F-96EB-4FE2FF9CD72F}" type="pres">
      <dgm:prSet presAssocID="{17032E12-6CEE-410F-9E88-F73C7C8768EF}" presName="root2" presStyleCnt="0"/>
      <dgm:spPr/>
    </dgm:pt>
    <dgm:pt modelId="{52456C26-DCC9-431F-9453-06D9112E41BA}" type="pres">
      <dgm:prSet presAssocID="{17032E12-6CEE-410F-9E88-F73C7C8768EF}" presName="LevelTwoTextNode" presStyleLbl="node2" presStyleIdx="1" presStyleCnt="3" custLinFactY="-37746" custLinFactNeighborX="-6091" custLinFactNeighborY="-100000">
        <dgm:presLayoutVars>
          <dgm:chPref val="3"/>
        </dgm:presLayoutVars>
      </dgm:prSet>
      <dgm:spPr/>
    </dgm:pt>
    <dgm:pt modelId="{65BD86CD-61A0-4B20-9CD0-3653919DC7F0}" type="pres">
      <dgm:prSet presAssocID="{17032E12-6CEE-410F-9E88-F73C7C8768EF}" presName="level3hierChild" presStyleCnt="0"/>
      <dgm:spPr/>
    </dgm:pt>
    <dgm:pt modelId="{FB83D6FB-6281-4883-BBD8-1B1201320EA5}" type="pres">
      <dgm:prSet presAssocID="{BF961487-3B6A-4506-B90B-37EAB48EFD4A}" presName="conn2-1" presStyleLbl="parChTrans1D2" presStyleIdx="2" presStyleCnt="3"/>
      <dgm:spPr/>
    </dgm:pt>
    <dgm:pt modelId="{357A16F6-0033-4B31-A819-B0A2C0C3C48F}" type="pres">
      <dgm:prSet presAssocID="{BF961487-3B6A-4506-B90B-37EAB48EFD4A}" presName="connTx" presStyleLbl="parChTrans1D2" presStyleIdx="2" presStyleCnt="3"/>
      <dgm:spPr/>
    </dgm:pt>
    <dgm:pt modelId="{5FF1DE78-84B8-4BA8-B4AF-70A7FC46C033}" type="pres">
      <dgm:prSet presAssocID="{5C02B767-E81B-4A4B-8581-708234A88BE3}" presName="root2" presStyleCnt="0"/>
      <dgm:spPr/>
    </dgm:pt>
    <dgm:pt modelId="{E7751E21-687F-45F1-A381-8BF3D1CA28CF}" type="pres">
      <dgm:prSet presAssocID="{5C02B767-E81B-4A4B-8581-708234A88BE3}" presName="LevelTwoTextNode" presStyleLbl="node2" presStyleIdx="2" presStyleCnt="3" custLinFactNeighborX="-6337" custLinFactNeighborY="27681">
        <dgm:presLayoutVars>
          <dgm:chPref val="3"/>
        </dgm:presLayoutVars>
      </dgm:prSet>
      <dgm:spPr/>
    </dgm:pt>
    <dgm:pt modelId="{39578551-EAD5-4E11-8DC8-D1E94DA13CA1}" type="pres">
      <dgm:prSet presAssocID="{5C02B767-E81B-4A4B-8581-708234A88BE3}" presName="level3hierChild" presStyleCnt="0"/>
      <dgm:spPr/>
    </dgm:pt>
  </dgm:ptLst>
  <dgm:cxnLst>
    <dgm:cxn modelId="{FDAB4202-5716-407A-851B-1AD83E889727}" type="presOf" srcId="{300A6862-1EE9-45EF-AF6F-6E0053344D76}" destId="{AC74671D-B43E-4C96-8F1F-1E2A1F482079}" srcOrd="0" destOrd="0" presId="urn:microsoft.com/office/officeart/2005/8/layout/hierarchy2"/>
    <dgm:cxn modelId="{8CEF0504-5901-4B09-8D23-7A84738DC061}" type="presOf" srcId="{C924F384-F665-4779-8328-8677CD4EB6AF}" destId="{CA91A2CC-8F47-484B-B5AE-2C112D856768}" srcOrd="0" destOrd="0" presId="urn:microsoft.com/office/officeart/2005/8/layout/hierarchy2"/>
    <dgm:cxn modelId="{B07E180C-CEF4-4E71-9B07-E7E1AA47F807}" type="presOf" srcId="{596EFD75-11F1-438C-9EA1-A9401ACCC5EF}" destId="{6C41449D-73C0-496E-9CEB-3039B6529041}" srcOrd="0" destOrd="0" presId="urn:microsoft.com/office/officeart/2005/8/layout/hierarchy2"/>
    <dgm:cxn modelId="{80D42212-E9E8-4492-BAF0-1215D734A7B1}" type="presOf" srcId="{BF961487-3B6A-4506-B90B-37EAB48EFD4A}" destId="{FB83D6FB-6281-4883-BBD8-1B1201320EA5}" srcOrd="0" destOrd="0" presId="urn:microsoft.com/office/officeart/2005/8/layout/hierarchy2"/>
    <dgm:cxn modelId="{93BD9B19-2571-4407-B15B-466C9C17B431}" type="presOf" srcId="{5C02B767-E81B-4A4B-8581-708234A88BE3}" destId="{E7751E21-687F-45F1-A381-8BF3D1CA28CF}" srcOrd="0" destOrd="0" presId="urn:microsoft.com/office/officeart/2005/8/layout/hierarchy2"/>
    <dgm:cxn modelId="{6D3D3C1A-1457-4FFD-9D45-5EEFF38F61AF}" srcId="{300A6862-1EE9-45EF-AF6F-6E0053344D76}" destId="{596EFD75-11F1-438C-9EA1-A9401ACCC5EF}" srcOrd="0" destOrd="0" parTransId="{A7984437-FABE-4201-8F84-3FB4DA5E16E1}" sibTransId="{D96243F0-3527-4DA6-842F-802558B3961D}"/>
    <dgm:cxn modelId="{AC871320-C880-4B66-BE7A-CC9C0E21F9F2}" type="presOf" srcId="{BF961487-3B6A-4506-B90B-37EAB48EFD4A}" destId="{357A16F6-0033-4B31-A819-B0A2C0C3C48F}" srcOrd="1" destOrd="0" presId="urn:microsoft.com/office/officeart/2005/8/layout/hierarchy2"/>
    <dgm:cxn modelId="{11CC2521-5673-4D80-85CB-63ED0E6C542B}" type="presOf" srcId="{28970A47-0C9A-4F27-A222-8A66A675429A}" destId="{06F0A871-90D9-4707-884B-3BF272A48DEE}" srcOrd="1" destOrd="0" presId="urn:microsoft.com/office/officeart/2005/8/layout/hierarchy2"/>
    <dgm:cxn modelId="{9C4AC522-4AD7-48E1-A5B2-254233906BF6}" srcId="{300A6862-1EE9-45EF-AF6F-6E0053344D76}" destId="{415E7EBD-5259-4A56-891C-CADED7889D0D}" srcOrd="1" destOrd="0" parTransId="{18195987-1A83-4DCA-A17B-21A7AAB32A40}" sibTransId="{40A73622-F26E-4A5D-9A26-4531D1E4D74F}"/>
    <dgm:cxn modelId="{BBE9B029-3D99-400C-A7DA-E1457F173FF5}" type="presOf" srcId="{415E7EBD-5259-4A56-891C-CADED7889D0D}" destId="{AE924FBC-D990-44F7-8102-2AE9107DCC5F}" srcOrd="0" destOrd="0" presId="urn:microsoft.com/office/officeart/2005/8/layout/hierarchy2"/>
    <dgm:cxn modelId="{42CEC741-7F3E-4555-B11E-6A1760D01775}" type="presOf" srcId="{A7984437-FABE-4201-8F84-3FB4DA5E16E1}" destId="{69D8C3CE-1837-46BA-B584-40A64D70C1DD}" srcOrd="0" destOrd="0" presId="urn:microsoft.com/office/officeart/2005/8/layout/hierarchy2"/>
    <dgm:cxn modelId="{E2BB5E62-367D-4108-9159-8DB2C6B9C169}" type="presOf" srcId="{28970A47-0C9A-4F27-A222-8A66A675429A}" destId="{AA34E824-B7AD-47BF-94CE-9FE5D5297415}" srcOrd="0" destOrd="0" presId="urn:microsoft.com/office/officeart/2005/8/layout/hierarchy2"/>
    <dgm:cxn modelId="{7C119446-848E-4417-9511-8054CB4D661F}" srcId="{ED3E0948-FC08-4E0E-BF95-FA5D7A7B5E9D}" destId="{300A6862-1EE9-45EF-AF6F-6E0053344D76}" srcOrd="0" destOrd="0" parTransId="{28970A47-0C9A-4F27-A222-8A66A675429A}" sibTransId="{A797B7A6-4410-4862-95D8-F5F4ECC40FF3}"/>
    <dgm:cxn modelId="{C501794C-5B2F-4B15-8E11-D7522076E70D}" type="presOf" srcId="{18195987-1A83-4DCA-A17B-21A7AAB32A40}" destId="{C7D191B8-7DDD-48A1-9C73-7998B1771F8D}" srcOrd="1" destOrd="0" presId="urn:microsoft.com/office/officeart/2005/8/layout/hierarchy2"/>
    <dgm:cxn modelId="{1917D97B-A244-4C2E-B79B-EB917810E33C}" type="presOf" srcId="{ED3E0948-FC08-4E0E-BF95-FA5D7A7B5E9D}" destId="{6225E1BB-21DF-4113-ACC8-37CC45064112}" srcOrd="0" destOrd="0" presId="urn:microsoft.com/office/officeart/2005/8/layout/hierarchy2"/>
    <dgm:cxn modelId="{EC350792-181F-40FE-8C11-B8A5DE1AC9A7}" type="presOf" srcId="{A7984437-FABE-4201-8F84-3FB4DA5E16E1}" destId="{44AFA057-81B7-4538-85E0-293DAD4F43B0}" srcOrd="1" destOrd="0" presId="urn:microsoft.com/office/officeart/2005/8/layout/hierarchy2"/>
    <dgm:cxn modelId="{AA75A19A-A62E-41E8-BE20-73D4299B9822}" srcId="{ED3E0948-FC08-4E0E-BF95-FA5D7A7B5E9D}" destId="{17032E12-6CEE-410F-9E88-F73C7C8768EF}" srcOrd="1" destOrd="0" parTransId="{827F35B2-C071-4E58-BEBF-3B5091F319EF}" sibTransId="{2423F7B1-53A8-45A3-8C08-F99685F69828}"/>
    <dgm:cxn modelId="{C6CD68A2-AAF6-43DA-A0EE-6B47F2C34CA8}" type="presOf" srcId="{827F35B2-C071-4E58-BEBF-3B5091F319EF}" destId="{F27E270A-332D-4708-9B06-FA59074012D9}" srcOrd="1" destOrd="0" presId="urn:microsoft.com/office/officeart/2005/8/layout/hierarchy2"/>
    <dgm:cxn modelId="{074F9FA3-62B6-401B-A5D8-4C3DE040C4A9}" srcId="{ED3E0948-FC08-4E0E-BF95-FA5D7A7B5E9D}" destId="{5C02B767-E81B-4A4B-8581-708234A88BE3}" srcOrd="2" destOrd="0" parTransId="{BF961487-3B6A-4506-B90B-37EAB48EFD4A}" sibTransId="{D855DC4C-FDE1-4B9C-8F2A-F010EB6D6064}"/>
    <dgm:cxn modelId="{AA6A03D1-F15D-4FBC-A9F5-E4D0A2C24A15}" type="presOf" srcId="{827F35B2-C071-4E58-BEBF-3B5091F319EF}" destId="{51C2E352-5284-4517-9E71-78918851118E}" srcOrd="0" destOrd="0" presId="urn:microsoft.com/office/officeart/2005/8/layout/hierarchy2"/>
    <dgm:cxn modelId="{493853D3-2F7C-49D9-A413-9145A103C58C}" srcId="{C924F384-F665-4779-8328-8677CD4EB6AF}" destId="{ED3E0948-FC08-4E0E-BF95-FA5D7A7B5E9D}" srcOrd="0" destOrd="0" parTransId="{BD1425C9-D0E0-4B8E-9D00-FC39971FB669}" sibTransId="{67E703AD-43ED-4B37-8213-75708446D747}"/>
    <dgm:cxn modelId="{6338E9D3-0C89-4E86-BC52-9841B160B91A}" type="presOf" srcId="{17032E12-6CEE-410F-9E88-F73C7C8768EF}" destId="{52456C26-DCC9-431F-9453-06D9112E41BA}" srcOrd="0" destOrd="0" presId="urn:microsoft.com/office/officeart/2005/8/layout/hierarchy2"/>
    <dgm:cxn modelId="{8C63E6D5-DAE7-4DBA-AFE7-EDBC00C658D5}" type="presOf" srcId="{18195987-1A83-4DCA-A17B-21A7AAB32A40}" destId="{21DD3D5B-2751-4B47-9983-367171954954}" srcOrd="0" destOrd="0" presId="urn:microsoft.com/office/officeart/2005/8/layout/hierarchy2"/>
    <dgm:cxn modelId="{0213F2C6-EB9E-4C8F-A33F-C48D50D452FE}" type="presParOf" srcId="{CA91A2CC-8F47-484B-B5AE-2C112D856768}" destId="{05C825B8-D0CC-48BC-AC0D-5469FBBA0648}" srcOrd="0" destOrd="0" presId="urn:microsoft.com/office/officeart/2005/8/layout/hierarchy2"/>
    <dgm:cxn modelId="{6F048C87-7D46-499D-95D5-CD3923804B97}" type="presParOf" srcId="{05C825B8-D0CC-48BC-AC0D-5469FBBA0648}" destId="{6225E1BB-21DF-4113-ACC8-37CC45064112}" srcOrd="0" destOrd="0" presId="urn:microsoft.com/office/officeart/2005/8/layout/hierarchy2"/>
    <dgm:cxn modelId="{88206F08-5869-423F-931D-E4D8EB8B6343}" type="presParOf" srcId="{05C825B8-D0CC-48BC-AC0D-5469FBBA0648}" destId="{076F07BB-854D-406D-9378-9262E0FA0749}" srcOrd="1" destOrd="0" presId="urn:microsoft.com/office/officeart/2005/8/layout/hierarchy2"/>
    <dgm:cxn modelId="{43CCA7D7-EF15-41AB-B897-BDFD7990A477}" type="presParOf" srcId="{076F07BB-854D-406D-9378-9262E0FA0749}" destId="{AA34E824-B7AD-47BF-94CE-9FE5D5297415}" srcOrd="0" destOrd="0" presId="urn:microsoft.com/office/officeart/2005/8/layout/hierarchy2"/>
    <dgm:cxn modelId="{E0C54630-1D6C-4263-8FCC-9FE8B0B1E523}" type="presParOf" srcId="{AA34E824-B7AD-47BF-94CE-9FE5D5297415}" destId="{06F0A871-90D9-4707-884B-3BF272A48DEE}" srcOrd="0" destOrd="0" presId="urn:microsoft.com/office/officeart/2005/8/layout/hierarchy2"/>
    <dgm:cxn modelId="{70416BD4-5393-46DC-B8B7-B6760969C634}" type="presParOf" srcId="{076F07BB-854D-406D-9378-9262E0FA0749}" destId="{FF778E06-5B7C-4846-9A07-CD1B520F781A}" srcOrd="1" destOrd="0" presId="urn:microsoft.com/office/officeart/2005/8/layout/hierarchy2"/>
    <dgm:cxn modelId="{71D220D1-D511-4DD0-ABD4-8D6B432B2F73}" type="presParOf" srcId="{FF778E06-5B7C-4846-9A07-CD1B520F781A}" destId="{AC74671D-B43E-4C96-8F1F-1E2A1F482079}" srcOrd="0" destOrd="0" presId="urn:microsoft.com/office/officeart/2005/8/layout/hierarchy2"/>
    <dgm:cxn modelId="{27E81F8C-E7AD-422A-A609-82A196584C20}" type="presParOf" srcId="{FF778E06-5B7C-4846-9A07-CD1B520F781A}" destId="{33768513-C89D-4358-B14E-87547D5EDA05}" srcOrd="1" destOrd="0" presId="urn:microsoft.com/office/officeart/2005/8/layout/hierarchy2"/>
    <dgm:cxn modelId="{61A9E896-3B9A-47F4-9091-2DD02D843691}" type="presParOf" srcId="{33768513-C89D-4358-B14E-87547D5EDA05}" destId="{69D8C3CE-1837-46BA-B584-40A64D70C1DD}" srcOrd="0" destOrd="0" presId="urn:microsoft.com/office/officeart/2005/8/layout/hierarchy2"/>
    <dgm:cxn modelId="{D46AF71D-5A23-435C-87CE-8F680AE3DE12}" type="presParOf" srcId="{69D8C3CE-1837-46BA-B584-40A64D70C1DD}" destId="{44AFA057-81B7-4538-85E0-293DAD4F43B0}" srcOrd="0" destOrd="0" presId="urn:microsoft.com/office/officeart/2005/8/layout/hierarchy2"/>
    <dgm:cxn modelId="{7198EF21-C51E-4146-95F3-B5ED0A874E71}" type="presParOf" srcId="{33768513-C89D-4358-B14E-87547D5EDA05}" destId="{256D084E-C305-4B93-BF60-C4B1EFE20625}" srcOrd="1" destOrd="0" presId="urn:microsoft.com/office/officeart/2005/8/layout/hierarchy2"/>
    <dgm:cxn modelId="{0DEE5C49-7A53-498F-AD55-1D6866E6DEAB}" type="presParOf" srcId="{256D084E-C305-4B93-BF60-C4B1EFE20625}" destId="{6C41449D-73C0-496E-9CEB-3039B6529041}" srcOrd="0" destOrd="0" presId="urn:microsoft.com/office/officeart/2005/8/layout/hierarchy2"/>
    <dgm:cxn modelId="{40862946-7647-4F4F-87B6-CBCFCB975F19}" type="presParOf" srcId="{256D084E-C305-4B93-BF60-C4B1EFE20625}" destId="{AC048CCA-4038-4D49-81C9-2DE0D0A2D7D1}" srcOrd="1" destOrd="0" presId="urn:microsoft.com/office/officeart/2005/8/layout/hierarchy2"/>
    <dgm:cxn modelId="{A7DC4687-3D3F-4408-AFF6-9D942EC2641C}" type="presParOf" srcId="{33768513-C89D-4358-B14E-87547D5EDA05}" destId="{21DD3D5B-2751-4B47-9983-367171954954}" srcOrd="2" destOrd="0" presId="urn:microsoft.com/office/officeart/2005/8/layout/hierarchy2"/>
    <dgm:cxn modelId="{F607681A-7E71-42ED-BE65-22AB1002A14C}" type="presParOf" srcId="{21DD3D5B-2751-4B47-9983-367171954954}" destId="{C7D191B8-7DDD-48A1-9C73-7998B1771F8D}" srcOrd="0" destOrd="0" presId="urn:microsoft.com/office/officeart/2005/8/layout/hierarchy2"/>
    <dgm:cxn modelId="{2F69DF97-4B08-448B-8934-698EE70C1D53}" type="presParOf" srcId="{33768513-C89D-4358-B14E-87547D5EDA05}" destId="{CC37D655-4F03-4AC0-B3AB-E13CA53F4D1B}" srcOrd="3" destOrd="0" presId="urn:microsoft.com/office/officeart/2005/8/layout/hierarchy2"/>
    <dgm:cxn modelId="{3899D15E-8B37-4312-BF68-1E82D235F193}" type="presParOf" srcId="{CC37D655-4F03-4AC0-B3AB-E13CA53F4D1B}" destId="{AE924FBC-D990-44F7-8102-2AE9107DCC5F}" srcOrd="0" destOrd="0" presId="urn:microsoft.com/office/officeart/2005/8/layout/hierarchy2"/>
    <dgm:cxn modelId="{2EF462A6-7025-4158-99FE-1263CCEE7936}" type="presParOf" srcId="{CC37D655-4F03-4AC0-B3AB-E13CA53F4D1B}" destId="{D5F1D84D-785F-4E20-AC4E-4821617EEF51}" srcOrd="1" destOrd="0" presId="urn:microsoft.com/office/officeart/2005/8/layout/hierarchy2"/>
    <dgm:cxn modelId="{4953D0AA-7E62-4E2B-AFC5-2D5DA5827FBF}" type="presParOf" srcId="{076F07BB-854D-406D-9378-9262E0FA0749}" destId="{51C2E352-5284-4517-9E71-78918851118E}" srcOrd="2" destOrd="0" presId="urn:microsoft.com/office/officeart/2005/8/layout/hierarchy2"/>
    <dgm:cxn modelId="{048EC2CB-55D8-49AF-A521-53C773B44C90}" type="presParOf" srcId="{51C2E352-5284-4517-9E71-78918851118E}" destId="{F27E270A-332D-4708-9B06-FA59074012D9}" srcOrd="0" destOrd="0" presId="urn:microsoft.com/office/officeart/2005/8/layout/hierarchy2"/>
    <dgm:cxn modelId="{F3B99831-7507-4B3C-9103-C6601450522A}" type="presParOf" srcId="{076F07BB-854D-406D-9378-9262E0FA0749}" destId="{C1A248B4-CACE-444F-96EB-4FE2FF9CD72F}" srcOrd="3" destOrd="0" presId="urn:microsoft.com/office/officeart/2005/8/layout/hierarchy2"/>
    <dgm:cxn modelId="{33D239C3-C383-467E-80C9-29ABB73789C6}" type="presParOf" srcId="{C1A248B4-CACE-444F-96EB-4FE2FF9CD72F}" destId="{52456C26-DCC9-431F-9453-06D9112E41BA}" srcOrd="0" destOrd="0" presId="urn:microsoft.com/office/officeart/2005/8/layout/hierarchy2"/>
    <dgm:cxn modelId="{A1264971-77A0-4BD6-B80A-F3A1A769E73F}" type="presParOf" srcId="{C1A248B4-CACE-444F-96EB-4FE2FF9CD72F}" destId="{65BD86CD-61A0-4B20-9CD0-3653919DC7F0}" srcOrd="1" destOrd="0" presId="urn:microsoft.com/office/officeart/2005/8/layout/hierarchy2"/>
    <dgm:cxn modelId="{91942320-A3EF-4A3A-8084-9B125D59433D}" type="presParOf" srcId="{076F07BB-854D-406D-9378-9262E0FA0749}" destId="{FB83D6FB-6281-4883-BBD8-1B1201320EA5}" srcOrd="4" destOrd="0" presId="urn:microsoft.com/office/officeart/2005/8/layout/hierarchy2"/>
    <dgm:cxn modelId="{629F4837-4543-431D-AA78-59F8D6CFFA63}" type="presParOf" srcId="{FB83D6FB-6281-4883-BBD8-1B1201320EA5}" destId="{357A16F6-0033-4B31-A819-B0A2C0C3C48F}" srcOrd="0" destOrd="0" presId="urn:microsoft.com/office/officeart/2005/8/layout/hierarchy2"/>
    <dgm:cxn modelId="{68329953-1CC9-4903-B5C7-4F36229CB029}" type="presParOf" srcId="{076F07BB-854D-406D-9378-9262E0FA0749}" destId="{5FF1DE78-84B8-4BA8-B4AF-70A7FC46C033}" srcOrd="5" destOrd="0" presId="urn:microsoft.com/office/officeart/2005/8/layout/hierarchy2"/>
    <dgm:cxn modelId="{45E141DD-C4DB-4930-AAA8-8ECDF60EB0B7}" type="presParOf" srcId="{5FF1DE78-84B8-4BA8-B4AF-70A7FC46C033}" destId="{E7751E21-687F-45F1-A381-8BF3D1CA28CF}" srcOrd="0" destOrd="0" presId="urn:microsoft.com/office/officeart/2005/8/layout/hierarchy2"/>
    <dgm:cxn modelId="{B7CDD266-2A59-4B55-86BB-F910F74AD73A}" type="presParOf" srcId="{5FF1DE78-84B8-4BA8-B4AF-70A7FC46C033}" destId="{39578551-EAD5-4E11-8DC8-D1E94DA13CA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842929-D74C-4FCD-8035-E588ED79CEE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fr-FR"/>
        </a:p>
      </dgm:t>
    </dgm:pt>
    <dgm:pt modelId="{25B451E7-5FBD-4D95-9DD2-08FD9491D9CB}">
      <dgm:prSet phldrT="[Texte]"/>
      <dgm:spPr/>
      <dgm:t>
        <a:bodyPr/>
        <a:lstStyle/>
        <a:p>
          <a:pPr>
            <a:buNone/>
          </a:pPr>
          <a:r>
            <a:rPr lang="fr-FR" b="0" i="0" dirty="0"/>
            <a:t>Dataset ancien, donc détection limitée face aux attaques récentes.</a:t>
          </a:r>
          <a:endParaRPr lang="fr-FR" dirty="0"/>
        </a:p>
      </dgm:t>
    </dgm:pt>
    <dgm:pt modelId="{19230D1C-58E2-4E58-903E-CBFE1D5B435B}" type="parTrans" cxnId="{5D141192-F622-4F95-9439-6044F1608069}">
      <dgm:prSet/>
      <dgm:spPr/>
      <dgm:t>
        <a:bodyPr/>
        <a:lstStyle/>
        <a:p>
          <a:endParaRPr lang="fr-FR"/>
        </a:p>
      </dgm:t>
    </dgm:pt>
    <dgm:pt modelId="{5653AB8F-8F11-4E81-B00F-B8488EBF7A27}" type="sibTrans" cxnId="{5D141192-F622-4F95-9439-6044F1608069}">
      <dgm:prSet/>
      <dgm:spPr/>
      <dgm:t>
        <a:bodyPr/>
        <a:lstStyle/>
        <a:p>
          <a:endParaRPr lang="fr-FR"/>
        </a:p>
      </dgm:t>
    </dgm:pt>
    <dgm:pt modelId="{907A9D4D-5489-4962-8050-5A85E81F2FF8}">
      <dgm:prSet phldrT="[Texte]"/>
      <dgm:spPr/>
      <dgm:t>
        <a:bodyPr/>
        <a:lstStyle/>
        <a:p>
          <a:pPr>
            <a:buFont typeface="Arial" panose="020B0604020202020204" pitchFamily="34" charset="0"/>
            <a:buChar char="•"/>
          </a:pPr>
          <a:r>
            <a:rPr lang="fr-FR" b="0" i="0" dirty="0"/>
            <a:t>Résultats sur données réelles non garantis (risque de sur-apprentissage).</a:t>
          </a:r>
          <a:endParaRPr lang="fr-FR" dirty="0"/>
        </a:p>
      </dgm:t>
    </dgm:pt>
    <dgm:pt modelId="{D6DF3684-42FF-4519-A103-92F6728D53FF}" type="parTrans" cxnId="{63F7F4D5-6FF6-4F86-8E7C-2021BEF498C9}">
      <dgm:prSet/>
      <dgm:spPr/>
      <dgm:t>
        <a:bodyPr/>
        <a:lstStyle/>
        <a:p>
          <a:endParaRPr lang="fr-FR"/>
        </a:p>
      </dgm:t>
    </dgm:pt>
    <dgm:pt modelId="{F8C25280-FFC8-4F49-A12D-2DB859B421CB}" type="sibTrans" cxnId="{63F7F4D5-6FF6-4F86-8E7C-2021BEF498C9}">
      <dgm:prSet/>
      <dgm:spPr/>
      <dgm:t>
        <a:bodyPr/>
        <a:lstStyle/>
        <a:p>
          <a:endParaRPr lang="fr-FR"/>
        </a:p>
      </dgm:t>
    </dgm:pt>
    <dgm:pt modelId="{FA8136C9-C35B-4088-88EF-254E1CD78D32}">
      <dgm:prSet phldrT="[Texte]"/>
      <dgm:spPr/>
      <dgm:t>
        <a:bodyPr/>
        <a:lstStyle/>
        <a:p>
          <a:pPr>
            <a:buFont typeface="Arial" panose="020B0604020202020204" pitchFamily="34" charset="0"/>
            <a:buChar char="•"/>
          </a:pPr>
          <a:r>
            <a:rPr lang="fr-FR" b="0" i="0" dirty="0"/>
            <a:t>Pas encore d’automatisation de la réponse aux incidents.</a:t>
          </a:r>
          <a:endParaRPr lang="fr-FR" dirty="0"/>
        </a:p>
      </dgm:t>
    </dgm:pt>
    <dgm:pt modelId="{0D80CD6D-12F6-4A4C-86BE-54A1D75AB680}" type="parTrans" cxnId="{8AA18644-4028-4C93-9EB0-A619A8FBD072}">
      <dgm:prSet/>
      <dgm:spPr/>
      <dgm:t>
        <a:bodyPr/>
        <a:lstStyle/>
        <a:p>
          <a:endParaRPr lang="fr-FR"/>
        </a:p>
      </dgm:t>
    </dgm:pt>
    <dgm:pt modelId="{F5ACB1E4-78F0-4512-83BB-81A2986AA8E6}" type="sibTrans" cxnId="{8AA18644-4028-4C93-9EB0-A619A8FBD072}">
      <dgm:prSet/>
      <dgm:spPr/>
      <dgm:t>
        <a:bodyPr/>
        <a:lstStyle/>
        <a:p>
          <a:endParaRPr lang="fr-FR"/>
        </a:p>
      </dgm:t>
    </dgm:pt>
    <dgm:pt modelId="{EC55ECED-5EE2-4E81-8DBC-8B2082029272}">
      <dgm:prSet/>
      <dgm:spPr/>
      <dgm:t>
        <a:bodyPr/>
        <a:lstStyle/>
        <a:p>
          <a:pPr>
            <a:buFont typeface="Arial" panose="020B0604020202020204" pitchFamily="34" charset="0"/>
            <a:buChar char="•"/>
          </a:pPr>
          <a:r>
            <a:rPr lang="fr-FR" dirty="0"/>
            <a:t>Sécurité des accès à renforcer pour un usage en production.</a:t>
          </a:r>
        </a:p>
        <a:p>
          <a:pPr>
            <a:buFont typeface="Arial" panose="020B0604020202020204" pitchFamily="34" charset="0"/>
            <a:buChar char="•"/>
          </a:pPr>
          <a:endParaRPr lang="fr-FR" b="0" i="0" dirty="0"/>
        </a:p>
      </dgm:t>
    </dgm:pt>
    <dgm:pt modelId="{75F5E022-2443-4D9B-AF9F-E29319E3D1A3}" type="parTrans" cxnId="{DD52F8FC-E6B2-47EA-9851-1CB820316B77}">
      <dgm:prSet/>
      <dgm:spPr/>
      <dgm:t>
        <a:bodyPr/>
        <a:lstStyle/>
        <a:p>
          <a:endParaRPr lang="fr-FR"/>
        </a:p>
      </dgm:t>
    </dgm:pt>
    <dgm:pt modelId="{CD94217C-CB3E-412F-B5F7-0976AE9E0530}" type="sibTrans" cxnId="{DD52F8FC-E6B2-47EA-9851-1CB820316B77}">
      <dgm:prSet/>
      <dgm:spPr/>
      <dgm:t>
        <a:bodyPr/>
        <a:lstStyle/>
        <a:p>
          <a:endParaRPr lang="fr-FR"/>
        </a:p>
      </dgm:t>
    </dgm:pt>
    <dgm:pt modelId="{FE4DEFD3-E6CD-4F6A-A1D1-AD2A11C486F2}" type="pres">
      <dgm:prSet presAssocID="{90842929-D74C-4FCD-8035-E588ED79CEE3}" presName="diagram" presStyleCnt="0">
        <dgm:presLayoutVars>
          <dgm:dir/>
          <dgm:resizeHandles val="exact"/>
        </dgm:presLayoutVars>
      </dgm:prSet>
      <dgm:spPr/>
    </dgm:pt>
    <dgm:pt modelId="{B13AC274-7B48-4486-9782-DA301457B191}" type="pres">
      <dgm:prSet presAssocID="{25B451E7-5FBD-4D95-9DD2-08FD9491D9CB}" presName="node" presStyleLbl="node1" presStyleIdx="0" presStyleCnt="4">
        <dgm:presLayoutVars>
          <dgm:bulletEnabled val="1"/>
        </dgm:presLayoutVars>
      </dgm:prSet>
      <dgm:spPr/>
    </dgm:pt>
    <dgm:pt modelId="{C3CC3524-ACFA-4181-8893-AD5FF2DE0926}" type="pres">
      <dgm:prSet presAssocID="{5653AB8F-8F11-4E81-B00F-B8488EBF7A27}" presName="sibTrans" presStyleCnt="0"/>
      <dgm:spPr/>
    </dgm:pt>
    <dgm:pt modelId="{318948FA-B780-4721-AAE3-3D0320DEA5D4}" type="pres">
      <dgm:prSet presAssocID="{907A9D4D-5489-4962-8050-5A85E81F2FF8}" presName="node" presStyleLbl="node1" presStyleIdx="1" presStyleCnt="4">
        <dgm:presLayoutVars>
          <dgm:bulletEnabled val="1"/>
        </dgm:presLayoutVars>
      </dgm:prSet>
      <dgm:spPr/>
    </dgm:pt>
    <dgm:pt modelId="{7E57A7FC-1C9E-4006-938B-8532D98F0A04}" type="pres">
      <dgm:prSet presAssocID="{F8C25280-FFC8-4F49-A12D-2DB859B421CB}" presName="sibTrans" presStyleCnt="0"/>
      <dgm:spPr/>
    </dgm:pt>
    <dgm:pt modelId="{6733E5D8-4BA6-4A03-800F-495E4F11CA51}" type="pres">
      <dgm:prSet presAssocID="{FA8136C9-C35B-4088-88EF-254E1CD78D32}" presName="node" presStyleLbl="node1" presStyleIdx="2" presStyleCnt="4">
        <dgm:presLayoutVars>
          <dgm:bulletEnabled val="1"/>
        </dgm:presLayoutVars>
      </dgm:prSet>
      <dgm:spPr/>
    </dgm:pt>
    <dgm:pt modelId="{1B5C5E3C-A217-4809-9B10-01E674BA78CD}" type="pres">
      <dgm:prSet presAssocID="{F5ACB1E4-78F0-4512-83BB-81A2986AA8E6}" presName="sibTrans" presStyleCnt="0"/>
      <dgm:spPr/>
    </dgm:pt>
    <dgm:pt modelId="{2A18FB43-3743-4E91-BECA-53C76C59AC8B}" type="pres">
      <dgm:prSet presAssocID="{EC55ECED-5EE2-4E81-8DBC-8B2082029272}" presName="node" presStyleLbl="node1" presStyleIdx="3" presStyleCnt="4">
        <dgm:presLayoutVars>
          <dgm:bulletEnabled val="1"/>
        </dgm:presLayoutVars>
      </dgm:prSet>
      <dgm:spPr/>
    </dgm:pt>
  </dgm:ptLst>
  <dgm:cxnLst>
    <dgm:cxn modelId="{8AA18644-4028-4C93-9EB0-A619A8FBD072}" srcId="{90842929-D74C-4FCD-8035-E588ED79CEE3}" destId="{FA8136C9-C35B-4088-88EF-254E1CD78D32}" srcOrd="2" destOrd="0" parTransId="{0D80CD6D-12F6-4A4C-86BE-54A1D75AB680}" sibTransId="{F5ACB1E4-78F0-4512-83BB-81A2986AA8E6}"/>
    <dgm:cxn modelId="{C6FBCD68-289F-43A3-A736-433242D2B0B8}" type="presOf" srcId="{EC55ECED-5EE2-4E81-8DBC-8B2082029272}" destId="{2A18FB43-3743-4E91-BECA-53C76C59AC8B}" srcOrd="0" destOrd="0" presId="urn:microsoft.com/office/officeart/2005/8/layout/default"/>
    <dgm:cxn modelId="{BA3C3982-3A58-4E05-989E-9C8D58A4EC47}" type="presOf" srcId="{FA8136C9-C35B-4088-88EF-254E1CD78D32}" destId="{6733E5D8-4BA6-4A03-800F-495E4F11CA51}" srcOrd="0" destOrd="0" presId="urn:microsoft.com/office/officeart/2005/8/layout/default"/>
    <dgm:cxn modelId="{5D141192-F622-4F95-9439-6044F1608069}" srcId="{90842929-D74C-4FCD-8035-E588ED79CEE3}" destId="{25B451E7-5FBD-4D95-9DD2-08FD9491D9CB}" srcOrd="0" destOrd="0" parTransId="{19230D1C-58E2-4E58-903E-CBFE1D5B435B}" sibTransId="{5653AB8F-8F11-4E81-B00F-B8488EBF7A27}"/>
    <dgm:cxn modelId="{A17BC0A2-C3BE-477C-866F-28C14F705DF1}" type="presOf" srcId="{90842929-D74C-4FCD-8035-E588ED79CEE3}" destId="{FE4DEFD3-E6CD-4F6A-A1D1-AD2A11C486F2}" srcOrd="0" destOrd="0" presId="urn:microsoft.com/office/officeart/2005/8/layout/default"/>
    <dgm:cxn modelId="{294969B7-F8E0-42A4-AE55-C127EC443C15}" type="presOf" srcId="{907A9D4D-5489-4962-8050-5A85E81F2FF8}" destId="{318948FA-B780-4721-AAE3-3D0320DEA5D4}" srcOrd="0" destOrd="0" presId="urn:microsoft.com/office/officeart/2005/8/layout/default"/>
    <dgm:cxn modelId="{C6A267C8-6340-4837-B388-C0D137329371}" type="presOf" srcId="{25B451E7-5FBD-4D95-9DD2-08FD9491D9CB}" destId="{B13AC274-7B48-4486-9782-DA301457B191}" srcOrd="0" destOrd="0" presId="urn:microsoft.com/office/officeart/2005/8/layout/default"/>
    <dgm:cxn modelId="{63F7F4D5-6FF6-4F86-8E7C-2021BEF498C9}" srcId="{90842929-D74C-4FCD-8035-E588ED79CEE3}" destId="{907A9D4D-5489-4962-8050-5A85E81F2FF8}" srcOrd="1" destOrd="0" parTransId="{D6DF3684-42FF-4519-A103-92F6728D53FF}" sibTransId="{F8C25280-FFC8-4F49-A12D-2DB859B421CB}"/>
    <dgm:cxn modelId="{DD52F8FC-E6B2-47EA-9851-1CB820316B77}" srcId="{90842929-D74C-4FCD-8035-E588ED79CEE3}" destId="{EC55ECED-5EE2-4E81-8DBC-8B2082029272}" srcOrd="3" destOrd="0" parTransId="{75F5E022-2443-4D9B-AF9F-E29319E3D1A3}" sibTransId="{CD94217C-CB3E-412F-B5F7-0976AE9E0530}"/>
    <dgm:cxn modelId="{D281CED6-612F-4115-B453-4FD811309669}" type="presParOf" srcId="{FE4DEFD3-E6CD-4F6A-A1D1-AD2A11C486F2}" destId="{B13AC274-7B48-4486-9782-DA301457B191}" srcOrd="0" destOrd="0" presId="urn:microsoft.com/office/officeart/2005/8/layout/default"/>
    <dgm:cxn modelId="{2C72A25B-A67B-4A3C-B7D8-5959670E318D}" type="presParOf" srcId="{FE4DEFD3-E6CD-4F6A-A1D1-AD2A11C486F2}" destId="{C3CC3524-ACFA-4181-8893-AD5FF2DE0926}" srcOrd="1" destOrd="0" presId="urn:microsoft.com/office/officeart/2005/8/layout/default"/>
    <dgm:cxn modelId="{07A57CF2-BF64-46E6-B59E-6A26B0401BC7}" type="presParOf" srcId="{FE4DEFD3-E6CD-4F6A-A1D1-AD2A11C486F2}" destId="{318948FA-B780-4721-AAE3-3D0320DEA5D4}" srcOrd="2" destOrd="0" presId="urn:microsoft.com/office/officeart/2005/8/layout/default"/>
    <dgm:cxn modelId="{31401C24-C300-4E7E-A402-38919B0805E2}" type="presParOf" srcId="{FE4DEFD3-E6CD-4F6A-A1D1-AD2A11C486F2}" destId="{7E57A7FC-1C9E-4006-938B-8532D98F0A04}" srcOrd="3" destOrd="0" presId="urn:microsoft.com/office/officeart/2005/8/layout/default"/>
    <dgm:cxn modelId="{576BF928-78EE-4E2A-927B-F38CE194FC0C}" type="presParOf" srcId="{FE4DEFD3-E6CD-4F6A-A1D1-AD2A11C486F2}" destId="{6733E5D8-4BA6-4A03-800F-495E4F11CA51}" srcOrd="4" destOrd="0" presId="urn:microsoft.com/office/officeart/2005/8/layout/default"/>
    <dgm:cxn modelId="{8E09E598-8FAC-47CC-B35E-A5EADDC51BC9}" type="presParOf" srcId="{FE4DEFD3-E6CD-4F6A-A1D1-AD2A11C486F2}" destId="{1B5C5E3C-A217-4809-9B10-01E674BA78CD}" srcOrd="5" destOrd="0" presId="urn:microsoft.com/office/officeart/2005/8/layout/default"/>
    <dgm:cxn modelId="{DA48C932-3FCC-48A8-A234-6792A713DAB4}" type="presParOf" srcId="{FE4DEFD3-E6CD-4F6A-A1D1-AD2A11C486F2}" destId="{2A18FB43-3743-4E91-BECA-53C76C59AC8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26B1774-0B23-4377-BE5C-05A5C7A424CE}"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fr-FR"/>
        </a:p>
      </dgm:t>
    </dgm:pt>
    <dgm:pt modelId="{64F78448-ABCE-4333-981A-1399110CAABC}">
      <dgm:prSet phldrT="[Texte]" custT="1"/>
      <dgm:spPr/>
      <dgm:t>
        <a:bodyPr/>
        <a:lstStyle/>
        <a:p>
          <a:pPr>
            <a:buNone/>
          </a:pPr>
          <a:r>
            <a:rPr lang="fr-FR" sz="3200" b="1" i="0" dirty="0"/>
            <a:t>scalablilité </a:t>
          </a:r>
          <a:endParaRPr lang="fr-FR" sz="3200" b="1" dirty="0"/>
        </a:p>
      </dgm:t>
    </dgm:pt>
    <dgm:pt modelId="{63A7E4F9-7E05-40CF-BF1D-33BB442A9F41}" type="parTrans" cxnId="{8E3A3EFD-DC3F-463C-AE96-62150951EA6D}">
      <dgm:prSet/>
      <dgm:spPr/>
      <dgm:t>
        <a:bodyPr/>
        <a:lstStyle/>
        <a:p>
          <a:endParaRPr lang="fr-FR"/>
        </a:p>
      </dgm:t>
    </dgm:pt>
    <dgm:pt modelId="{9077F5B1-3235-4182-B6F7-2C78CBE2407E}" type="sibTrans" cxnId="{8E3A3EFD-DC3F-463C-AE96-62150951EA6D}">
      <dgm:prSet/>
      <dgm:spPr/>
      <dgm:t>
        <a:bodyPr/>
        <a:lstStyle/>
        <a:p>
          <a:endParaRPr lang="fr-FR"/>
        </a:p>
      </dgm:t>
    </dgm:pt>
    <dgm:pt modelId="{B8E094B0-564E-4898-A087-AE918B282BC5}">
      <dgm:prSet phldrT="[Texte]"/>
      <dgm:spPr/>
      <dgm:t>
        <a:bodyPr/>
        <a:lstStyle/>
        <a:p>
          <a:pPr>
            <a:buFont typeface="Arial" panose="020B0604020202020204" pitchFamily="34" charset="0"/>
            <a:buNone/>
          </a:pPr>
          <a:r>
            <a:rPr lang="fr-FR" b="1" i="0" dirty="0"/>
            <a:t>   Rendre la solution plus scalable en adaptant dynamiquement les ressources.</a:t>
          </a:r>
          <a:endParaRPr lang="fr-FR" b="1" dirty="0"/>
        </a:p>
      </dgm:t>
    </dgm:pt>
    <dgm:pt modelId="{FC9FFE18-2B14-4B6A-94BA-DB467FE1AEBE}" type="parTrans" cxnId="{F9155A1F-DDA0-4427-86CB-B3503A298D1D}">
      <dgm:prSet/>
      <dgm:spPr/>
      <dgm:t>
        <a:bodyPr/>
        <a:lstStyle/>
        <a:p>
          <a:endParaRPr lang="fr-FR"/>
        </a:p>
      </dgm:t>
    </dgm:pt>
    <dgm:pt modelId="{6091805A-48BF-4A59-96D4-2C3F2965FA66}" type="sibTrans" cxnId="{F9155A1F-DDA0-4427-86CB-B3503A298D1D}">
      <dgm:prSet/>
      <dgm:spPr/>
      <dgm:t>
        <a:bodyPr/>
        <a:lstStyle/>
        <a:p>
          <a:endParaRPr lang="fr-FR"/>
        </a:p>
      </dgm:t>
    </dgm:pt>
    <dgm:pt modelId="{877EA825-E18A-472D-AAFB-75AD8241CF0C}">
      <dgm:prSet phldrT="[Texte]" custT="1"/>
      <dgm:spPr/>
      <dgm:t>
        <a:bodyPr/>
        <a:lstStyle/>
        <a:p>
          <a:pPr>
            <a:buNone/>
          </a:pPr>
          <a:r>
            <a:rPr lang="fr-FR" sz="3200" b="1" i="0" kern="1200" dirty="0">
              <a:solidFill>
                <a:prstClr val="white"/>
              </a:solidFill>
              <a:latin typeface="Calibri" panose="020F0502020204030204"/>
              <a:ea typeface="+mn-ea"/>
              <a:cs typeface="+mn-cs"/>
            </a:rPr>
            <a:t>sécurité</a:t>
          </a:r>
          <a:r>
            <a:rPr lang="fr-FR" sz="3100" b="0" i="0" kern="1200" dirty="0"/>
            <a:t> </a:t>
          </a:r>
          <a:endParaRPr lang="fr-FR" sz="3100" kern="1200" dirty="0"/>
        </a:p>
      </dgm:t>
    </dgm:pt>
    <dgm:pt modelId="{94C5A3CE-F37D-4938-AABD-3E2748C39CDA}" type="parTrans" cxnId="{1EFA4877-4AF8-4346-B4D7-F4DDDA27A8C1}">
      <dgm:prSet/>
      <dgm:spPr/>
      <dgm:t>
        <a:bodyPr/>
        <a:lstStyle/>
        <a:p>
          <a:endParaRPr lang="fr-FR"/>
        </a:p>
      </dgm:t>
    </dgm:pt>
    <dgm:pt modelId="{9697CE48-20D6-4CBC-BECA-7109A12BD9EB}" type="sibTrans" cxnId="{1EFA4877-4AF8-4346-B4D7-F4DDDA27A8C1}">
      <dgm:prSet/>
      <dgm:spPr/>
      <dgm:t>
        <a:bodyPr/>
        <a:lstStyle/>
        <a:p>
          <a:endParaRPr lang="fr-FR"/>
        </a:p>
      </dgm:t>
    </dgm:pt>
    <dgm:pt modelId="{712EDA40-D1DD-415F-B616-D41D3F54988D}">
      <dgm:prSet custT="1"/>
      <dgm:spPr/>
      <dgm:t>
        <a:bodyPr/>
        <a:lstStyle/>
        <a:p>
          <a:pPr>
            <a:buNone/>
          </a:pPr>
          <a:r>
            <a:rPr lang="fr-FR" sz="3200" b="1" i="0" kern="1200" dirty="0">
              <a:solidFill>
                <a:prstClr val="white"/>
              </a:solidFill>
              <a:latin typeface="Calibri" panose="020F0502020204030204"/>
              <a:ea typeface="+mn-ea"/>
              <a:cs typeface="+mn-cs"/>
            </a:rPr>
            <a:t>Intégration  des techniques avancées  </a:t>
          </a:r>
        </a:p>
      </dgm:t>
    </dgm:pt>
    <dgm:pt modelId="{48DF367B-F637-4FD0-BED8-14BBFD5817FC}" type="parTrans" cxnId="{48987BE1-DE03-4591-A367-9D190AEC4B20}">
      <dgm:prSet/>
      <dgm:spPr/>
      <dgm:t>
        <a:bodyPr/>
        <a:lstStyle/>
        <a:p>
          <a:endParaRPr lang="fr-FR"/>
        </a:p>
      </dgm:t>
    </dgm:pt>
    <dgm:pt modelId="{BC4668DE-F2A9-44F4-9222-143F32006F36}" type="sibTrans" cxnId="{48987BE1-DE03-4591-A367-9D190AEC4B20}">
      <dgm:prSet/>
      <dgm:spPr/>
      <dgm:t>
        <a:bodyPr/>
        <a:lstStyle/>
        <a:p>
          <a:endParaRPr lang="fr-FR"/>
        </a:p>
      </dgm:t>
    </dgm:pt>
    <dgm:pt modelId="{616FE2D2-0720-4155-931B-0BCC91DEE32D}">
      <dgm:prSet custT="1"/>
      <dgm:spPr/>
      <dgm:t>
        <a:bodyPr/>
        <a:lstStyle/>
        <a:p>
          <a:pPr>
            <a:buNone/>
          </a:pPr>
          <a:r>
            <a:rPr lang="fr-FR" sz="3200" b="1" i="0" kern="1200" dirty="0">
              <a:solidFill>
                <a:prstClr val="white"/>
              </a:solidFill>
              <a:latin typeface="Calibri" panose="020F0502020204030204"/>
              <a:ea typeface="+mn-ea"/>
              <a:cs typeface="+mn-cs"/>
            </a:rPr>
            <a:t>apprentissage continu</a:t>
          </a:r>
        </a:p>
      </dgm:t>
    </dgm:pt>
    <dgm:pt modelId="{F9233289-1427-4817-A103-221D593DF70A}" type="parTrans" cxnId="{D5A6B8E5-A5DE-412D-9AAE-5E27E8DF8967}">
      <dgm:prSet/>
      <dgm:spPr/>
      <dgm:t>
        <a:bodyPr/>
        <a:lstStyle/>
        <a:p>
          <a:endParaRPr lang="fr-FR"/>
        </a:p>
      </dgm:t>
    </dgm:pt>
    <dgm:pt modelId="{0D21EF05-B22E-4B9F-99E5-1A1D2D6D346D}" type="sibTrans" cxnId="{D5A6B8E5-A5DE-412D-9AAE-5E27E8DF8967}">
      <dgm:prSet/>
      <dgm:spPr/>
      <dgm:t>
        <a:bodyPr/>
        <a:lstStyle/>
        <a:p>
          <a:endParaRPr lang="fr-FR"/>
        </a:p>
      </dgm:t>
    </dgm:pt>
    <dgm:pt modelId="{AE2C8EF9-7DBE-4624-9AB3-71E50CF335BA}">
      <dgm:prSet phldrT="[Texte]"/>
      <dgm:spPr/>
      <dgm:t>
        <a:bodyPr/>
        <a:lstStyle/>
        <a:p>
          <a:pPr>
            <a:buFont typeface="Arial" panose="020B0604020202020204" pitchFamily="34" charset="0"/>
            <a:buNone/>
          </a:pPr>
          <a:r>
            <a:rPr lang="fr-FR" b="1" i="0" dirty="0"/>
            <a:t>   Renforcer la sécurité (authentification, gestion des accès).</a:t>
          </a:r>
          <a:endParaRPr lang="fr-FR" b="1" dirty="0"/>
        </a:p>
      </dgm:t>
    </dgm:pt>
    <dgm:pt modelId="{29294B58-A65F-47F5-AEC4-28624F0679E9}" type="sibTrans" cxnId="{871E6747-310C-4014-A79D-22424FC29EAF}">
      <dgm:prSet/>
      <dgm:spPr/>
      <dgm:t>
        <a:bodyPr/>
        <a:lstStyle/>
        <a:p>
          <a:endParaRPr lang="fr-FR"/>
        </a:p>
      </dgm:t>
    </dgm:pt>
    <dgm:pt modelId="{9BC86CCD-9E80-47ED-A9D7-3C21B78AD43B}" type="parTrans" cxnId="{871E6747-310C-4014-A79D-22424FC29EAF}">
      <dgm:prSet/>
      <dgm:spPr/>
      <dgm:t>
        <a:bodyPr/>
        <a:lstStyle/>
        <a:p>
          <a:endParaRPr lang="fr-FR"/>
        </a:p>
      </dgm:t>
    </dgm:pt>
    <dgm:pt modelId="{BB7C4272-4B9A-4926-AFE5-0D085A0919CC}">
      <dgm:prSet custT="1"/>
      <dgm:spPr/>
      <dgm:t>
        <a:bodyPr/>
        <a:lstStyle/>
        <a:p>
          <a:pPr>
            <a:buNone/>
          </a:pPr>
          <a:r>
            <a:rPr lang="fr-FR" sz="2800" b="1" i="0" dirty="0"/>
            <a:t>   comme le Deep Learning et l’automatisation de la réponse.</a:t>
          </a:r>
          <a:endParaRPr lang="fr-FR" sz="2800" b="1" dirty="0"/>
        </a:p>
      </dgm:t>
    </dgm:pt>
    <dgm:pt modelId="{1217F6BD-5763-487A-9FED-36283DB41B94}" type="parTrans" cxnId="{672C2A8B-D7FB-49B7-9BDC-D271F8594CF3}">
      <dgm:prSet/>
      <dgm:spPr/>
      <dgm:t>
        <a:bodyPr/>
        <a:lstStyle/>
        <a:p>
          <a:endParaRPr lang="fr-FR"/>
        </a:p>
      </dgm:t>
    </dgm:pt>
    <dgm:pt modelId="{97FC7459-B533-4DB0-9BE8-6F4D6B4DAF7B}" type="sibTrans" cxnId="{672C2A8B-D7FB-49B7-9BDC-D271F8594CF3}">
      <dgm:prSet/>
      <dgm:spPr/>
      <dgm:t>
        <a:bodyPr/>
        <a:lstStyle/>
        <a:p>
          <a:endParaRPr lang="fr-FR"/>
        </a:p>
      </dgm:t>
    </dgm:pt>
    <dgm:pt modelId="{CF0C3BBB-1874-4140-AFF8-39BD63CB8FFF}">
      <dgm:prSet custT="1"/>
      <dgm:spPr/>
      <dgm:t>
        <a:bodyPr/>
        <a:lstStyle/>
        <a:p>
          <a:pPr>
            <a:buNone/>
          </a:pPr>
          <a:r>
            <a:rPr lang="fr-FR" sz="2800" b="1" i="0" dirty="0"/>
            <a:t>    grâce aux retours des analystes SOC</a:t>
          </a:r>
          <a:endParaRPr lang="fr-FR" sz="2800" b="1" dirty="0"/>
        </a:p>
      </dgm:t>
    </dgm:pt>
    <dgm:pt modelId="{6A24ED4A-3AF3-42BE-BA58-31C653823BA9}" type="parTrans" cxnId="{40F784E8-AEBA-4F0B-B558-074057C77FC2}">
      <dgm:prSet/>
      <dgm:spPr/>
      <dgm:t>
        <a:bodyPr/>
        <a:lstStyle/>
        <a:p>
          <a:endParaRPr lang="fr-FR"/>
        </a:p>
      </dgm:t>
    </dgm:pt>
    <dgm:pt modelId="{B76F0916-4A5D-41FA-B58A-ABA5A1B8E11A}" type="sibTrans" cxnId="{40F784E8-AEBA-4F0B-B558-074057C77FC2}">
      <dgm:prSet/>
      <dgm:spPr/>
      <dgm:t>
        <a:bodyPr/>
        <a:lstStyle/>
        <a:p>
          <a:endParaRPr lang="fr-FR"/>
        </a:p>
      </dgm:t>
    </dgm:pt>
    <dgm:pt modelId="{B28F2B45-847C-44D9-901F-1E7E189C855E}" type="pres">
      <dgm:prSet presAssocID="{D26B1774-0B23-4377-BE5C-05A5C7A424CE}" presName="Name0" presStyleCnt="0">
        <dgm:presLayoutVars>
          <dgm:dir/>
          <dgm:animLvl val="lvl"/>
          <dgm:resizeHandles/>
        </dgm:presLayoutVars>
      </dgm:prSet>
      <dgm:spPr/>
    </dgm:pt>
    <dgm:pt modelId="{C9428C16-3FFC-4740-ADF4-F0F951538FFC}" type="pres">
      <dgm:prSet presAssocID="{64F78448-ABCE-4333-981A-1399110CAABC}" presName="linNode" presStyleCnt="0"/>
      <dgm:spPr/>
    </dgm:pt>
    <dgm:pt modelId="{86CEFB20-AF14-4B18-9650-C8C4011A2249}" type="pres">
      <dgm:prSet presAssocID="{64F78448-ABCE-4333-981A-1399110CAABC}" presName="parentShp" presStyleLbl="node1" presStyleIdx="0" presStyleCnt="4" custLinFactNeighborX="-413" custLinFactNeighborY="-126">
        <dgm:presLayoutVars>
          <dgm:bulletEnabled val="1"/>
        </dgm:presLayoutVars>
      </dgm:prSet>
      <dgm:spPr/>
    </dgm:pt>
    <dgm:pt modelId="{37C70483-4035-473B-BEAA-ABC886276995}" type="pres">
      <dgm:prSet presAssocID="{64F78448-ABCE-4333-981A-1399110CAABC}" presName="childShp" presStyleLbl="bgAccFollowNode1" presStyleIdx="0" presStyleCnt="4">
        <dgm:presLayoutVars>
          <dgm:bulletEnabled val="1"/>
        </dgm:presLayoutVars>
      </dgm:prSet>
      <dgm:spPr/>
    </dgm:pt>
    <dgm:pt modelId="{73CB8422-5F50-4009-B2E1-100F9C3F37C3}" type="pres">
      <dgm:prSet presAssocID="{9077F5B1-3235-4182-B6F7-2C78CBE2407E}" presName="spacing" presStyleCnt="0"/>
      <dgm:spPr/>
    </dgm:pt>
    <dgm:pt modelId="{2BBB7363-C985-40AB-87B9-3178DA5DC734}" type="pres">
      <dgm:prSet presAssocID="{877EA825-E18A-472D-AAFB-75AD8241CF0C}" presName="linNode" presStyleCnt="0"/>
      <dgm:spPr/>
    </dgm:pt>
    <dgm:pt modelId="{64F1974B-8AE0-4F9E-9CB8-9BE4A22523E3}" type="pres">
      <dgm:prSet presAssocID="{877EA825-E18A-472D-AAFB-75AD8241CF0C}" presName="parentShp" presStyleLbl="node1" presStyleIdx="1" presStyleCnt="4">
        <dgm:presLayoutVars>
          <dgm:bulletEnabled val="1"/>
        </dgm:presLayoutVars>
      </dgm:prSet>
      <dgm:spPr/>
    </dgm:pt>
    <dgm:pt modelId="{DFF80B85-F206-48E1-AC65-8BA353A0F8D3}" type="pres">
      <dgm:prSet presAssocID="{877EA825-E18A-472D-AAFB-75AD8241CF0C}" presName="childShp" presStyleLbl="bgAccFollowNode1" presStyleIdx="1" presStyleCnt="4">
        <dgm:presLayoutVars>
          <dgm:bulletEnabled val="1"/>
        </dgm:presLayoutVars>
      </dgm:prSet>
      <dgm:spPr/>
    </dgm:pt>
    <dgm:pt modelId="{98920E73-429F-471D-BA75-A54F78FF5B22}" type="pres">
      <dgm:prSet presAssocID="{9697CE48-20D6-4CBC-BECA-7109A12BD9EB}" presName="spacing" presStyleCnt="0"/>
      <dgm:spPr/>
    </dgm:pt>
    <dgm:pt modelId="{CB3A985D-1302-44D5-BF02-098905C129B1}" type="pres">
      <dgm:prSet presAssocID="{712EDA40-D1DD-415F-B616-D41D3F54988D}" presName="linNode" presStyleCnt="0"/>
      <dgm:spPr/>
    </dgm:pt>
    <dgm:pt modelId="{D9C79533-A35E-4D20-852C-FF25DBA52A68}" type="pres">
      <dgm:prSet presAssocID="{712EDA40-D1DD-415F-B616-D41D3F54988D}" presName="parentShp" presStyleLbl="node1" presStyleIdx="2" presStyleCnt="4">
        <dgm:presLayoutVars>
          <dgm:bulletEnabled val="1"/>
        </dgm:presLayoutVars>
      </dgm:prSet>
      <dgm:spPr/>
    </dgm:pt>
    <dgm:pt modelId="{F67700AD-0BE9-41E0-995F-A34A63C6EE4C}" type="pres">
      <dgm:prSet presAssocID="{712EDA40-D1DD-415F-B616-D41D3F54988D}" presName="childShp" presStyleLbl="bgAccFollowNode1" presStyleIdx="2" presStyleCnt="4">
        <dgm:presLayoutVars>
          <dgm:bulletEnabled val="1"/>
        </dgm:presLayoutVars>
      </dgm:prSet>
      <dgm:spPr/>
    </dgm:pt>
    <dgm:pt modelId="{D07693F6-F101-4851-A7D8-68ABD98FFBC0}" type="pres">
      <dgm:prSet presAssocID="{BC4668DE-F2A9-44F4-9222-143F32006F36}" presName="spacing" presStyleCnt="0"/>
      <dgm:spPr/>
    </dgm:pt>
    <dgm:pt modelId="{D916512D-42A2-4249-899D-670312A1BC77}" type="pres">
      <dgm:prSet presAssocID="{616FE2D2-0720-4155-931B-0BCC91DEE32D}" presName="linNode" presStyleCnt="0"/>
      <dgm:spPr/>
    </dgm:pt>
    <dgm:pt modelId="{CDE8AF55-3819-4BA9-8145-0C9F2375CF90}" type="pres">
      <dgm:prSet presAssocID="{616FE2D2-0720-4155-931B-0BCC91DEE32D}" presName="parentShp" presStyleLbl="node1" presStyleIdx="3" presStyleCnt="4" custLinFactNeighborX="787" custLinFactNeighborY="126">
        <dgm:presLayoutVars>
          <dgm:bulletEnabled val="1"/>
        </dgm:presLayoutVars>
      </dgm:prSet>
      <dgm:spPr/>
    </dgm:pt>
    <dgm:pt modelId="{67AFA61B-00B1-4890-AD80-32D965F39B88}" type="pres">
      <dgm:prSet presAssocID="{616FE2D2-0720-4155-931B-0BCC91DEE32D}" presName="childShp" presStyleLbl="bgAccFollowNode1" presStyleIdx="3" presStyleCnt="4">
        <dgm:presLayoutVars>
          <dgm:bulletEnabled val="1"/>
        </dgm:presLayoutVars>
      </dgm:prSet>
      <dgm:spPr/>
    </dgm:pt>
  </dgm:ptLst>
  <dgm:cxnLst>
    <dgm:cxn modelId="{8B7CAB12-C721-4CC2-9FB3-99CB307C42A3}" type="presOf" srcId="{877EA825-E18A-472D-AAFB-75AD8241CF0C}" destId="{64F1974B-8AE0-4F9E-9CB8-9BE4A22523E3}" srcOrd="0" destOrd="0" presId="urn:microsoft.com/office/officeart/2005/8/layout/vList6"/>
    <dgm:cxn modelId="{A7132A14-1F79-43EE-9A20-2347497F029A}" type="presOf" srcId="{B8E094B0-564E-4898-A087-AE918B282BC5}" destId="{37C70483-4035-473B-BEAA-ABC886276995}" srcOrd="0" destOrd="0" presId="urn:microsoft.com/office/officeart/2005/8/layout/vList6"/>
    <dgm:cxn modelId="{7F6E1A1E-D8D9-41DC-A7BA-F3C51917E3CF}" type="presOf" srcId="{D26B1774-0B23-4377-BE5C-05A5C7A424CE}" destId="{B28F2B45-847C-44D9-901F-1E7E189C855E}" srcOrd="0" destOrd="0" presId="urn:microsoft.com/office/officeart/2005/8/layout/vList6"/>
    <dgm:cxn modelId="{F9155A1F-DDA0-4427-86CB-B3503A298D1D}" srcId="{64F78448-ABCE-4333-981A-1399110CAABC}" destId="{B8E094B0-564E-4898-A087-AE918B282BC5}" srcOrd="0" destOrd="0" parTransId="{FC9FFE18-2B14-4B6A-94BA-DB467FE1AEBE}" sibTransId="{6091805A-48BF-4A59-96D4-2C3F2965FA66}"/>
    <dgm:cxn modelId="{6822CC66-2157-40A8-8FB6-E643768D1DAC}" type="presOf" srcId="{BB7C4272-4B9A-4926-AFE5-0D085A0919CC}" destId="{F67700AD-0BE9-41E0-995F-A34A63C6EE4C}" srcOrd="0" destOrd="0" presId="urn:microsoft.com/office/officeart/2005/8/layout/vList6"/>
    <dgm:cxn modelId="{871E6747-310C-4014-A79D-22424FC29EAF}" srcId="{877EA825-E18A-472D-AAFB-75AD8241CF0C}" destId="{AE2C8EF9-7DBE-4624-9AB3-71E50CF335BA}" srcOrd="0" destOrd="0" parTransId="{9BC86CCD-9E80-47ED-A9D7-3C21B78AD43B}" sibTransId="{29294B58-A65F-47F5-AEC4-28624F0679E9}"/>
    <dgm:cxn modelId="{7B94D46A-AE59-4E29-8212-239E945F5A88}" type="presOf" srcId="{CF0C3BBB-1874-4140-AFF8-39BD63CB8FFF}" destId="{67AFA61B-00B1-4890-AD80-32D965F39B88}" srcOrd="0" destOrd="0" presId="urn:microsoft.com/office/officeart/2005/8/layout/vList6"/>
    <dgm:cxn modelId="{169B8B6B-6DB5-453E-B22B-11F36DBA6389}" type="presOf" srcId="{616FE2D2-0720-4155-931B-0BCC91DEE32D}" destId="{CDE8AF55-3819-4BA9-8145-0C9F2375CF90}" srcOrd="0" destOrd="0" presId="urn:microsoft.com/office/officeart/2005/8/layout/vList6"/>
    <dgm:cxn modelId="{1EFA4877-4AF8-4346-B4D7-F4DDDA27A8C1}" srcId="{D26B1774-0B23-4377-BE5C-05A5C7A424CE}" destId="{877EA825-E18A-472D-AAFB-75AD8241CF0C}" srcOrd="1" destOrd="0" parTransId="{94C5A3CE-F37D-4938-AABD-3E2748C39CDA}" sibTransId="{9697CE48-20D6-4CBC-BECA-7109A12BD9EB}"/>
    <dgm:cxn modelId="{DC0A9C7A-4C4B-435D-948E-A32616D4BB3A}" type="presOf" srcId="{712EDA40-D1DD-415F-B616-D41D3F54988D}" destId="{D9C79533-A35E-4D20-852C-FF25DBA52A68}" srcOrd="0" destOrd="0" presId="urn:microsoft.com/office/officeart/2005/8/layout/vList6"/>
    <dgm:cxn modelId="{4114BB88-CA40-4514-A433-FB5F66D5710E}" type="presOf" srcId="{64F78448-ABCE-4333-981A-1399110CAABC}" destId="{86CEFB20-AF14-4B18-9650-C8C4011A2249}" srcOrd="0" destOrd="0" presId="urn:microsoft.com/office/officeart/2005/8/layout/vList6"/>
    <dgm:cxn modelId="{672C2A8B-D7FB-49B7-9BDC-D271F8594CF3}" srcId="{712EDA40-D1DD-415F-B616-D41D3F54988D}" destId="{BB7C4272-4B9A-4926-AFE5-0D085A0919CC}" srcOrd="0" destOrd="0" parTransId="{1217F6BD-5763-487A-9FED-36283DB41B94}" sibTransId="{97FC7459-B533-4DB0-9BE8-6F4D6B4DAF7B}"/>
    <dgm:cxn modelId="{D541C996-6F3A-4F52-B0FF-9B141004D9E6}" type="presOf" srcId="{AE2C8EF9-7DBE-4624-9AB3-71E50CF335BA}" destId="{DFF80B85-F206-48E1-AC65-8BA353A0F8D3}" srcOrd="0" destOrd="0" presId="urn:microsoft.com/office/officeart/2005/8/layout/vList6"/>
    <dgm:cxn modelId="{48987BE1-DE03-4591-A367-9D190AEC4B20}" srcId="{D26B1774-0B23-4377-BE5C-05A5C7A424CE}" destId="{712EDA40-D1DD-415F-B616-D41D3F54988D}" srcOrd="2" destOrd="0" parTransId="{48DF367B-F637-4FD0-BED8-14BBFD5817FC}" sibTransId="{BC4668DE-F2A9-44F4-9222-143F32006F36}"/>
    <dgm:cxn modelId="{D5A6B8E5-A5DE-412D-9AAE-5E27E8DF8967}" srcId="{D26B1774-0B23-4377-BE5C-05A5C7A424CE}" destId="{616FE2D2-0720-4155-931B-0BCC91DEE32D}" srcOrd="3" destOrd="0" parTransId="{F9233289-1427-4817-A103-221D593DF70A}" sibTransId="{0D21EF05-B22E-4B9F-99E5-1A1D2D6D346D}"/>
    <dgm:cxn modelId="{40F784E8-AEBA-4F0B-B558-074057C77FC2}" srcId="{616FE2D2-0720-4155-931B-0BCC91DEE32D}" destId="{CF0C3BBB-1874-4140-AFF8-39BD63CB8FFF}" srcOrd="0" destOrd="0" parTransId="{6A24ED4A-3AF3-42BE-BA58-31C653823BA9}" sibTransId="{B76F0916-4A5D-41FA-B58A-ABA5A1B8E11A}"/>
    <dgm:cxn modelId="{8E3A3EFD-DC3F-463C-AE96-62150951EA6D}" srcId="{D26B1774-0B23-4377-BE5C-05A5C7A424CE}" destId="{64F78448-ABCE-4333-981A-1399110CAABC}" srcOrd="0" destOrd="0" parTransId="{63A7E4F9-7E05-40CF-BF1D-33BB442A9F41}" sibTransId="{9077F5B1-3235-4182-B6F7-2C78CBE2407E}"/>
    <dgm:cxn modelId="{E621A3DF-34D1-4253-8009-DD8848857FA1}" type="presParOf" srcId="{B28F2B45-847C-44D9-901F-1E7E189C855E}" destId="{C9428C16-3FFC-4740-ADF4-F0F951538FFC}" srcOrd="0" destOrd="0" presId="urn:microsoft.com/office/officeart/2005/8/layout/vList6"/>
    <dgm:cxn modelId="{8369AA70-EE70-4C09-BC73-D67FD36348D8}" type="presParOf" srcId="{C9428C16-3FFC-4740-ADF4-F0F951538FFC}" destId="{86CEFB20-AF14-4B18-9650-C8C4011A2249}" srcOrd="0" destOrd="0" presId="urn:microsoft.com/office/officeart/2005/8/layout/vList6"/>
    <dgm:cxn modelId="{6B0B5DD3-62C1-4F04-A085-EDAD9B6AC65A}" type="presParOf" srcId="{C9428C16-3FFC-4740-ADF4-F0F951538FFC}" destId="{37C70483-4035-473B-BEAA-ABC886276995}" srcOrd="1" destOrd="0" presId="urn:microsoft.com/office/officeart/2005/8/layout/vList6"/>
    <dgm:cxn modelId="{B603EDC9-320B-4BB2-AC23-A79B92F982E3}" type="presParOf" srcId="{B28F2B45-847C-44D9-901F-1E7E189C855E}" destId="{73CB8422-5F50-4009-B2E1-100F9C3F37C3}" srcOrd="1" destOrd="0" presId="urn:microsoft.com/office/officeart/2005/8/layout/vList6"/>
    <dgm:cxn modelId="{CB4AB01E-CC14-497D-826B-6C3B119A9921}" type="presParOf" srcId="{B28F2B45-847C-44D9-901F-1E7E189C855E}" destId="{2BBB7363-C985-40AB-87B9-3178DA5DC734}" srcOrd="2" destOrd="0" presId="urn:microsoft.com/office/officeart/2005/8/layout/vList6"/>
    <dgm:cxn modelId="{E3002277-FDBB-47EC-8EF4-6E80A990E0DE}" type="presParOf" srcId="{2BBB7363-C985-40AB-87B9-3178DA5DC734}" destId="{64F1974B-8AE0-4F9E-9CB8-9BE4A22523E3}" srcOrd="0" destOrd="0" presId="urn:microsoft.com/office/officeart/2005/8/layout/vList6"/>
    <dgm:cxn modelId="{BF731C3E-8663-4E5A-9AB5-459D98C9037D}" type="presParOf" srcId="{2BBB7363-C985-40AB-87B9-3178DA5DC734}" destId="{DFF80B85-F206-48E1-AC65-8BA353A0F8D3}" srcOrd="1" destOrd="0" presId="urn:microsoft.com/office/officeart/2005/8/layout/vList6"/>
    <dgm:cxn modelId="{4CD6B9E6-6588-4176-B578-D2386898CA43}" type="presParOf" srcId="{B28F2B45-847C-44D9-901F-1E7E189C855E}" destId="{98920E73-429F-471D-BA75-A54F78FF5B22}" srcOrd="3" destOrd="0" presId="urn:microsoft.com/office/officeart/2005/8/layout/vList6"/>
    <dgm:cxn modelId="{CD083A95-349C-4252-8658-F9286B916001}" type="presParOf" srcId="{B28F2B45-847C-44D9-901F-1E7E189C855E}" destId="{CB3A985D-1302-44D5-BF02-098905C129B1}" srcOrd="4" destOrd="0" presId="urn:microsoft.com/office/officeart/2005/8/layout/vList6"/>
    <dgm:cxn modelId="{9879522D-7269-43FB-86C2-E45230E6EB2A}" type="presParOf" srcId="{CB3A985D-1302-44D5-BF02-098905C129B1}" destId="{D9C79533-A35E-4D20-852C-FF25DBA52A68}" srcOrd="0" destOrd="0" presId="urn:microsoft.com/office/officeart/2005/8/layout/vList6"/>
    <dgm:cxn modelId="{09FD9653-4187-43FC-8998-A64813DB5593}" type="presParOf" srcId="{CB3A985D-1302-44D5-BF02-098905C129B1}" destId="{F67700AD-0BE9-41E0-995F-A34A63C6EE4C}" srcOrd="1" destOrd="0" presId="urn:microsoft.com/office/officeart/2005/8/layout/vList6"/>
    <dgm:cxn modelId="{99B8584D-45EC-40B1-A122-8D92AB0642C1}" type="presParOf" srcId="{B28F2B45-847C-44D9-901F-1E7E189C855E}" destId="{D07693F6-F101-4851-A7D8-68ABD98FFBC0}" srcOrd="5" destOrd="0" presId="urn:microsoft.com/office/officeart/2005/8/layout/vList6"/>
    <dgm:cxn modelId="{84C16195-54CD-4FB7-9023-33A7CCDAC707}" type="presParOf" srcId="{B28F2B45-847C-44D9-901F-1E7E189C855E}" destId="{D916512D-42A2-4249-899D-670312A1BC77}" srcOrd="6" destOrd="0" presId="urn:microsoft.com/office/officeart/2005/8/layout/vList6"/>
    <dgm:cxn modelId="{12DB4E5A-7ADF-4105-8EFB-FF23DB59691A}" type="presParOf" srcId="{D916512D-42A2-4249-899D-670312A1BC77}" destId="{CDE8AF55-3819-4BA9-8145-0C9F2375CF90}" srcOrd="0" destOrd="0" presId="urn:microsoft.com/office/officeart/2005/8/layout/vList6"/>
    <dgm:cxn modelId="{23A3523C-DF5F-4B6E-A47B-A79EA8157934}" type="presParOf" srcId="{D916512D-42A2-4249-899D-670312A1BC77}" destId="{67AFA61B-00B1-4890-AD80-32D965F39B88}"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5B9D3-077A-46DB-9ECD-4241E2978CB3}">
      <dsp:nvSpPr>
        <dsp:cNvPr id="0" name=""/>
        <dsp:cNvSpPr/>
      </dsp:nvSpPr>
      <dsp:spPr>
        <a:xfrm>
          <a:off x="0" y="0"/>
          <a:ext cx="8128000" cy="1643373"/>
        </a:xfrm>
        <a:prstGeom prst="roundRect">
          <a:avLst>
            <a:gd name="adj" fmla="val 10000"/>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1) Croissance exponentielle des cybermenaces</a:t>
          </a:r>
          <a:endParaRPr lang="fr-FR" sz="2600" kern="1200" dirty="0"/>
        </a:p>
      </dsp:txBody>
      <dsp:txXfrm>
        <a:off x="1789937" y="0"/>
        <a:ext cx="6338062" cy="1643373"/>
      </dsp:txXfrm>
    </dsp:sp>
    <dsp:sp modelId="{CB5E6B94-0496-4A75-B350-8944D0712D7A}">
      <dsp:nvSpPr>
        <dsp:cNvPr id="0" name=""/>
        <dsp:cNvSpPr/>
      </dsp:nvSpPr>
      <dsp:spPr>
        <a:xfrm>
          <a:off x="77904" y="150033"/>
          <a:ext cx="1625600" cy="1314698"/>
        </a:xfrm>
        <a:prstGeom prst="roundRect">
          <a:avLst>
            <a:gd name="adj" fmla="val 10000"/>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3000" r="-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7F87C2-E2A5-4031-9FE5-815A19D01161}">
      <dsp:nvSpPr>
        <dsp:cNvPr id="0" name=""/>
        <dsp:cNvSpPr/>
      </dsp:nvSpPr>
      <dsp:spPr>
        <a:xfrm>
          <a:off x="0" y="1807710"/>
          <a:ext cx="8128000" cy="1643373"/>
        </a:xfrm>
        <a:prstGeom prst="roundRect">
          <a:avLst>
            <a:gd name="adj" fmla="val 10000"/>
          </a:avLst>
        </a:prstGeom>
        <a:solidFill>
          <a:schemeClr val="accent3">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fr-FR" sz="2600" b="1" kern="1200" dirty="0"/>
            <a:t>2) Limites des SIEM traditionnels : </a:t>
          </a:r>
          <a:endParaRPr lang="fr-FR" sz="2600" kern="1200" dirty="0"/>
        </a:p>
        <a:p>
          <a:pPr marL="228600" lvl="1" indent="-228600" algn="l" defTabSz="889000">
            <a:lnSpc>
              <a:spcPct val="90000"/>
            </a:lnSpc>
            <a:spcBef>
              <a:spcPct val="0"/>
            </a:spcBef>
            <a:spcAft>
              <a:spcPct val="15000"/>
            </a:spcAft>
            <a:buChar char="•"/>
          </a:pPr>
          <a:r>
            <a:rPr lang="fr-FR" sz="2000" b="1" kern="1200"/>
            <a:t>règles statiques</a:t>
          </a:r>
          <a:endParaRPr lang="fr-FR" sz="2000" kern="1200" dirty="0"/>
        </a:p>
        <a:p>
          <a:pPr marL="228600" lvl="1" indent="-228600" algn="l" defTabSz="889000">
            <a:lnSpc>
              <a:spcPct val="90000"/>
            </a:lnSpc>
            <a:spcBef>
              <a:spcPct val="0"/>
            </a:spcBef>
            <a:spcAft>
              <a:spcPct val="15000"/>
            </a:spcAft>
            <a:buChar char="•"/>
          </a:pPr>
          <a:r>
            <a:rPr lang="fr-FR" sz="2000" b="1" kern="1200"/>
            <a:t>faux positifs</a:t>
          </a:r>
          <a:endParaRPr lang="fr-FR" sz="2000" kern="1200" dirty="0"/>
        </a:p>
        <a:p>
          <a:pPr marL="228600" lvl="1" indent="-228600" algn="l" defTabSz="889000">
            <a:lnSpc>
              <a:spcPct val="90000"/>
            </a:lnSpc>
            <a:spcBef>
              <a:spcPct val="0"/>
            </a:spcBef>
            <a:spcAft>
              <a:spcPct val="15000"/>
            </a:spcAft>
            <a:buChar char="•"/>
          </a:pPr>
          <a:r>
            <a:rPr lang="fr-FR" sz="2000" b="1" kern="1200"/>
            <a:t>détection limitée des attaques inconnues</a:t>
          </a:r>
          <a:endParaRPr lang="fr-FR" sz="2000" kern="1200" dirty="0"/>
        </a:p>
      </dsp:txBody>
      <dsp:txXfrm>
        <a:off x="1789937" y="1807710"/>
        <a:ext cx="6338062" cy="1643373"/>
      </dsp:txXfrm>
    </dsp:sp>
    <dsp:sp modelId="{96DF5012-BB53-49F7-A910-2BFE5279E28A}">
      <dsp:nvSpPr>
        <dsp:cNvPr id="0" name=""/>
        <dsp:cNvSpPr/>
      </dsp:nvSpPr>
      <dsp:spPr>
        <a:xfrm>
          <a:off x="164337" y="1972048"/>
          <a:ext cx="1625600" cy="1314698"/>
        </a:xfrm>
        <a:prstGeom prst="roundRect">
          <a:avLst>
            <a:gd name="adj" fmla="val 10000"/>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0322FF-7A66-4DAD-9EAF-29121D4ED0E7}">
      <dsp:nvSpPr>
        <dsp:cNvPr id="0" name=""/>
        <dsp:cNvSpPr/>
      </dsp:nvSpPr>
      <dsp:spPr>
        <a:xfrm>
          <a:off x="0" y="3615421"/>
          <a:ext cx="8128000" cy="1643373"/>
        </a:xfrm>
        <a:prstGeom prst="roundRect">
          <a:avLst>
            <a:gd name="adj" fmla="val 10000"/>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fr-FR" sz="2600" b="1" kern="1200" dirty="0"/>
            <a:t>3) Besoin d’intégrer l’intelligence artificielle pour une détection proactive et efficace</a:t>
          </a:r>
          <a:endParaRPr lang="fr-FR" sz="2600" kern="1200" dirty="0"/>
        </a:p>
      </dsp:txBody>
      <dsp:txXfrm>
        <a:off x="1789937" y="3615421"/>
        <a:ext cx="6338062" cy="1643373"/>
      </dsp:txXfrm>
    </dsp:sp>
    <dsp:sp modelId="{18CD8C85-211F-42FE-8ED1-C5AD085D7250}">
      <dsp:nvSpPr>
        <dsp:cNvPr id="0" name=""/>
        <dsp:cNvSpPr/>
      </dsp:nvSpPr>
      <dsp:spPr>
        <a:xfrm>
          <a:off x="164337" y="3779758"/>
          <a:ext cx="1625600" cy="1314698"/>
        </a:xfrm>
        <a:prstGeom prst="roundRect">
          <a:avLst>
            <a:gd name="adj" fmla="val 10000"/>
          </a:avLst>
        </a:prstGeom>
        <a:blipFill rotWithShape="1">
          <a:blip xmlns:r="http://schemas.openxmlformats.org/officeDocument/2006/relationships" r:embed="rId3">
            <a:extLst>
              <a:ext uri="{28A0092B-C50C-407E-A947-70E740481C1C}">
                <a14:useLocalDpi xmlns:a14="http://schemas.microsoft.com/office/drawing/2010/main" val="0"/>
              </a:ext>
            </a:extLst>
          </a:blip>
          <a:srcRect/>
          <a:stretch>
            <a:fillRect l="-22000" r="-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8A08A-8DFB-4003-B937-C386D055FEAB}">
      <dsp:nvSpPr>
        <dsp:cNvPr id="0" name=""/>
        <dsp:cNvSpPr/>
      </dsp:nvSpPr>
      <dsp:spPr>
        <a:xfrm>
          <a:off x="3122127" y="0"/>
          <a:ext cx="2608149" cy="2608546"/>
        </a:xfrm>
        <a:prstGeom prst="circularArrow">
          <a:avLst>
            <a:gd name="adj1" fmla="val 10980"/>
            <a:gd name="adj2" fmla="val 1142322"/>
            <a:gd name="adj3" fmla="val 4500000"/>
            <a:gd name="adj4" fmla="val 10800000"/>
            <a:gd name="adj5" fmla="val 125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876473-A3B7-4384-84E3-3F22F23A5781}">
      <dsp:nvSpPr>
        <dsp:cNvPr id="0" name=""/>
        <dsp:cNvSpPr/>
      </dsp:nvSpPr>
      <dsp:spPr>
        <a:xfrm>
          <a:off x="3462987" y="941764"/>
          <a:ext cx="1920552"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fr-FR" sz="2400" b="1" kern="1200" dirty="0">
              <a:latin typeface="fkGroteskNeue"/>
            </a:rPr>
            <a:t>la centralisation</a:t>
          </a:r>
          <a:endParaRPr lang="fr-FR" sz="2400" b="1" kern="1200" dirty="0"/>
        </a:p>
      </dsp:txBody>
      <dsp:txXfrm>
        <a:off x="3462987" y="941764"/>
        <a:ext cx="1920552" cy="724475"/>
      </dsp:txXfrm>
    </dsp:sp>
    <dsp:sp modelId="{76053F01-81C4-4C3A-878F-2E8A5F0F10FD}">
      <dsp:nvSpPr>
        <dsp:cNvPr id="0" name=""/>
        <dsp:cNvSpPr/>
      </dsp:nvSpPr>
      <dsp:spPr>
        <a:xfrm>
          <a:off x="2397723" y="1498803"/>
          <a:ext cx="2608149" cy="2608546"/>
        </a:xfrm>
        <a:prstGeom prst="leftCircularArrow">
          <a:avLst>
            <a:gd name="adj1" fmla="val 10980"/>
            <a:gd name="adj2" fmla="val 1142322"/>
            <a:gd name="adj3" fmla="val 6300000"/>
            <a:gd name="adj4" fmla="val 18900000"/>
            <a:gd name="adj5" fmla="val 12500"/>
          </a:avLst>
        </a:prstGeom>
        <a:solidFill>
          <a:schemeClr val="accent1">
            <a:shade val="80000"/>
            <a:hueOff val="174641"/>
            <a:satOff val="-3128"/>
            <a:lumOff val="13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0DD167-B460-4A07-8778-657899CAA45E}">
      <dsp:nvSpPr>
        <dsp:cNvPr id="0" name=""/>
        <dsp:cNvSpPr/>
      </dsp:nvSpPr>
      <dsp:spPr>
        <a:xfrm>
          <a:off x="2977148" y="2449237"/>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fr-FR" sz="2400" b="1" kern="1200" dirty="0">
              <a:latin typeface="fkGroteskNeue"/>
            </a:rPr>
            <a:t>la corrélation </a:t>
          </a:r>
          <a:endParaRPr lang="fr-FR" sz="2400" b="1" kern="1200" dirty="0"/>
        </a:p>
      </dsp:txBody>
      <dsp:txXfrm>
        <a:off x="2977148" y="2449237"/>
        <a:ext cx="1449298" cy="724475"/>
      </dsp:txXfrm>
    </dsp:sp>
    <dsp:sp modelId="{6C6FA17D-336A-4D62-ADB8-64B5FBBEC2D0}">
      <dsp:nvSpPr>
        <dsp:cNvPr id="0" name=""/>
        <dsp:cNvSpPr/>
      </dsp:nvSpPr>
      <dsp:spPr>
        <a:xfrm>
          <a:off x="3307759" y="3176964"/>
          <a:ext cx="2240804" cy="2241702"/>
        </a:xfrm>
        <a:prstGeom prst="blockArc">
          <a:avLst>
            <a:gd name="adj1" fmla="val 13500000"/>
            <a:gd name="adj2" fmla="val 10800000"/>
            <a:gd name="adj3" fmla="val 12740"/>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634DC-78C6-4977-85DF-8CC90AC39B92}">
      <dsp:nvSpPr>
        <dsp:cNvPr id="0" name=""/>
        <dsp:cNvSpPr/>
      </dsp:nvSpPr>
      <dsp:spPr>
        <a:xfrm>
          <a:off x="3702042" y="3958878"/>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fr-FR" sz="2400" b="1" kern="1200" dirty="0">
              <a:latin typeface="fkGroteskNeue"/>
            </a:rPr>
            <a:t>l’analyse</a:t>
          </a:r>
          <a:endParaRPr lang="fr-FR" sz="2400" b="1" kern="1200" dirty="0"/>
        </a:p>
      </dsp:txBody>
      <dsp:txXfrm>
        <a:off x="3702042" y="3958878"/>
        <a:ext cx="1449298" cy="7244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5B608-6445-4B9A-A217-EAF3BFF5D0B8}">
      <dsp:nvSpPr>
        <dsp:cNvPr id="0" name=""/>
        <dsp:cNvSpPr/>
      </dsp:nvSpPr>
      <dsp:spPr>
        <a:xfrm>
          <a:off x="2046255" y="2709333"/>
          <a:ext cx="1199130" cy="2257160"/>
        </a:xfrm>
        <a:custGeom>
          <a:avLst/>
          <a:gdLst/>
          <a:ahLst/>
          <a:cxnLst/>
          <a:rect l="0" t="0" r="0" b="0"/>
          <a:pathLst>
            <a:path>
              <a:moveTo>
                <a:pt x="0" y="0"/>
              </a:moveTo>
              <a:lnTo>
                <a:pt x="599565" y="0"/>
              </a:lnTo>
              <a:lnTo>
                <a:pt x="599565" y="2257160"/>
              </a:lnTo>
              <a:lnTo>
                <a:pt x="1199130" y="22571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fr-FR" sz="900" kern="1200"/>
        </a:p>
      </dsp:txBody>
      <dsp:txXfrm>
        <a:off x="2581923" y="3774015"/>
        <a:ext cx="127795" cy="127795"/>
      </dsp:txXfrm>
    </dsp:sp>
    <dsp:sp modelId="{803384BB-6952-4AB5-A3DB-7CD74FD2BA20}">
      <dsp:nvSpPr>
        <dsp:cNvPr id="0" name=""/>
        <dsp:cNvSpPr/>
      </dsp:nvSpPr>
      <dsp:spPr>
        <a:xfrm>
          <a:off x="2046255" y="2709333"/>
          <a:ext cx="1199130" cy="1128580"/>
        </a:xfrm>
        <a:custGeom>
          <a:avLst/>
          <a:gdLst/>
          <a:ahLst/>
          <a:cxnLst/>
          <a:rect l="0" t="0" r="0" b="0"/>
          <a:pathLst>
            <a:path>
              <a:moveTo>
                <a:pt x="0" y="0"/>
              </a:moveTo>
              <a:lnTo>
                <a:pt x="599565" y="0"/>
              </a:lnTo>
              <a:lnTo>
                <a:pt x="599565" y="1128580"/>
              </a:lnTo>
              <a:lnTo>
                <a:pt x="1199130" y="11285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2604653" y="3232456"/>
        <a:ext cx="82334" cy="82334"/>
      </dsp:txXfrm>
    </dsp:sp>
    <dsp:sp modelId="{ED83CD23-2C2F-4D6A-8E6F-79A3D03AFFB9}">
      <dsp:nvSpPr>
        <dsp:cNvPr id="0" name=""/>
        <dsp:cNvSpPr/>
      </dsp:nvSpPr>
      <dsp:spPr>
        <a:xfrm>
          <a:off x="2046255" y="2663613"/>
          <a:ext cx="1199130" cy="91440"/>
        </a:xfrm>
        <a:custGeom>
          <a:avLst/>
          <a:gdLst/>
          <a:ahLst/>
          <a:cxnLst/>
          <a:rect l="0" t="0" r="0" b="0"/>
          <a:pathLst>
            <a:path>
              <a:moveTo>
                <a:pt x="0" y="45720"/>
              </a:moveTo>
              <a:lnTo>
                <a:pt x="1199130"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2615842" y="2679355"/>
        <a:ext cx="59956" cy="59956"/>
      </dsp:txXfrm>
    </dsp:sp>
    <dsp:sp modelId="{030E910D-AE58-4D6B-8D5A-6DFA098E2BC0}">
      <dsp:nvSpPr>
        <dsp:cNvPr id="0" name=""/>
        <dsp:cNvSpPr/>
      </dsp:nvSpPr>
      <dsp:spPr>
        <a:xfrm>
          <a:off x="2046255" y="1580753"/>
          <a:ext cx="1199130" cy="1128580"/>
        </a:xfrm>
        <a:custGeom>
          <a:avLst/>
          <a:gdLst/>
          <a:ahLst/>
          <a:cxnLst/>
          <a:rect l="0" t="0" r="0" b="0"/>
          <a:pathLst>
            <a:path>
              <a:moveTo>
                <a:pt x="0" y="1128580"/>
              </a:moveTo>
              <a:lnTo>
                <a:pt x="599565" y="1128580"/>
              </a:lnTo>
              <a:lnTo>
                <a:pt x="599565" y="0"/>
              </a:lnTo>
              <a:lnTo>
                <a:pt x="119913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2604653" y="2103875"/>
        <a:ext cx="82334" cy="82334"/>
      </dsp:txXfrm>
    </dsp:sp>
    <dsp:sp modelId="{E0C46A0D-FA36-4E40-B9A3-7AD67A352B35}">
      <dsp:nvSpPr>
        <dsp:cNvPr id="0" name=""/>
        <dsp:cNvSpPr/>
      </dsp:nvSpPr>
      <dsp:spPr>
        <a:xfrm>
          <a:off x="2046255" y="452172"/>
          <a:ext cx="1199130" cy="2257160"/>
        </a:xfrm>
        <a:custGeom>
          <a:avLst/>
          <a:gdLst/>
          <a:ahLst/>
          <a:cxnLst/>
          <a:rect l="0" t="0" r="0" b="0"/>
          <a:pathLst>
            <a:path>
              <a:moveTo>
                <a:pt x="0" y="2257160"/>
              </a:moveTo>
              <a:lnTo>
                <a:pt x="599565" y="2257160"/>
              </a:lnTo>
              <a:lnTo>
                <a:pt x="599565" y="0"/>
              </a:lnTo>
              <a:lnTo>
                <a:pt x="119913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fr-FR" sz="900" kern="1200"/>
        </a:p>
      </dsp:txBody>
      <dsp:txXfrm>
        <a:off x="2581923" y="1516855"/>
        <a:ext cx="127795" cy="127795"/>
      </dsp:txXfrm>
    </dsp:sp>
    <dsp:sp modelId="{B48B7C27-0BAF-4D8F-88CB-0AD278EACB52}">
      <dsp:nvSpPr>
        <dsp:cNvPr id="0" name=""/>
        <dsp:cNvSpPr/>
      </dsp:nvSpPr>
      <dsp:spPr>
        <a:xfrm>
          <a:off x="273333" y="1974776"/>
          <a:ext cx="2076730" cy="1469113"/>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b="1" kern="1200" dirty="0">
              <a:solidFill>
                <a:schemeClr val="tx1"/>
              </a:solidFill>
            </a:rPr>
            <a:t>Machine Learning </a:t>
          </a:r>
        </a:p>
      </dsp:txBody>
      <dsp:txXfrm>
        <a:off x="273333" y="1974776"/>
        <a:ext cx="2076730" cy="1469113"/>
      </dsp:txXfrm>
    </dsp:sp>
    <dsp:sp modelId="{4C5A8361-4A71-421C-9E1C-7B524C0FFED4}">
      <dsp:nvSpPr>
        <dsp:cNvPr id="0" name=""/>
        <dsp:cNvSpPr/>
      </dsp:nvSpPr>
      <dsp:spPr>
        <a:xfrm>
          <a:off x="3245385" y="740"/>
          <a:ext cx="2961394" cy="9028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b="1" kern="1200" dirty="0"/>
            <a:t>Branche de l’intelligence artificielle</a:t>
          </a:r>
        </a:p>
      </dsp:txBody>
      <dsp:txXfrm>
        <a:off x="3245385" y="740"/>
        <a:ext cx="2961394" cy="902864"/>
      </dsp:txXfrm>
    </dsp:sp>
    <dsp:sp modelId="{E839BFD9-72FD-4098-848F-B8450281C795}">
      <dsp:nvSpPr>
        <dsp:cNvPr id="0" name=""/>
        <dsp:cNvSpPr/>
      </dsp:nvSpPr>
      <dsp:spPr>
        <a:xfrm>
          <a:off x="3245385" y="1129321"/>
          <a:ext cx="2961394" cy="9028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b="1" i="0" kern="1200" dirty="0"/>
            <a:t>Apprentissage automatique à partir de données</a:t>
          </a:r>
          <a:endParaRPr lang="fr-FR" sz="2000" b="1" kern="1200" dirty="0"/>
        </a:p>
      </dsp:txBody>
      <dsp:txXfrm>
        <a:off x="3245385" y="1129321"/>
        <a:ext cx="2961394" cy="902864"/>
      </dsp:txXfrm>
    </dsp:sp>
    <dsp:sp modelId="{D4F19F88-CEDE-4131-8C84-50C8D418CE64}">
      <dsp:nvSpPr>
        <dsp:cNvPr id="0" name=""/>
        <dsp:cNvSpPr/>
      </dsp:nvSpPr>
      <dsp:spPr>
        <a:xfrm>
          <a:off x="3245385" y="2257901"/>
          <a:ext cx="2961394" cy="9028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b="1" kern="1200" dirty="0"/>
            <a:t>Détection de motifs et anomalies sans programmation explicite</a:t>
          </a:r>
        </a:p>
      </dsp:txBody>
      <dsp:txXfrm>
        <a:off x="3245385" y="2257901"/>
        <a:ext cx="2961394" cy="902864"/>
      </dsp:txXfrm>
    </dsp:sp>
    <dsp:sp modelId="{9556A3AB-F6CC-4831-9B55-41268EE8BEF2}">
      <dsp:nvSpPr>
        <dsp:cNvPr id="0" name=""/>
        <dsp:cNvSpPr/>
      </dsp:nvSpPr>
      <dsp:spPr>
        <a:xfrm>
          <a:off x="3245385" y="3386481"/>
          <a:ext cx="2961394" cy="9028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b="0" i="0" kern="1200" dirty="0"/>
            <a:t>Adaptation aux nouvelles situations</a:t>
          </a:r>
          <a:endParaRPr lang="fr-FR" sz="2000" b="1" kern="1200" dirty="0"/>
        </a:p>
      </dsp:txBody>
      <dsp:txXfrm>
        <a:off x="3245385" y="3386481"/>
        <a:ext cx="2961394" cy="902864"/>
      </dsp:txXfrm>
    </dsp:sp>
    <dsp:sp modelId="{1370C623-7785-4FC0-9637-0672CCE2C975}">
      <dsp:nvSpPr>
        <dsp:cNvPr id="0" name=""/>
        <dsp:cNvSpPr/>
      </dsp:nvSpPr>
      <dsp:spPr>
        <a:xfrm>
          <a:off x="3245385" y="4515061"/>
          <a:ext cx="2961394" cy="9028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b="1" kern="1200" dirty="0"/>
            <a:t>Améliore la détection des menaces et réduit les faux positifs</a:t>
          </a:r>
        </a:p>
      </dsp:txBody>
      <dsp:txXfrm>
        <a:off x="3245385" y="4515061"/>
        <a:ext cx="2961394" cy="9028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536F3-C9A4-4397-8EC7-F64663F16ABE}">
      <dsp:nvSpPr>
        <dsp:cNvPr id="0" name=""/>
        <dsp:cNvSpPr/>
      </dsp:nvSpPr>
      <dsp:spPr>
        <a:xfrm>
          <a:off x="3050605" y="1952817"/>
          <a:ext cx="2140362" cy="1386588"/>
        </a:xfrm>
        <a:prstGeom prst="roundRect">
          <a:avLst/>
        </a:prstGeom>
        <a:solidFill>
          <a:srgbClr val="27D9B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fr-FR" sz="2800" b="1" i="0" kern="1200" dirty="0"/>
            <a:t>Apport du Machine Learning</a:t>
          </a:r>
        </a:p>
      </dsp:txBody>
      <dsp:txXfrm>
        <a:off x="3118293" y="2020505"/>
        <a:ext cx="2004986" cy="1251212"/>
      </dsp:txXfrm>
    </dsp:sp>
    <dsp:sp modelId="{F0880E70-5EBF-4E0E-B2C4-428B34555281}">
      <dsp:nvSpPr>
        <dsp:cNvPr id="0" name=""/>
        <dsp:cNvSpPr/>
      </dsp:nvSpPr>
      <dsp:spPr>
        <a:xfrm rot="16118707">
          <a:off x="3785207" y="1641095"/>
          <a:ext cx="623617" cy="0"/>
        </a:xfrm>
        <a:custGeom>
          <a:avLst/>
          <a:gdLst/>
          <a:ahLst/>
          <a:cxnLst/>
          <a:rect l="0" t="0" r="0" b="0"/>
          <a:pathLst>
            <a:path>
              <a:moveTo>
                <a:pt x="0" y="0"/>
              </a:moveTo>
              <a:lnTo>
                <a:pt x="62361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CC995E-9872-4E05-8E8C-D8B55134D1E5}">
      <dsp:nvSpPr>
        <dsp:cNvPr id="0" name=""/>
        <dsp:cNvSpPr/>
      </dsp:nvSpPr>
      <dsp:spPr>
        <a:xfrm>
          <a:off x="2623803" y="330142"/>
          <a:ext cx="2908046" cy="99923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fr-FR" sz="2400" b="1" i="0" kern="1200" dirty="0"/>
            <a:t>Détectant des anomalies comportementales</a:t>
          </a:r>
          <a:endParaRPr lang="fr-FR" sz="2400" b="1" kern="1200" dirty="0"/>
        </a:p>
      </dsp:txBody>
      <dsp:txXfrm>
        <a:off x="2672581" y="378920"/>
        <a:ext cx="2810490" cy="901675"/>
      </dsp:txXfrm>
    </dsp:sp>
    <dsp:sp modelId="{3DF255AB-02F4-4313-9C28-FCD2E379978A}">
      <dsp:nvSpPr>
        <dsp:cNvPr id="0" name=""/>
        <dsp:cNvSpPr/>
      </dsp:nvSpPr>
      <dsp:spPr>
        <a:xfrm rot="2538904">
          <a:off x="4741875" y="3702248"/>
          <a:ext cx="1077954" cy="0"/>
        </a:xfrm>
        <a:custGeom>
          <a:avLst/>
          <a:gdLst/>
          <a:ahLst/>
          <a:cxnLst/>
          <a:rect l="0" t="0" r="0" b="0"/>
          <a:pathLst>
            <a:path>
              <a:moveTo>
                <a:pt x="0" y="0"/>
              </a:moveTo>
              <a:lnTo>
                <a:pt x="107795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14BF1F-AD9A-4E69-8932-8B1C58055AC2}">
      <dsp:nvSpPr>
        <dsp:cNvPr id="0" name=""/>
        <dsp:cNvSpPr/>
      </dsp:nvSpPr>
      <dsp:spPr>
        <a:xfrm>
          <a:off x="5043532" y="4065092"/>
          <a:ext cx="2394675" cy="10223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fr-FR" sz="2400" b="1" i="0" kern="1200" dirty="0"/>
            <a:t>Réduisant les faux positifs</a:t>
          </a:r>
          <a:endParaRPr lang="fr-FR" sz="2400" b="1" kern="1200" dirty="0"/>
        </a:p>
      </dsp:txBody>
      <dsp:txXfrm>
        <a:off x="5093438" y="4114998"/>
        <a:ext cx="2294863" cy="922520"/>
      </dsp:txXfrm>
    </dsp:sp>
    <dsp:sp modelId="{96EC10BC-3DC2-494C-B8C4-1326E1C1EF15}">
      <dsp:nvSpPr>
        <dsp:cNvPr id="0" name=""/>
        <dsp:cNvSpPr/>
      </dsp:nvSpPr>
      <dsp:spPr>
        <a:xfrm rot="8328938">
          <a:off x="2364142" y="3701698"/>
          <a:ext cx="1100385" cy="0"/>
        </a:xfrm>
        <a:custGeom>
          <a:avLst/>
          <a:gdLst/>
          <a:ahLst/>
          <a:cxnLst/>
          <a:rect l="0" t="0" r="0" b="0"/>
          <a:pathLst>
            <a:path>
              <a:moveTo>
                <a:pt x="0" y="0"/>
              </a:moveTo>
              <a:lnTo>
                <a:pt x="110038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7CCE53-6537-405B-9244-687662426AF1}">
      <dsp:nvSpPr>
        <dsp:cNvPr id="0" name=""/>
        <dsp:cNvSpPr/>
      </dsp:nvSpPr>
      <dsp:spPr>
        <a:xfrm>
          <a:off x="689792" y="4063992"/>
          <a:ext cx="2449982" cy="10245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fr-FR" sz="2400" b="1" i="0" kern="1200" dirty="0"/>
            <a:t>S'adaptant aux nouvelles menaces</a:t>
          </a:r>
          <a:endParaRPr lang="fr-FR" sz="2400" b="1" kern="1200" dirty="0"/>
        </a:p>
      </dsp:txBody>
      <dsp:txXfrm>
        <a:off x="739806" y="4114006"/>
        <a:ext cx="2349954" cy="9245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0D1FB-F6E3-4832-9EC9-AEF24DB2F840}">
      <dsp:nvSpPr>
        <dsp:cNvPr id="0" name=""/>
        <dsp:cNvSpPr/>
      </dsp:nvSpPr>
      <dsp:spPr>
        <a:xfrm>
          <a:off x="1869239" y="342680"/>
          <a:ext cx="4428485" cy="4428485"/>
        </a:xfrm>
        <a:prstGeom prst="pie">
          <a:avLst>
            <a:gd name="adj1" fmla="val 16200000"/>
            <a:gd name="adj2" fmla="val 18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fr-FR" sz="2400" b="0" i="0" kern="1200" dirty="0">
              <a:effectLst/>
              <a:latin typeface="fkGroteskNeue"/>
            </a:rPr>
            <a:t>Scikit-learn</a:t>
          </a:r>
        </a:p>
        <a:p>
          <a:pPr marL="0" lvl="0" indent="0" algn="ctr" defTabSz="1066800">
            <a:lnSpc>
              <a:spcPct val="90000"/>
            </a:lnSpc>
            <a:spcBef>
              <a:spcPct val="0"/>
            </a:spcBef>
            <a:spcAft>
              <a:spcPct val="35000"/>
            </a:spcAft>
            <a:buFont typeface="Arial" panose="020B0604020202020204" pitchFamily="34" charset="0"/>
            <a:buNone/>
          </a:pPr>
          <a:r>
            <a:rPr lang="fr-FR" sz="2000" b="0" i="0" kern="1200" dirty="0">
              <a:effectLst/>
              <a:latin typeface="fkGroteskNeue"/>
            </a:rPr>
            <a:t>prétraitement, validation)</a:t>
          </a:r>
          <a:endParaRPr lang="fr-FR" sz="2000" kern="1200" dirty="0"/>
        </a:p>
      </dsp:txBody>
      <dsp:txXfrm>
        <a:off x="4203156" y="1281097"/>
        <a:ext cx="1581601" cy="1318001"/>
      </dsp:txXfrm>
    </dsp:sp>
    <dsp:sp modelId="{61142948-7D5D-4A14-9A0A-B401E7F5E176}">
      <dsp:nvSpPr>
        <dsp:cNvPr id="0" name=""/>
        <dsp:cNvSpPr/>
      </dsp:nvSpPr>
      <dsp:spPr>
        <a:xfrm>
          <a:off x="1778033" y="500840"/>
          <a:ext cx="4428485" cy="4428485"/>
        </a:xfrm>
        <a:prstGeom prst="pie">
          <a:avLst>
            <a:gd name="adj1" fmla="val 1800000"/>
            <a:gd name="adj2" fmla="val 90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fr-FR" sz="2800" b="0" i="0" kern="1200" dirty="0">
              <a:effectLst/>
              <a:latin typeface="fkGroteskNeue"/>
            </a:rPr>
            <a:t>XGBoost </a:t>
          </a:r>
        </a:p>
        <a:p>
          <a:pPr marL="0" lvl="0" indent="0" algn="ctr" defTabSz="1244600">
            <a:lnSpc>
              <a:spcPct val="90000"/>
            </a:lnSpc>
            <a:spcBef>
              <a:spcPct val="0"/>
            </a:spcBef>
            <a:spcAft>
              <a:spcPct val="35000"/>
            </a:spcAft>
            <a:buFont typeface="Arial" panose="020B0604020202020204" pitchFamily="34" charset="0"/>
            <a:buNone/>
          </a:pPr>
          <a:r>
            <a:rPr lang="fr-FR" sz="2400" b="0" i="0" kern="1200" dirty="0">
              <a:effectLst/>
              <a:latin typeface="fkGroteskNeue"/>
            </a:rPr>
            <a:t>modélisation, classification</a:t>
          </a:r>
          <a:endParaRPr lang="fr-FR" sz="2800" kern="1200" dirty="0"/>
        </a:p>
      </dsp:txBody>
      <dsp:txXfrm>
        <a:off x="2832434" y="3374083"/>
        <a:ext cx="2372402" cy="1159841"/>
      </dsp:txXfrm>
    </dsp:sp>
    <dsp:sp modelId="{E323CF75-43C6-4E7C-BABA-468DD0616630}">
      <dsp:nvSpPr>
        <dsp:cNvPr id="0" name=""/>
        <dsp:cNvSpPr/>
      </dsp:nvSpPr>
      <dsp:spPr>
        <a:xfrm>
          <a:off x="1686827" y="342680"/>
          <a:ext cx="4428485" cy="4428485"/>
        </a:xfrm>
        <a:prstGeom prst="pie">
          <a:avLst>
            <a:gd name="adj1" fmla="val 9000000"/>
            <a:gd name="adj2" fmla="val 162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fr-FR" sz="2400" b="0" i="0" kern="1200" dirty="0">
              <a:effectLst/>
              <a:latin typeface="fkGroteskNeue"/>
            </a:rPr>
            <a:t>Python: </a:t>
          </a:r>
          <a:r>
            <a:rPr lang="fr-FR" sz="2000" b="0" i="0" kern="1200" dirty="0">
              <a:effectLst/>
              <a:latin typeface="fkGroteskNeue"/>
            </a:rPr>
            <a:t>langage principal</a:t>
          </a:r>
          <a:endParaRPr lang="fr-FR" sz="2400" kern="1200" dirty="0"/>
        </a:p>
      </dsp:txBody>
      <dsp:txXfrm>
        <a:off x="2199793" y="1281097"/>
        <a:ext cx="1581601" cy="1318001"/>
      </dsp:txXfrm>
    </dsp:sp>
    <dsp:sp modelId="{B7BF9403-1C99-4F81-87CE-161340185B92}">
      <dsp:nvSpPr>
        <dsp:cNvPr id="0" name=""/>
        <dsp:cNvSpPr/>
      </dsp:nvSpPr>
      <dsp:spPr>
        <a:xfrm>
          <a:off x="1595460" y="68536"/>
          <a:ext cx="4976773" cy="4976773"/>
        </a:xfrm>
        <a:prstGeom prst="circularArrow">
          <a:avLst>
            <a:gd name="adj1" fmla="val 5085"/>
            <a:gd name="adj2" fmla="val 327528"/>
            <a:gd name="adj3" fmla="val 1472472"/>
            <a:gd name="adj4" fmla="val 16199432"/>
            <a:gd name="adj5" fmla="val 5932"/>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858943C8-7881-4720-A91C-292049F459AC}">
      <dsp:nvSpPr>
        <dsp:cNvPr id="0" name=""/>
        <dsp:cNvSpPr/>
      </dsp:nvSpPr>
      <dsp:spPr>
        <a:xfrm>
          <a:off x="1503889" y="226416"/>
          <a:ext cx="4976773" cy="4976773"/>
        </a:xfrm>
        <a:prstGeom prst="circularArrow">
          <a:avLst>
            <a:gd name="adj1" fmla="val 5085"/>
            <a:gd name="adj2" fmla="val 327528"/>
            <a:gd name="adj3" fmla="val 8671970"/>
            <a:gd name="adj4" fmla="val 1800502"/>
            <a:gd name="adj5" fmla="val 5932"/>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9ABB0CE2-1B51-490A-983C-901BCB0444C3}">
      <dsp:nvSpPr>
        <dsp:cNvPr id="0" name=""/>
        <dsp:cNvSpPr/>
      </dsp:nvSpPr>
      <dsp:spPr>
        <a:xfrm>
          <a:off x="1412317" y="68536"/>
          <a:ext cx="4976773" cy="4976773"/>
        </a:xfrm>
        <a:prstGeom prst="circularArrow">
          <a:avLst>
            <a:gd name="adj1" fmla="val 5085"/>
            <a:gd name="adj2" fmla="val 327528"/>
            <a:gd name="adj3" fmla="val 15873039"/>
            <a:gd name="adj4" fmla="val 9000000"/>
            <a:gd name="adj5" fmla="val 5932"/>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27CE9-5860-40AA-98DD-8A84EFB818C5}">
      <dsp:nvSpPr>
        <dsp:cNvPr id="0" name=""/>
        <dsp:cNvSpPr/>
      </dsp:nvSpPr>
      <dsp:spPr>
        <a:xfrm>
          <a:off x="0" y="259400"/>
          <a:ext cx="7542041" cy="147796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94668F-0778-48AA-97CE-65F05D4CE2AC}">
      <dsp:nvSpPr>
        <dsp:cNvPr id="0" name=""/>
        <dsp:cNvSpPr/>
      </dsp:nvSpPr>
      <dsp:spPr>
        <a:xfrm>
          <a:off x="5123346" y="226105"/>
          <a:ext cx="2215474" cy="1407109"/>
        </a:xfrm>
        <a:prstGeom prst="roundRect">
          <a:avLst>
            <a:gd name="adj" fmla="val 10000"/>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16000" r="-1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C08431-8954-449C-B0E7-B7E0E6B71E61}">
      <dsp:nvSpPr>
        <dsp:cNvPr id="0" name=""/>
        <dsp:cNvSpPr/>
      </dsp:nvSpPr>
      <dsp:spPr>
        <a:xfrm rot="10800000">
          <a:off x="226261" y="1918786"/>
          <a:ext cx="2215474" cy="2345182"/>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fr-FR" sz="1600" b="0" i="0" kern="1200" dirty="0">
              <a:effectLst/>
              <a:latin typeface="fkGroteskNeue"/>
            </a:rPr>
            <a:t>Docker, pour sa portabilité, son installation automatisée et l’isolation des services, idéal pour la production et les environnements variés.</a:t>
          </a:r>
          <a:endParaRPr lang="fr-FR" sz="1600" kern="1200" dirty="0"/>
        </a:p>
      </dsp:txBody>
      <dsp:txXfrm rot="10800000">
        <a:off x="294394" y="1918786"/>
        <a:ext cx="2079208" cy="2277049"/>
      </dsp:txXfrm>
    </dsp:sp>
    <dsp:sp modelId="{3FAD9501-A0CF-455B-95D4-C5664A86436A}">
      <dsp:nvSpPr>
        <dsp:cNvPr id="0" name=""/>
        <dsp:cNvSpPr/>
      </dsp:nvSpPr>
      <dsp:spPr>
        <a:xfrm>
          <a:off x="221431" y="226105"/>
          <a:ext cx="2215474" cy="1407109"/>
        </a:xfrm>
        <a:prstGeom prst="roundRect">
          <a:avLst>
            <a:gd name="adj" fmla="val 1000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0AE05A-B2CE-43E4-BE9C-6A1A636F7652}">
      <dsp:nvSpPr>
        <dsp:cNvPr id="0" name=""/>
        <dsp:cNvSpPr/>
      </dsp:nvSpPr>
      <dsp:spPr>
        <a:xfrm rot="10800000">
          <a:off x="2663283" y="1918786"/>
          <a:ext cx="2215474" cy="2345182"/>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fr-FR" sz="1600" b="0" i="0" kern="1200" dirty="0">
              <a:effectLst/>
              <a:latin typeface="fkGroteskNeue"/>
            </a:rPr>
            <a:t>Déploiement local, utile pour les tests rapides ou sur des machines aux ressources limitées, avec un contrôle précis mais moins de portabilité.</a:t>
          </a:r>
          <a:endParaRPr lang="fr-FR" sz="1600" kern="1200" dirty="0"/>
        </a:p>
      </dsp:txBody>
      <dsp:txXfrm rot="10800000">
        <a:off x="2731416" y="1918786"/>
        <a:ext cx="2079208" cy="2277049"/>
      </dsp:txXfrm>
    </dsp:sp>
    <dsp:sp modelId="{49C3AB4C-F982-49CA-865A-7CFC0B7E860E}">
      <dsp:nvSpPr>
        <dsp:cNvPr id="0" name=""/>
        <dsp:cNvSpPr/>
      </dsp:nvSpPr>
      <dsp:spPr>
        <a:xfrm>
          <a:off x="2729392" y="226710"/>
          <a:ext cx="2215474" cy="1407109"/>
        </a:xfrm>
        <a:prstGeom prst="roundRect">
          <a:avLst>
            <a:gd name="adj" fmla="val 10000"/>
          </a:avLst>
        </a:prstGeom>
        <a:blipFill rotWithShape="1">
          <a:blip xmlns:r="http://schemas.openxmlformats.org/officeDocument/2006/relationships" r:embed="rId2"/>
          <a:srcRect/>
          <a:stretch>
            <a:fillRect t="-29000" b="-2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0C7C56-A92A-4F94-9B8A-A2F739ACC1EA}">
      <dsp:nvSpPr>
        <dsp:cNvPr id="0" name=""/>
        <dsp:cNvSpPr/>
      </dsp:nvSpPr>
      <dsp:spPr>
        <a:xfrm rot="10800000">
          <a:off x="5100305" y="1918786"/>
          <a:ext cx="2215474" cy="2345182"/>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fr-FR" sz="1400" b="0" i="0" kern="1200" dirty="0"/>
            <a:t>Docker Compose permet de lancer et gérer tous les services du pipeline en une seule commande.</a:t>
          </a:r>
        </a:p>
        <a:p>
          <a:pPr marL="0" lvl="0" indent="0" algn="ctr" defTabSz="622300">
            <a:lnSpc>
              <a:spcPct val="90000"/>
            </a:lnSpc>
            <a:spcBef>
              <a:spcPct val="0"/>
            </a:spcBef>
            <a:spcAft>
              <a:spcPct val="35000"/>
            </a:spcAft>
            <a:buFont typeface="Arial" panose="020B0604020202020204" pitchFamily="34" charset="0"/>
            <a:buNone/>
          </a:pPr>
          <a:r>
            <a:rPr lang="fr-FR" sz="1400" b="0" i="0" kern="1200" dirty="0"/>
            <a:t>Il simplifie le déploiement et la maintenance, surtout en production.</a:t>
          </a:r>
        </a:p>
      </dsp:txBody>
      <dsp:txXfrm rot="10800000">
        <a:off x="5168438" y="1918786"/>
        <a:ext cx="2079208" cy="22770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5E1BB-21DF-4113-ACC8-37CC45064112}">
      <dsp:nvSpPr>
        <dsp:cNvPr id="0" name=""/>
        <dsp:cNvSpPr/>
      </dsp:nvSpPr>
      <dsp:spPr>
        <a:xfrm>
          <a:off x="1079943" y="1994156"/>
          <a:ext cx="2309530" cy="1154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fr-FR" sz="2800" b="1" kern="1200" dirty="0"/>
            <a:t>Résultats &amp; Évaluation</a:t>
          </a:r>
          <a:endParaRPr lang="fr-FR" sz="2800" kern="1200" dirty="0"/>
        </a:p>
      </dsp:txBody>
      <dsp:txXfrm>
        <a:off x="1113765" y="2027978"/>
        <a:ext cx="2241886" cy="1087121"/>
      </dsp:txXfrm>
    </dsp:sp>
    <dsp:sp modelId="{AA34E824-B7AD-47BF-94CE-9FE5D5297415}">
      <dsp:nvSpPr>
        <dsp:cNvPr id="0" name=""/>
        <dsp:cNvSpPr/>
      </dsp:nvSpPr>
      <dsp:spPr>
        <a:xfrm rot="21507614">
          <a:off x="3389327" y="2537470"/>
          <a:ext cx="808789" cy="46406"/>
        </a:xfrm>
        <a:custGeom>
          <a:avLst/>
          <a:gdLst/>
          <a:ahLst/>
          <a:cxnLst/>
          <a:rect l="0" t="0" r="0" b="0"/>
          <a:pathLst>
            <a:path>
              <a:moveTo>
                <a:pt x="0" y="23203"/>
              </a:moveTo>
              <a:lnTo>
                <a:pt x="808789" y="232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773502" y="2540453"/>
        <a:ext cx="40439" cy="40439"/>
      </dsp:txXfrm>
    </dsp:sp>
    <dsp:sp modelId="{AC74671D-B43E-4C96-8F1F-1E2A1F482079}">
      <dsp:nvSpPr>
        <dsp:cNvPr id="0" name=""/>
        <dsp:cNvSpPr/>
      </dsp:nvSpPr>
      <dsp:spPr>
        <a:xfrm>
          <a:off x="4197971" y="1972424"/>
          <a:ext cx="2309530" cy="1154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fr-FR" sz="2400" b="1" kern="1200" dirty="0">
              <a:cs typeface="Times New Roman" panose="02020603050405020304" pitchFamily="18" charset="0"/>
            </a:rPr>
            <a:t>2) Tests de performance du pipeline</a:t>
          </a:r>
          <a:endParaRPr lang="fr-FR" sz="2400" kern="1200" dirty="0"/>
        </a:p>
      </dsp:txBody>
      <dsp:txXfrm>
        <a:off x="4231793" y="2006246"/>
        <a:ext cx="2241886" cy="1087121"/>
      </dsp:txXfrm>
    </dsp:sp>
    <dsp:sp modelId="{69D8C3CE-1837-46BA-B584-40A64D70C1DD}">
      <dsp:nvSpPr>
        <dsp:cNvPr id="0" name=""/>
        <dsp:cNvSpPr/>
      </dsp:nvSpPr>
      <dsp:spPr>
        <a:xfrm rot="1420396">
          <a:off x="6448590" y="2807696"/>
          <a:ext cx="1400142" cy="46406"/>
        </a:xfrm>
        <a:custGeom>
          <a:avLst/>
          <a:gdLst/>
          <a:ahLst/>
          <a:cxnLst/>
          <a:rect l="0" t="0" r="0" b="0"/>
          <a:pathLst>
            <a:path>
              <a:moveTo>
                <a:pt x="0" y="23203"/>
              </a:moveTo>
              <a:lnTo>
                <a:pt x="1400142" y="232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7113657" y="2795896"/>
        <a:ext cx="70007" cy="70007"/>
      </dsp:txXfrm>
    </dsp:sp>
    <dsp:sp modelId="{6C41449D-73C0-496E-9CEB-3039B6529041}">
      <dsp:nvSpPr>
        <dsp:cNvPr id="0" name=""/>
        <dsp:cNvSpPr/>
      </dsp:nvSpPr>
      <dsp:spPr>
        <a:xfrm>
          <a:off x="7789821" y="2534610"/>
          <a:ext cx="2309530" cy="1154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l" defTabSz="800100">
            <a:lnSpc>
              <a:spcPct val="90000"/>
            </a:lnSpc>
            <a:spcBef>
              <a:spcPct val="0"/>
            </a:spcBef>
            <a:spcAft>
              <a:spcPct val="35000"/>
            </a:spcAft>
            <a:buNone/>
          </a:pPr>
          <a:r>
            <a:rPr lang="fr-FR" sz="1800" b="1" kern="1200" dirty="0">
              <a:cs typeface="Times New Roman" panose="02020603050405020304" pitchFamily="18" charset="0"/>
            </a:rPr>
            <a:t>B/ La latence moyenne</a:t>
          </a:r>
          <a:endParaRPr lang="fr-FR" sz="1800" kern="1200" dirty="0"/>
        </a:p>
      </dsp:txBody>
      <dsp:txXfrm>
        <a:off x="7823643" y="2568432"/>
        <a:ext cx="2241886" cy="1087121"/>
      </dsp:txXfrm>
    </dsp:sp>
    <dsp:sp modelId="{21DD3D5B-2751-4B47-9983-367171954954}">
      <dsp:nvSpPr>
        <dsp:cNvPr id="0" name=""/>
        <dsp:cNvSpPr/>
      </dsp:nvSpPr>
      <dsp:spPr>
        <a:xfrm rot="19448859">
          <a:off x="6359533" y="2069201"/>
          <a:ext cx="1561904" cy="46406"/>
        </a:xfrm>
        <a:custGeom>
          <a:avLst/>
          <a:gdLst/>
          <a:ahLst/>
          <a:cxnLst/>
          <a:rect l="0" t="0" r="0" b="0"/>
          <a:pathLst>
            <a:path>
              <a:moveTo>
                <a:pt x="0" y="23203"/>
              </a:moveTo>
              <a:lnTo>
                <a:pt x="1561904" y="232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7101438" y="2053356"/>
        <a:ext cx="78095" cy="78095"/>
      </dsp:txXfrm>
    </dsp:sp>
    <dsp:sp modelId="{AE924FBC-D990-44F7-8102-2AE9107DCC5F}">
      <dsp:nvSpPr>
        <dsp:cNvPr id="0" name=""/>
        <dsp:cNvSpPr/>
      </dsp:nvSpPr>
      <dsp:spPr>
        <a:xfrm>
          <a:off x="7773470" y="1057619"/>
          <a:ext cx="2309530" cy="1154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l" defTabSz="800100">
            <a:lnSpc>
              <a:spcPct val="90000"/>
            </a:lnSpc>
            <a:spcBef>
              <a:spcPct val="0"/>
            </a:spcBef>
            <a:spcAft>
              <a:spcPct val="35000"/>
            </a:spcAft>
            <a:buNone/>
          </a:pPr>
          <a:r>
            <a:rPr lang="fr-FR" sz="1800" b="1" kern="1200" dirty="0"/>
            <a:t>A/ Choix de  seuil de débit pour la surveillance du pipeline</a:t>
          </a:r>
          <a:endParaRPr lang="fr-FR" sz="1800" kern="1200" dirty="0"/>
        </a:p>
      </dsp:txBody>
      <dsp:txXfrm>
        <a:off x="7807292" y="1091441"/>
        <a:ext cx="2241886" cy="1087121"/>
      </dsp:txXfrm>
    </dsp:sp>
    <dsp:sp modelId="{51C2E352-5284-4517-9E71-78918851118E}">
      <dsp:nvSpPr>
        <dsp:cNvPr id="0" name=""/>
        <dsp:cNvSpPr/>
      </dsp:nvSpPr>
      <dsp:spPr>
        <a:xfrm rot="17772775">
          <a:off x="2894554" y="1753014"/>
          <a:ext cx="1772977" cy="46406"/>
        </a:xfrm>
        <a:custGeom>
          <a:avLst/>
          <a:gdLst/>
          <a:ahLst/>
          <a:cxnLst/>
          <a:rect l="0" t="0" r="0" b="0"/>
          <a:pathLst>
            <a:path>
              <a:moveTo>
                <a:pt x="0" y="23203"/>
              </a:moveTo>
              <a:lnTo>
                <a:pt x="1772977" y="232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fr-FR" sz="600" kern="1200"/>
        </a:p>
      </dsp:txBody>
      <dsp:txXfrm>
        <a:off x="3736718" y="1731893"/>
        <a:ext cx="88648" cy="88648"/>
      </dsp:txXfrm>
    </dsp:sp>
    <dsp:sp modelId="{52456C26-DCC9-431F-9453-06D9112E41BA}">
      <dsp:nvSpPr>
        <dsp:cNvPr id="0" name=""/>
        <dsp:cNvSpPr/>
      </dsp:nvSpPr>
      <dsp:spPr>
        <a:xfrm>
          <a:off x="4172612" y="403514"/>
          <a:ext cx="2309530" cy="1154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fr-FR" sz="2400" b="1" kern="1200" dirty="0">
              <a:latin typeface="Times New Roman" panose="02020603050405020304" pitchFamily="18" charset="0"/>
              <a:ea typeface="Times New Roman" panose="02020603050405020304" pitchFamily="18" charset="0"/>
              <a:cs typeface="Times New Roman" panose="02020603050405020304" pitchFamily="18" charset="0"/>
            </a:rPr>
            <a:t>1</a:t>
          </a:r>
          <a:r>
            <a:rPr lang="fr-FR" sz="2400" b="1" kern="1200" dirty="0">
              <a:effectLst/>
              <a:latin typeface="Times New Roman" panose="02020603050405020304" pitchFamily="18" charset="0"/>
              <a:ea typeface="Times New Roman" panose="02020603050405020304" pitchFamily="18" charset="0"/>
              <a:cs typeface="Times New Roman" panose="02020603050405020304" pitchFamily="18" charset="0"/>
            </a:rPr>
            <a:t>) Évaluation du modèle Machine Learning</a:t>
          </a:r>
          <a:endParaRPr lang="fr-FR" sz="2400" kern="1200" dirty="0"/>
        </a:p>
      </dsp:txBody>
      <dsp:txXfrm>
        <a:off x="4206434" y="437336"/>
        <a:ext cx="2241886" cy="1087121"/>
      </dsp:txXfrm>
    </dsp:sp>
    <dsp:sp modelId="{FB83D6FB-6281-4883-BBD8-1B1201320EA5}">
      <dsp:nvSpPr>
        <dsp:cNvPr id="0" name=""/>
        <dsp:cNvSpPr/>
      </dsp:nvSpPr>
      <dsp:spPr>
        <a:xfrm rot="3581672">
          <a:off x="3007847" y="3213419"/>
          <a:ext cx="1540708" cy="46406"/>
        </a:xfrm>
        <a:custGeom>
          <a:avLst/>
          <a:gdLst/>
          <a:ahLst/>
          <a:cxnLst/>
          <a:rect l="0" t="0" r="0" b="0"/>
          <a:pathLst>
            <a:path>
              <a:moveTo>
                <a:pt x="0" y="23203"/>
              </a:moveTo>
              <a:lnTo>
                <a:pt x="1540708" y="232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739684" y="3198105"/>
        <a:ext cx="77035" cy="77035"/>
      </dsp:txXfrm>
    </dsp:sp>
    <dsp:sp modelId="{E7751E21-687F-45F1-A381-8BF3D1CA28CF}">
      <dsp:nvSpPr>
        <dsp:cNvPr id="0" name=""/>
        <dsp:cNvSpPr/>
      </dsp:nvSpPr>
      <dsp:spPr>
        <a:xfrm>
          <a:off x="4166930" y="3324323"/>
          <a:ext cx="2309530" cy="11547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fr-FR" sz="2400" b="1" kern="1200" dirty="0">
              <a:cs typeface="Times New Roman" panose="02020603050405020304" pitchFamily="18" charset="0"/>
            </a:rPr>
            <a:t>3) Validation des alertes et faux positifs </a:t>
          </a:r>
          <a:endParaRPr lang="fr-FR" sz="2400" kern="1200" dirty="0"/>
        </a:p>
      </dsp:txBody>
      <dsp:txXfrm>
        <a:off x="4200752" y="3358145"/>
        <a:ext cx="2241886" cy="10871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AC274-7B48-4486-9782-DA301457B191}">
      <dsp:nvSpPr>
        <dsp:cNvPr id="0" name=""/>
        <dsp:cNvSpPr/>
      </dsp:nvSpPr>
      <dsp:spPr>
        <a:xfrm>
          <a:off x="1427122" y="2132"/>
          <a:ext cx="3239494" cy="19436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b="0" i="0" kern="1200" dirty="0"/>
            <a:t>Dataset ancien, donc détection limitée face aux attaques récentes.</a:t>
          </a:r>
          <a:endParaRPr lang="fr-FR" sz="2700" kern="1200" dirty="0"/>
        </a:p>
      </dsp:txBody>
      <dsp:txXfrm>
        <a:off x="1427122" y="2132"/>
        <a:ext cx="3239494" cy="1943696"/>
      </dsp:txXfrm>
    </dsp:sp>
    <dsp:sp modelId="{318948FA-B780-4721-AAE3-3D0320DEA5D4}">
      <dsp:nvSpPr>
        <dsp:cNvPr id="0" name=""/>
        <dsp:cNvSpPr/>
      </dsp:nvSpPr>
      <dsp:spPr>
        <a:xfrm>
          <a:off x="4990566" y="2132"/>
          <a:ext cx="3239494" cy="19436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Arial" panose="020B0604020202020204" pitchFamily="34" charset="0"/>
            <a:buNone/>
          </a:pPr>
          <a:r>
            <a:rPr lang="fr-FR" sz="2700" b="0" i="0" kern="1200" dirty="0"/>
            <a:t>Résultats sur données réelles non garantis (risque de sur-apprentissage).</a:t>
          </a:r>
          <a:endParaRPr lang="fr-FR" sz="2700" kern="1200" dirty="0"/>
        </a:p>
      </dsp:txBody>
      <dsp:txXfrm>
        <a:off x="4990566" y="2132"/>
        <a:ext cx="3239494" cy="1943696"/>
      </dsp:txXfrm>
    </dsp:sp>
    <dsp:sp modelId="{6733E5D8-4BA6-4A03-800F-495E4F11CA51}">
      <dsp:nvSpPr>
        <dsp:cNvPr id="0" name=""/>
        <dsp:cNvSpPr/>
      </dsp:nvSpPr>
      <dsp:spPr>
        <a:xfrm>
          <a:off x="1427122" y="2269779"/>
          <a:ext cx="3239494" cy="19436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Arial" panose="020B0604020202020204" pitchFamily="34" charset="0"/>
            <a:buNone/>
          </a:pPr>
          <a:r>
            <a:rPr lang="fr-FR" sz="2700" b="0" i="0" kern="1200" dirty="0"/>
            <a:t>Pas encore d’automatisation de la réponse aux incidents.</a:t>
          </a:r>
          <a:endParaRPr lang="fr-FR" sz="2700" kern="1200" dirty="0"/>
        </a:p>
      </dsp:txBody>
      <dsp:txXfrm>
        <a:off x="1427122" y="2269779"/>
        <a:ext cx="3239494" cy="1943696"/>
      </dsp:txXfrm>
    </dsp:sp>
    <dsp:sp modelId="{2A18FB43-3743-4E91-BECA-53C76C59AC8B}">
      <dsp:nvSpPr>
        <dsp:cNvPr id="0" name=""/>
        <dsp:cNvSpPr/>
      </dsp:nvSpPr>
      <dsp:spPr>
        <a:xfrm>
          <a:off x="4990566" y="2269779"/>
          <a:ext cx="3239494" cy="19436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Font typeface="Arial" panose="020B0604020202020204" pitchFamily="34" charset="0"/>
            <a:buNone/>
          </a:pPr>
          <a:r>
            <a:rPr lang="fr-FR" sz="2700" kern="1200" dirty="0"/>
            <a:t>Sécurité des accès à renforcer pour un usage en production.</a:t>
          </a:r>
        </a:p>
        <a:p>
          <a:pPr marL="0" lvl="0" indent="0" algn="ctr" defTabSz="1200150">
            <a:lnSpc>
              <a:spcPct val="90000"/>
            </a:lnSpc>
            <a:spcBef>
              <a:spcPct val="0"/>
            </a:spcBef>
            <a:spcAft>
              <a:spcPct val="35000"/>
            </a:spcAft>
            <a:buFont typeface="Arial" panose="020B0604020202020204" pitchFamily="34" charset="0"/>
            <a:buNone/>
          </a:pPr>
          <a:endParaRPr lang="fr-FR" sz="2700" b="0" i="0" kern="1200" dirty="0"/>
        </a:p>
      </dsp:txBody>
      <dsp:txXfrm>
        <a:off x="4990566" y="2269779"/>
        <a:ext cx="3239494" cy="19436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70483-4035-473B-BEAA-ABC886276995}">
      <dsp:nvSpPr>
        <dsp:cNvPr id="0" name=""/>
        <dsp:cNvSpPr/>
      </dsp:nvSpPr>
      <dsp:spPr>
        <a:xfrm>
          <a:off x="4304911" y="1373"/>
          <a:ext cx="6457367" cy="108990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Font typeface="Arial" panose="020B0604020202020204" pitchFamily="34" charset="0"/>
            <a:buNone/>
          </a:pPr>
          <a:r>
            <a:rPr lang="fr-FR" sz="2600" b="1" i="0" kern="1200" dirty="0"/>
            <a:t>   Rendre la solution plus scalable en adaptant dynamiquement les ressources.</a:t>
          </a:r>
          <a:endParaRPr lang="fr-FR" sz="2600" b="1" kern="1200" dirty="0"/>
        </a:p>
      </dsp:txBody>
      <dsp:txXfrm>
        <a:off x="4304911" y="137612"/>
        <a:ext cx="6048652" cy="817431"/>
      </dsp:txXfrm>
    </dsp:sp>
    <dsp:sp modelId="{86CEFB20-AF14-4B18-9650-C8C4011A2249}">
      <dsp:nvSpPr>
        <dsp:cNvPr id="0" name=""/>
        <dsp:cNvSpPr/>
      </dsp:nvSpPr>
      <dsp:spPr>
        <a:xfrm>
          <a:off x="0" y="0"/>
          <a:ext cx="4304911" cy="10899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fr-FR" sz="3200" b="1" i="0" kern="1200" dirty="0"/>
            <a:t>scalablilité </a:t>
          </a:r>
          <a:endParaRPr lang="fr-FR" sz="3200" b="1" kern="1200" dirty="0"/>
        </a:p>
      </dsp:txBody>
      <dsp:txXfrm>
        <a:off x="53205" y="53205"/>
        <a:ext cx="4198501" cy="983498"/>
      </dsp:txXfrm>
    </dsp:sp>
    <dsp:sp modelId="{DFF80B85-F206-48E1-AC65-8BA353A0F8D3}">
      <dsp:nvSpPr>
        <dsp:cNvPr id="0" name=""/>
        <dsp:cNvSpPr/>
      </dsp:nvSpPr>
      <dsp:spPr>
        <a:xfrm>
          <a:off x="4304911" y="1200273"/>
          <a:ext cx="6457367" cy="108990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Font typeface="Arial" panose="020B0604020202020204" pitchFamily="34" charset="0"/>
            <a:buNone/>
          </a:pPr>
          <a:r>
            <a:rPr lang="fr-FR" sz="2600" b="1" i="0" kern="1200" dirty="0"/>
            <a:t>   Renforcer la sécurité (authentification, gestion des accès).</a:t>
          </a:r>
          <a:endParaRPr lang="fr-FR" sz="2600" b="1" kern="1200" dirty="0"/>
        </a:p>
      </dsp:txBody>
      <dsp:txXfrm>
        <a:off x="4304911" y="1336512"/>
        <a:ext cx="6048652" cy="817431"/>
      </dsp:txXfrm>
    </dsp:sp>
    <dsp:sp modelId="{64F1974B-8AE0-4F9E-9CB8-9BE4A22523E3}">
      <dsp:nvSpPr>
        <dsp:cNvPr id="0" name=""/>
        <dsp:cNvSpPr/>
      </dsp:nvSpPr>
      <dsp:spPr>
        <a:xfrm>
          <a:off x="0" y="1200273"/>
          <a:ext cx="4304911" cy="10899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fr-FR" sz="3200" b="1" i="0" kern="1200" dirty="0">
              <a:solidFill>
                <a:prstClr val="white"/>
              </a:solidFill>
              <a:latin typeface="Calibri" panose="020F0502020204030204"/>
              <a:ea typeface="+mn-ea"/>
              <a:cs typeface="+mn-cs"/>
            </a:rPr>
            <a:t>sécurité</a:t>
          </a:r>
          <a:r>
            <a:rPr lang="fr-FR" sz="3100" b="0" i="0" kern="1200" dirty="0"/>
            <a:t> </a:t>
          </a:r>
          <a:endParaRPr lang="fr-FR" sz="3100" kern="1200" dirty="0"/>
        </a:p>
      </dsp:txBody>
      <dsp:txXfrm>
        <a:off x="53205" y="1253478"/>
        <a:ext cx="4198501" cy="983498"/>
      </dsp:txXfrm>
    </dsp:sp>
    <dsp:sp modelId="{F67700AD-0BE9-41E0-995F-A34A63C6EE4C}">
      <dsp:nvSpPr>
        <dsp:cNvPr id="0" name=""/>
        <dsp:cNvSpPr/>
      </dsp:nvSpPr>
      <dsp:spPr>
        <a:xfrm>
          <a:off x="4304911" y="2399173"/>
          <a:ext cx="6457367" cy="108990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None/>
          </a:pPr>
          <a:r>
            <a:rPr lang="fr-FR" sz="2800" b="1" i="0" kern="1200" dirty="0"/>
            <a:t>   comme le Deep Learning et l’automatisation de la réponse.</a:t>
          </a:r>
          <a:endParaRPr lang="fr-FR" sz="2800" b="1" kern="1200" dirty="0"/>
        </a:p>
      </dsp:txBody>
      <dsp:txXfrm>
        <a:off x="4304911" y="2535412"/>
        <a:ext cx="6048652" cy="817431"/>
      </dsp:txXfrm>
    </dsp:sp>
    <dsp:sp modelId="{D9C79533-A35E-4D20-852C-FF25DBA52A68}">
      <dsp:nvSpPr>
        <dsp:cNvPr id="0" name=""/>
        <dsp:cNvSpPr/>
      </dsp:nvSpPr>
      <dsp:spPr>
        <a:xfrm>
          <a:off x="0" y="2399173"/>
          <a:ext cx="4304911" cy="10899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fr-FR" sz="3200" b="1" i="0" kern="1200" dirty="0">
              <a:solidFill>
                <a:prstClr val="white"/>
              </a:solidFill>
              <a:latin typeface="Calibri" panose="020F0502020204030204"/>
              <a:ea typeface="+mn-ea"/>
              <a:cs typeface="+mn-cs"/>
            </a:rPr>
            <a:t>Intégration  des techniques avancées  </a:t>
          </a:r>
        </a:p>
      </dsp:txBody>
      <dsp:txXfrm>
        <a:off x="53205" y="2452378"/>
        <a:ext cx="4198501" cy="983498"/>
      </dsp:txXfrm>
    </dsp:sp>
    <dsp:sp modelId="{67AFA61B-00B1-4890-AD80-32D965F39B88}">
      <dsp:nvSpPr>
        <dsp:cNvPr id="0" name=""/>
        <dsp:cNvSpPr/>
      </dsp:nvSpPr>
      <dsp:spPr>
        <a:xfrm>
          <a:off x="4304911" y="3598073"/>
          <a:ext cx="6457367" cy="108990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None/>
          </a:pPr>
          <a:r>
            <a:rPr lang="fr-FR" sz="2800" b="1" i="0" kern="1200" dirty="0"/>
            <a:t>    grâce aux retours des analystes SOC</a:t>
          </a:r>
          <a:endParaRPr lang="fr-FR" sz="2800" b="1" kern="1200" dirty="0"/>
        </a:p>
      </dsp:txBody>
      <dsp:txXfrm>
        <a:off x="4304911" y="3734312"/>
        <a:ext cx="6048652" cy="817431"/>
      </dsp:txXfrm>
    </dsp:sp>
    <dsp:sp modelId="{CDE8AF55-3819-4BA9-8145-0C9F2375CF90}">
      <dsp:nvSpPr>
        <dsp:cNvPr id="0" name=""/>
        <dsp:cNvSpPr/>
      </dsp:nvSpPr>
      <dsp:spPr>
        <a:xfrm>
          <a:off x="50819" y="3599446"/>
          <a:ext cx="4304911" cy="10899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fr-FR" sz="3200" b="1" i="0" kern="1200" dirty="0">
              <a:solidFill>
                <a:prstClr val="white"/>
              </a:solidFill>
              <a:latin typeface="Calibri" panose="020F0502020204030204"/>
              <a:ea typeface="+mn-ea"/>
              <a:cs typeface="+mn-cs"/>
            </a:rPr>
            <a:t>apprentissage continu</a:t>
          </a:r>
        </a:p>
      </dsp:txBody>
      <dsp:txXfrm>
        <a:off x="104024" y="3652651"/>
        <a:ext cx="4198501" cy="983498"/>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55F82F0-ABC6-FDFA-DF82-F01132FC7B8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265F5B8-E06B-F246-569A-C986CFCC54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DA3764-9AEF-46F7-A390-7CD13419BAED}" type="datetimeFigureOut">
              <a:rPr lang="fr-FR" smtClean="0"/>
              <a:t>29/06/2025</a:t>
            </a:fld>
            <a:endParaRPr lang="fr-FR"/>
          </a:p>
        </p:txBody>
      </p:sp>
      <p:sp>
        <p:nvSpPr>
          <p:cNvPr id="4" name="Espace réservé du pied de page 3">
            <a:extLst>
              <a:ext uri="{FF2B5EF4-FFF2-40B4-BE49-F238E27FC236}">
                <a16:creationId xmlns:a16="http://schemas.microsoft.com/office/drawing/2014/main" id="{8D0767FD-80BD-4613-5E80-548B98FACD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9C160410-E21E-A87D-06AE-E65009B457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8D8DDF-E85B-4298-8DC3-55808A2F07E2}" type="slidenum">
              <a:rPr lang="fr-FR" smtClean="0"/>
              <a:t>‹N°›</a:t>
            </a:fld>
            <a:endParaRPr lang="fr-FR"/>
          </a:p>
        </p:txBody>
      </p:sp>
    </p:spTree>
    <p:extLst>
      <p:ext uri="{BB962C8B-B14F-4D97-AF65-F5344CB8AC3E}">
        <p14:creationId xmlns:p14="http://schemas.microsoft.com/office/powerpoint/2010/main" val="4947065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07D185-162D-47D4-A13A-9A5F22AC727C}" type="datetimeFigureOut">
              <a:rPr lang="fr-FR" smtClean="0"/>
              <a:t>29/06/2025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911421-8E09-44F7-9DBB-D91F11489D1D}" type="slidenum">
              <a:rPr lang="fr-FR" smtClean="0"/>
              <a:t>‹N°›</a:t>
            </a:fld>
            <a:endParaRPr lang="fr-FR"/>
          </a:p>
        </p:txBody>
      </p:sp>
    </p:spTree>
    <p:extLst>
      <p:ext uri="{BB962C8B-B14F-4D97-AF65-F5344CB8AC3E}">
        <p14:creationId xmlns:p14="http://schemas.microsoft.com/office/powerpoint/2010/main" val="26648170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Espace réservé du numéro de diapositive 3">
            <a:extLst>
              <a:ext uri="{FF2B5EF4-FFF2-40B4-BE49-F238E27FC236}">
                <a16:creationId xmlns:a16="http://schemas.microsoft.com/office/drawing/2014/main" id="{C1853CAC-2D9A-0114-DAA7-E4A1832111A4}"/>
              </a:ext>
            </a:extLst>
          </p:cNvPr>
          <p:cNvSpPr>
            <a:spLocks noGrp="1"/>
          </p:cNvSpPr>
          <p:nvPr>
            <p:ph type="sldNum" sz="quarter" idx="5"/>
          </p:nvPr>
        </p:nvSpPr>
        <p:spPr/>
        <p:txBody>
          <a:bodyPr/>
          <a:lstStyle/>
          <a:p>
            <a:fld id="{5D911421-8E09-44F7-9DBB-D91F11489D1D}" type="slidenum">
              <a:rPr lang="fr-FR" smtClean="0"/>
              <a:t>2</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D2A5D495-E583-36B9-6A96-C6F10DF4E3E2}"/>
              </a:ext>
            </a:extLst>
          </p:cNvPr>
          <p:cNvSpPr>
            <a:spLocks noGrp="1"/>
          </p:cNvSpPr>
          <p:nvPr>
            <p:ph type="sldNum" sz="quarter" idx="5"/>
          </p:nvPr>
        </p:nvSpPr>
        <p:spPr/>
        <p:txBody>
          <a:bodyPr/>
          <a:lstStyle/>
          <a:p>
            <a:fld id="{5D911421-8E09-44F7-9DBB-D91F11489D1D}" type="slidenum">
              <a:rPr lang="fr-FR" smtClean="0"/>
              <a:t>9</a:t>
            </a:fld>
            <a:endParaRPr lang="fr-FR"/>
          </a:p>
        </p:txBody>
      </p:sp>
    </p:spTree>
    <p:extLst>
      <p:ext uri="{BB962C8B-B14F-4D97-AF65-F5344CB8AC3E}">
        <p14:creationId xmlns:p14="http://schemas.microsoft.com/office/powerpoint/2010/main" val="3667604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D5E49-6A14-0E78-FF83-B49CAE4393D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B7FF6E4-1604-B1CE-BF2F-301AA880C2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94F0CA6-7004-4269-902D-791239EA7B44}"/>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4C836891-702F-FCC2-0FC7-1CDF9778932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15A9E69-4C49-02E3-8C32-E9194EDF0B22}"/>
              </a:ext>
            </a:extLst>
          </p:cNvPr>
          <p:cNvSpPr>
            <a:spLocks noGrp="1"/>
          </p:cNvSpPr>
          <p:nvPr>
            <p:ph type="sldNum" sz="quarter" idx="12"/>
          </p:nvPr>
        </p:nvSpPr>
        <p:spPr/>
        <p:txBody>
          <a:bodyPr/>
          <a:lstStyle/>
          <a:p>
            <a:fld id="{A04C0C48-6FB7-48F3-A40B-DA79E75E0133}" type="slidenum">
              <a:rPr lang="fr-FR" smtClean="0"/>
              <a:t>‹N°›</a:t>
            </a:fld>
            <a:endParaRPr lang="fr-FR"/>
          </a:p>
        </p:txBody>
      </p:sp>
    </p:spTree>
    <p:extLst>
      <p:ext uri="{BB962C8B-B14F-4D97-AF65-F5344CB8AC3E}">
        <p14:creationId xmlns:p14="http://schemas.microsoft.com/office/powerpoint/2010/main" val="186140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57144E-F9BD-4611-31B9-DEC1214664B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73A5454-112E-F07F-DA41-9BCF50EE9D4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B101BE2-69F6-E61A-5A0E-6B7FEB415D02}"/>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916FC7FB-1809-7C28-C854-87D18775B95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EAE5CED-AE5F-43A4-DAF7-97A04F596540}"/>
              </a:ext>
            </a:extLst>
          </p:cNvPr>
          <p:cNvSpPr>
            <a:spLocks noGrp="1"/>
          </p:cNvSpPr>
          <p:nvPr>
            <p:ph type="sldNum" sz="quarter" idx="12"/>
          </p:nvPr>
        </p:nvSpPr>
        <p:spPr/>
        <p:txBody>
          <a:bodyPr/>
          <a:lstStyle/>
          <a:p>
            <a:fld id="{A04C0C48-6FB7-48F3-A40B-DA79E75E0133}" type="slidenum">
              <a:rPr lang="fr-FR" smtClean="0"/>
              <a:t>‹N°›</a:t>
            </a:fld>
            <a:endParaRPr lang="fr-FR"/>
          </a:p>
        </p:txBody>
      </p:sp>
    </p:spTree>
    <p:extLst>
      <p:ext uri="{BB962C8B-B14F-4D97-AF65-F5344CB8AC3E}">
        <p14:creationId xmlns:p14="http://schemas.microsoft.com/office/powerpoint/2010/main" val="2949191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6B189BF-C53B-1FED-E236-C9C42F5283A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BC99F46-BFB6-D108-2E65-FBD54F083D2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3566AC-FD51-A615-891A-5A96088B28B1}"/>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4F04C800-7B02-5EE3-B2E2-B42E722BB1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114767-2E59-5BD1-3AC6-1C557635E236}"/>
              </a:ext>
            </a:extLst>
          </p:cNvPr>
          <p:cNvSpPr>
            <a:spLocks noGrp="1"/>
          </p:cNvSpPr>
          <p:nvPr>
            <p:ph type="sldNum" sz="quarter" idx="12"/>
          </p:nvPr>
        </p:nvSpPr>
        <p:spPr/>
        <p:txBody>
          <a:bodyPr/>
          <a:lstStyle/>
          <a:p>
            <a:fld id="{A04C0C48-6FB7-48F3-A40B-DA79E75E0133}" type="slidenum">
              <a:rPr lang="fr-FR" smtClean="0"/>
              <a:t>‹N°›</a:t>
            </a:fld>
            <a:endParaRPr lang="fr-FR"/>
          </a:p>
        </p:txBody>
      </p:sp>
    </p:spTree>
    <p:extLst>
      <p:ext uri="{BB962C8B-B14F-4D97-AF65-F5344CB8AC3E}">
        <p14:creationId xmlns:p14="http://schemas.microsoft.com/office/powerpoint/2010/main" val="2924213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063485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37508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advTm="2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Picture with Caption">
    <p:spTree>
      <p:nvGrpSpPr>
        <p:cNvPr id="1" name=""/>
        <p:cNvGrpSpPr/>
        <p:nvPr/>
      </p:nvGrpSpPr>
      <p:grpSpPr>
        <a:xfrm>
          <a:off x="0" y="0"/>
          <a:ext cx="0" cy="0"/>
          <a:chOff x="0" y="0"/>
          <a:chExt cx="0" cy="0"/>
        </a:xfrm>
      </p:grpSpPr>
      <p:sp>
        <p:nvSpPr>
          <p:cNvPr id="5" name="Rectangle 6"/>
          <p:cNvSpPr/>
          <p:nvPr userDrawn="1"/>
        </p:nvSpPr>
        <p:spPr>
          <a:xfrm rot="10800000">
            <a:off x="1" y="260650"/>
            <a:ext cx="12192001" cy="4258437"/>
          </a:xfrm>
          <a:custGeom>
            <a:avLst/>
            <a:gdLst>
              <a:gd name="connsiteX0" fmla="*/ 0 w 9144001"/>
              <a:gd name="connsiteY0" fmla="*/ 0 h 1623922"/>
              <a:gd name="connsiteX1" fmla="*/ 9144001 w 9144001"/>
              <a:gd name="connsiteY1" fmla="*/ 0 h 1623922"/>
              <a:gd name="connsiteX2" fmla="*/ 9144001 w 9144001"/>
              <a:gd name="connsiteY2" fmla="*/ 1623922 h 1623922"/>
              <a:gd name="connsiteX3" fmla="*/ 0 w 9144001"/>
              <a:gd name="connsiteY3" fmla="*/ 1623922 h 1623922"/>
              <a:gd name="connsiteX4" fmla="*/ 0 w 9144001"/>
              <a:gd name="connsiteY4" fmla="*/ 0 h 1623922"/>
              <a:gd name="connsiteX0" fmla="*/ 0 w 9144001"/>
              <a:gd name="connsiteY0" fmla="*/ 1292045 h 2915967"/>
              <a:gd name="connsiteX1" fmla="*/ 9144001 w 9144001"/>
              <a:gd name="connsiteY1" fmla="*/ 1292045 h 2915967"/>
              <a:gd name="connsiteX2" fmla="*/ 9144001 w 9144001"/>
              <a:gd name="connsiteY2" fmla="*/ 2915967 h 2915967"/>
              <a:gd name="connsiteX3" fmla="*/ 0 w 9144001"/>
              <a:gd name="connsiteY3" fmla="*/ 2915967 h 2915967"/>
              <a:gd name="connsiteX4" fmla="*/ 0 w 9144001"/>
              <a:gd name="connsiteY4" fmla="*/ 1292045 h 2915967"/>
              <a:gd name="connsiteX0" fmla="*/ 0 w 9144001"/>
              <a:gd name="connsiteY0" fmla="*/ 1661157 h 3285079"/>
              <a:gd name="connsiteX1" fmla="*/ 9144001 w 9144001"/>
              <a:gd name="connsiteY1" fmla="*/ 1661157 h 3285079"/>
              <a:gd name="connsiteX2" fmla="*/ 9144001 w 9144001"/>
              <a:gd name="connsiteY2" fmla="*/ 3285079 h 3285079"/>
              <a:gd name="connsiteX3" fmla="*/ 0 w 9144001"/>
              <a:gd name="connsiteY3" fmla="*/ 3285079 h 3285079"/>
              <a:gd name="connsiteX4" fmla="*/ 0 w 9144001"/>
              <a:gd name="connsiteY4" fmla="*/ 1661157 h 3285079"/>
              <a:gd name="connsiteX0" fmla="*/ 0 w 9144001"/>
              <a:gd name="connsiteY0" fmla="*/ 1530125 h 3154047"/>
              <a:gd name="connsiteX1" fmla="*/ 9144001 w 9144001"/>
              <a:gd name="connsiteY1" fmla="*/ 1530125 h 3154047"/>
              <a:gd name="connsiteX2" fmla="*/ 9144001 w 9144001"/>
              <a:gd name="connsiteY2" fmla="*/ 3154047 h 3154047"/>
              <a:gd name="connsiteX3" fmla="*/ 0 w 9144001"/>
              <a:gd name="connsiteY3" fmla="*/ 3154047 h 3154047"/>
              <a:gd name="connsiteX4" fmla="*/ 0 w 9144001"/>
              <a:gd name="connsiteY4" fmla="*/ 1530125 h 3154047"/>
              <a:gd name="connsiteX0" fmla="*/ 0 w 9144001"/>
              <a:gd name="connsiteY0" fmla="*/ 1486810 h 3110732"/>
              <a:gd name="connsiteX1" fmla="*/ 9144001 w 9144001"/>
              <a:gd name="connsiteY1" fmla="*/ 1486810 h 3110732"/>
              <a:gd name="connsiteX2" fmla="*/ 9144001 w 9144001"/>
              <a:gd name="connsiteY2" fmla="*/ 3110732 h 3110732"/>
              <a:gd name="connsiteX3" fmla="*/ 0 w 9144001"/>
              <a:gd name="connsiteY3" fmla="*/ 3110732 h 3110732"/>
              <a:gd name="connsiteX4" fmla="*/ 0 w 9144001"/>
              <a:gd name="connsiteY4" fmla="*/ 1486810 h 3110732"/>
              <a:gd name="connsiteX0" fmla="*/ 0 w 9144001"/>
              <a:gd name="connsiteY0" fmla="*/ 1508441 h 3132363"/>
              <a:gd name="connsiteX1" fmla="*/ 9144001 w 9144001"/>
              <a:gd name="connsiteY1" fmla="*/ 1508441 h 3132363"/>
              <a:gd name="connsiteX2" fmla="*/ 9144001 w 9144001"/>
              <a:gd name="connsiteY2" fmla="*/ 3132363 h 3132363"/>
              <a:gd name="connsiteX3" fmla="*/ 0 w 9144001"/>
              <a:gd name="connsiteY3" fmla="*/ 3132363 h 3132363"/>
              <a:gd name="connsiteX4" fmla="*/ 0 w 9144001"/>
              <a:gd name="connsiteY4" fmla="*/ 1508441 h 3132363"/>
              <a:gd name="connsiteX0" fmla="*/ 0 w 9144001"/>
              <a:gd name="connsiteY0" fmla="*/ 1569794 h 3193716"/>
              <a:gd name="connsiteX1" fmla="*/ 9144001 w 9144001"/>
              <a:gd name="connsiteY1" fmla="*/ 1569794 h 3193716"/>
              <a:gd name="connsiteX2" fmla="*/ 9144001 w 9144001"/>
              <a:gd name="connsiteY2" fmla="*/ 3193716 h 3193716"/>
              <a:gd name="connsiteX3" fmla="*/ 0 w 9144001"/>
              <a:gd name="connsiteY3" fmla="*/ 3193716 h 3193716"/>
              <a:gd name="connsiteX4" fmla="*/ 0 w 9144001"/>
              <a:gd name="connsiteY4" fmla="*/ 1569794 h 3193716"/>
              <a:gd name="connsiteX0" fmla="*/ 0 w 9144001"/>
              <a:gd name="connsiteY0" fmla="*/ 1587570 h 3211492"/>
              <a:gd name="connsiteX1" fmla="*/ 9144001 w 9144001"/>
              <a:gd name="connsiteY1" fmla="*/ 1587570 h 3211492"/>
              <a:gd name="connsiteX2" fmla="*/ 9144001 w 9144001"/>
              <a:gd name="connsiteY2" fmla="*/ 3211492 h 3211492"/>
              <a:gd name="connsiteX3" fmla="*/ 0 w 9144001"/>
              <a:gd name="connsiteY3" fmla="*/ 3211492 h 3211492"/>
              <a:gd name="connsiteX4" fmla="*/ 0 w 9144001"/>
              <a:gd name="connsiteY4" fmla="*/ 1587570 h 3211492"/>
              <a:gd name="connsiteX0" fmla="*/ 0 w 9144001"/>
              <a:gd name="connsiteY0" fmla="*/ 1601749 h 3225671"/>
              <a:gd name="connsiteX1" fmla="*/ 9144001 w 9144001"/>
              <a:gd name="connsiteY1" fmla="*/ 1601749 h 3225671"/>
              <a:gd name="connsiteX2" fmla="*/ 9144001 w 9144001"/>
              <a:gd name="connsiteY2" fmla="*/ 3225671 h 3225671"/>
              <a:gd name="connsiteX3" fmla="*/ 0 w 9144001"/>
              <a:gd name="connsiteY3" fmla="*/ 3225671 h 3225671"/>
              <a:gd name="connsiteX4" fmla="*/ 0 w 9144001"/>
              <a:gd name="connsiteY4" fmla="*/ 1601749 h 3225671"/>
              <a:gd name="connsiteX0" fmla="*/ 0 w 9144001"/>
              <a:gd name="connsiteY0" fmla="*/ 1569907 h 3193829"/>
              <a:gd name="connsiteX1" fmla="*/ 9144001 w 9144001"/>
              <a:gd name="connsiteY1" fmla="*/ 1569907 h 3193829"/>
              <a:gd name="connsiteX2" fmla="*/ 9144001 w 9144001"/>
              <a:gd name="connsiteY2" fmla="*/ 3193829 h 3193829"/>
              <a:gd name="connsiteX3" fmla="*/ 0 w 9144001"/>
              <a:gd name="connsiteY3" fmla="*/ 3193829 h 3193829"/>
              <a:gd name="connsiteX4" fmla="*/ 0 w 9144001"/>
              <a:gd name="connsiteY4" fmla="*/ 1569907 h 3193829"/>
              <a:gd name="connsiteX0" fmla="*/ 0 w 9144001"/>
              <a:gd name="connsiteY0" fmla="*/ 1598836 h 3222758"/>
              <a:gd name="connsiteX1" fmla="*/ 9144001 w 9144001"/>
              <a:gd name="connsiteY1" fmla="*/ 1598836 h 3222758"/>
              <a:gd name="connsiteX2" fmla="*/ 9144001 w 9144001"/>
              <a:gd name="connsiteY2" fmla="*/ 3222758 h 3222758"/>
              <a:gd name="connsiteX3" fmla="*/ 0 w 9144001"/>
              <a:gd name="connsiteY3" fmla="*/ 3222758 h 3222758"/>
              <a:gd name="connsiteX4" fmla="*/ 0 w 9144001"/>
              <a:gd name="connsiteY4" fmla="*/ 1598836 h 3222758"/>
              <a:gd name="connsiteX0" fmla="*/ 0 w 9144001"/>
              <a:gd name="connsiteY0" fmla="*/ 1625232 h 3249154"/>
              <a:gd name="connsiteX1" fmla="*/ 9144001 w 9144001"/>
              <a:gd name="connsiteY1" fmla="*/ 1625232 h 3249154"/>
              <a:gd name="connsiteX2" fmla="*/ 9144001 w 9144001"/>
              <a:gd name="connsiteY2" fmla="*/ 3249154 h 3249154"/>
              <a:gd name="connsiteX3" fmla="*/ 0 w 9144001"/>
              <a:gd name="connsiteY3" fmla="*/ 3249154 h 3249154"/>
              <a:gd name="connsiteX4" fmla="*/ 0 w 9144001"/>
              <a:gd name="connsiteY4" fmla="*/ 1625232 h 3249154"/>
              <a:gd name="connsiteX0" fmla="*/ 0 w 9144001"/>
              <a:gd name="connsiteY0" fmla="*/ 1587134 h 3211056"/>
              <a:gd name="connsiteX1" fmla="*/ 9144001 w 9144001"/>
              <a:gd name="connsiteY1" fmla="*/ 1587134 h 3211056"/>
              <a:gd name="connsiteX2" fmla="*/ 9144001 w 9144001"/>
              <a:gd name="connsiteY2" fmla="*/ 3211056 h 3211056"/>
              <a:gd name="connsiteX3" fmla="*/ 0 w 9144001"/>
              <a:gd name="connsiteY3" fmla="*/ 3211056 h 3211056"/>
              <a:gd name="connsiteX4" fmla="*/ 0 w 9144001"/>
              <a:gd name="connsiteY4" fmla="*/ 1587134 h 3211056"/>
              <a:gd name="connsiteX0" fmla="*/ 0 w 9144001"/>
              <a:gd name="connsiteY0" fmla="*/ 1576790 h 3200712"/>
              <a:gd name="connsiteX1" fmla="*/ 9144001 w 9144001"/>
              <a:gd name="connsiteY1" fmla="*/ 1576790 h 3200712"/>
              <a:gd name="connsiteX2" fmla="*/ 9144001 w 9144001"/>
              <a:gd name="connsiteY2" fmla="*/ 3200712 h 3200712"/>
              <a:gd name="connsiteX3" fmla="*/ 0 w 9144001"/>
              <a:gd name="connsiteY3" fmla="*/ 3200712 h 3200712"/>
              <a:gd name="connsiteX4" fmla="*/ 0 w 9144001"/>
              <a:gd name="connsiteY4" fmla="*/ 1576790 h 3200712"/>
              <a:gd name="connsiteX0" fmla="*/ 0 w 9144001"/>
              <a:gd name="connsiteY0" fmla="*/ 1569906 h 3193828"/>
              <a:gd name="connsiteX1" fmla="*/ 9144001 w 9144001"/>
              <a:gd name="connsiteY1" fmla="*/ 1569906 h 3193828"/>
              <a:gd name="connsiteX2" fmla="*/ 9144001 w 9144001"/>
              <a:gd name="connsiteY2" fmla="*/ 3193828 h 3193828"/>
              <a:gd name="connsiteX3" fmla="*/ 0 w 9144001"/>
              <a:gd name="connsiteY3" fmla="*/ 3193828 h 3193828"/>
              <a:gd name="connsiteX4" fmla="*/ 0 w 9144001"/>
              <a:gd name="connsiteY4" fmla="*/ 1569906 h 3193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1" h="3193828">
                <a:moveTo>
                  <a:pt x="0" y="1569906"/>
                </a:moveTo>
                <a:cubicBezTo>
                  <a:pt x="3203276" y="-802358"/>
                  <a:pt x="6441059" y="-224389"/>
                  <a:pt x="9144001" y="1569906"/>
                </a:cubicBezTo>
                <a:lnTo>
                  <a:pt x="9144001" y="3193828"/>
                </a:lnTo>
                <a:lnTo>
                  <a:pt x="0" y="3193828"/>
                </a:lnTo>
                <a:lnTo>
                  <a:pt x="0" y="156990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lumMod val="75000"/>
                  <a:lumOff val="25000"/>
                </a:schemeClr>
              </a:solidFill>
            </a:endParaRPr>
          </a:p>
        </p:txBody>
      </p:sp>
      <p:sp>
        <p:nvSpPr>
          <p:cNvPr id="8" name="Freeform 7"/>
          <p:cNvSpPr/>
          <p:nvPr userDrawn="1"/>
        </p:nvSpPr>
        <p:spPr>
          <a:xfrm rot="10800000">
            <a:off x="-34507" y="2420347"/>
            <a:ext cx="12226507" cy="2068191"/>
          </a:xfrm>
          <a:custGeom>
            <a:avLst/>
            <a:gdLst>
              <a:gd name="connsiteX0" fmla="*/ 0 w 9152626"/>
              <a:gd name="connsiteY0" fmla="*/ 25879 h 25879"/>
              <a:gd name="connsiteX1" fmla="*/ 9152626 w 9152626"/>
              <a:gd name="connsiteY1" fmla="*/ 0 h 25879"/>
              <a:gd name="connsiteX0" fmla="*/ 0 w 9152626"/>
              <a:gd name="connsiteY0" fmla="*/ 1369701 h 1369701"/>
              <a:gd name="connsiteX1" fmla="*/ 9152626 w 9152626"/>
              <a:gd name="connsiteY1" fmla="*/ 1343822 h 1369701"/>
              <a:gd name="connsiteX0" fmla="*/ 0 w 9152626"/>
              <a:gd name="connsiteY0" fmla="*/ 1686391 h 1686391"/>
              <a:gd name="connsiteX1" fmla="*/ 9152626 w 9152626"/>
              <a:gd name="connsiteY1" fmla="*/ 1660512 h 1686391"/>
              <a:gd name="connsiteX0" fmla="*/ 0 w 9152626"/>
              <a:gd name="connsiteY0" fmla="*/ 1531416 h 1531416"/>
              <a:gd name="connsiteX1" fmla="*/ 9152626 w 9152626"/>
              <a:gd name="connsiteY1" fmla="*/ 1505537 h 1531416"/>
              <a:gd name="connsiteX0" fmla="*/ 0 w 9152626"/>
              <a:gd name="connsiteY0" fmla="*/ 1611986 h 1611986"/>
              <a:gd name="connsiteX1" fmla="*/ 9152626 w 9152626"/>
              <a:gd name="connsiteY1" fmla="*/ 1586107 h 1611986"/>
              <a:gd name="connsiteX0" fmla="*/ 0 w 9152626"/>
              <a:gd name="connsiteY0" fmla="*/ 1536682 h 1536682"/>
              <a:gd name="connsiteX1" fmla="*/ 9152626 w 9152626"/>
              <a:gd name="connsiteY1" fmla="*/ 1510803 h 1536682"/>
              <a:gd name="connsiteX0" fmla="*/ 0 w 9152626"/>
              <a:gd name="connsiteY0" fmla="*/ 1585062 h 1585062"/>
              <a:gd name="connsiteX1" fmla="*/ 9152626 w 9152626"/>
              <a:gd name="connsiteY1" fmla="*/ 1559183 h 1585062"/>
              <a:gd name="connsiteX0" fmla="*/ 0 w 9152626"/>
              <a:gd name="connsiteY0" fmla="*/ 1579305 h 1579305"/>
              <a:gd name="connsiteX1" fmla="*/ 9152626 w 9152626"/>
              <a:gd name="connsiteY1" fmla="*/ 1553426 h 1579305"/>
              <a:gd name="connsiteX0" fmla="*/ 0 w 9152626"/>
              <a:gd name="connsiteY0" fmla="*/ 1551143 h 1551143"/>
              <a:gd name="connsiteX1" fmla="*/ 9152626 w 9152626"/>
              <a:gd name="connsiteY1" fmla="*/ 1525264 h 1551143"/>
            </a:gdLst>
            <a:ahLst/>
            <a:cxnLst>
              <a:cxn ang="0">
                <a:pos x="connsiteX0" y="connsiteY0"/>
              </a:cxn>
              <a:cxn ang="0">
                <a:pos x="connsiteX1" y="connsiteY1"/>
              </a:cxn>
            </a:cxnLst>
            <a:rect l="l" t="t" r="r" b="b"/>
            <a:pathLst>
              <a:path w="9152626" h="1551143">
                <a:moveTo>
                  <a:pt x="0" y="1551143"/>
                </a:moveTo>
                <a:cubicBezTo>
                  <a:pt x="3378679" y="-907387"/>
                  <a:pt x="6800490" y="-79250"/>
                  <a:pt x="9152626" y="1525264"/>
                </a:cubicBezTo>
              </a:path>
            </a:pathLst>
          </a:custGeom>
          <a:ln w="635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400">
              <a:solidFill>
                <a:schemeClr val="tx1">
                  <a:lumMod val="75000"/>
                  <a:lumOff val="25000"/>
                </a:schemeClr>
              </a:solidFill>
            </a:endParaRPr>
          </a:p>
        </p:txBody>
      </p:sp>
      <p:sp>
        <p:nvSpPr>
          <p:cNvPr id="6" name="Text Placeholder 1"/>
          <p:cNvSpPr>
            <a:spLocks noGrp="1"/>
          </p:cNvSpPr>
          <p:nvPr>
            <p:ph type="body" sz="quarter" idx="10" hasCustomPrompt="1"/>
          </p:nvPr>
        </p:nvSpPr>
        <p:spPr>
          <a:xfrm>
            <a:off x="2668876" y="4543638"/>
            <a:ext cx="6864085" cy="768085"/>
          </a:xfrm>
          <a:prstGeom prst="rect">
            <a:avLst/>
          </a:prstGeom>
        </p:spPr>
        <p:txBody>
          <a:bodyPr anchor="ctr"/>
          <a:lstStyle>
            <a:lvl1pPr marL="0" indent="0" algn="ctr">
              <a:buFontTx/>
              <a:buNone/>
              <a:defRPr b="1">
                <a:solidFill>
                  <a:schemeClr val="tx1">
                    <a:lumMod val="75000"/>
                    <a:lumOff val="25000"/>
                  </a:schemeClr>
                </a:solidFill>
                <a:latin typeface="+mj-lt"/>
                <a:cs typeface="Arial" pitchFamily="34" charset="0"/>
              </a:defRPr>
            </a:lvl1pPr>
          </a:lstStyle>
          <a:p>
            <a:r>
              <a:rPr lang="en-US" altLang="ko-KR" dirty="0"/>
              <a:t>Thank you</a:t>
            </a:r>
            <a:endParaRPr lang="ko-KR" altLang="en-US" dirty="0"/>
          </a:p>
        </p:txBody>
      </p:sp>
      <p:sp>
        <p:nvSpPr>
          <p:cNvPr id="7" name="Text Placeholder 2"/>
          <p:cNvSpPr>
            <a:spLocks noGrp="1"/>
          </p:cNvSpPr>
          <p:nvPr>
            <p:ph type="body" sz="quarter" idx="11" hasCustomPrompt="1"/>
          </p:nvPr>
        </p:nvSpPr>
        <p:spPr>
          <a:xfrm>
            <a:off x="2668876" y="5311723"/>
            <a:ext cx="6864085" cy="288000"/>
          </a:xfrm>
          <a:prstGeom prst="rect">
            <a:avLst/>
          </a:prstGeom>
        </p:spPr>
        <p:txBody>
          <a:bodyPr anchor="ctr"/>
          <a:lstStyle>
            <a:lvl1pPr marL="0" indent="0" algn="ctr">
              <a:buFontTx/>
              <a:buNone/>
              <a:defRPr sz="160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11" name="그림 개체 틀 10">
            <a:extLst>
              <a:ext uri="{FF2B5EF4-FFF2-40B4-BE49-F238E27FC236}">
                <a16:creationId xmlns:a16="http://schemas.microsoft.com/office/drawing/2014/main" id="{34FF424B-BE2F-4986-AD58-138B7315C314}"/>
              </a:ext>
            </a:extLst>
          </p:cNvPr>
          <p:cNvSpPr>
            <a:spLocks noGrp="1"/>
          </p:cNvSpPr>
          <p:nvPr>
            <p:ph type="pic" idx="12" hasCustomPrompt="1"/>
          </p:nvPr>
        </p:nvSpPr>
        <p:spPr>
          <a:xfrm>
            <a:off x="0" y="2"/>
            <a:ext cx="12212995" cy="4497836"/>
          </a:xfrm>
          <a:custGeom>
            <a:avLst/>
            <a:gdLst>
              <a:gd name="connsiteX0" fmla="*/ 0 w 9159746"/>
              <a:gd name="connsiteY0" fmla="*/ 0 h 3373377"/>
              <a:gd name="connsiteX1" fmla="*/ 9151194 w 9159746"/>
              <a:gd name="connsiteY1" fmla="*/ 0 h 3373377"/>
              <a:gd name="connsiteX2" fmla="*/ 9152198 w 9159746"/>
              <a:gd name="connsiteY2" fmla="*/ 169697 h 3373377"/>
              <a:gd name="connsiteX3" fmla="*/ 9159746 w 9159746"/>
              <a:gd name="connsiteY3" fmla="*/ 1559602 h 3373377"/>
              <a:gd name="connsiteX4" fmla="*/ 302415 w 9159746"/>
              <a:gd name="connsiteY4" fmla="*/ 1784341 h 3373377"/>
              <a:gd name="connsiteX5" fmla="*/ 0 w 9159746"/>
              <a:gd name="connsiteY5" fmla="*/ 1560400 h 337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9746" h="3373377">
                <a:moveTo>
                  <a:pt x="0" y="0"/>
                </a:moveTo>
                <a:lnTo>
                  <a:pt x="9151194" y="0"/>
                </a:lnTo>
                <a:lnTo>
                  <a:pt x="9152198" y="169697"/>
                </a:lnTo>
                <a:cubicBezTo>
                  <a:pt x="9154714" y="610983"/>
                  <a:pt x="9157230" y="1151339"/>
                  <a:pt x="9159746" y="1559602"/>
                </a:cubicBezTo>
                <a:cubicBezTo>
                  <a:pt x="6302680" y="3659955"/>
                  <a:pt x="3656101" y="4189744"/>
                  <a:pt x="302415" y="1784341"/>
                </a:cubicBezTo>
                <a:lnTo>
                  <a:pt x="0" y="1560400"/>
                </a:lnTo>
                <a:close/>
              </a:path>
            </a:pathLst>
          </a:custGeom>
          <a:solidFill>
            <a:schemeClr val="bg1">
              <a:lumMod val="75000"/>
            </a:schemeClr>
          </a:solidFill>
        </p:spPr>
        <p:txBody>
          <a:bodyPr wrap="square" anchor="ctr">
            <a:noAutofit/>
          </a:bodyP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Insert Your Image</a:t>
            </a:r>
            <a:endParaRPr lang="ko-KR" altLang="en-US" dirty="0"/>
          </a:p>
        </p:txBody>
      </p:sp>
    </p:spTree>
    <p:extLst>
      <p:ext uri="{BB962C8B-B14F-4D97-AF65-F5344CB8AC3E}">
        <p14:creationId xmlns:p14="http://schemas.microsoft.com/office/powerpoint/2010/main" val="1437863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89A2F6-FE6F-4D5B-0AF5-AA60340EEB7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F75ACC2-F0B7-B91A-B466-74020169D40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B455F0F-AE8C-C2C4-8F5A-7144CB5E46F6}"/>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632BFB8E-EE25-E860-D874-E8C667870D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0D38AB8-EA81-9803-628E-9413039347EB}"/>
              </a:ext>
            </a:extLst>
          </p:cNvPr>
          <p:cNvSpPr>
            <a:spLocks noGrp="1"/>
          </p:cNvSpPr>
          <p:nvPr>
            <p:ph type="sldNum" sz="quarter" idx="12"/>
          </p:nvPr>
        </p:nvSpPr>
        <p:spPr/>
        <p:txBody>
          <a:bodyPr/>
          <a:lstStyle/>
          <a:p>
            <a:fld id="{A04C0C48-6FB7-48F3-A40B-DA79E75E0133}" type="slidenum">
              <a:rPr lang="fr-FR" smtClean="0"/>
              <a:t>‹N°›</a:t>
            </a:fld>
            <a:endParaRPr lang="fr-FR"/>
          </a:p>
        </p:txBody>
      </p:sp>
    </p:spTree>
    <p:extLst>
      <p:ext uri="{BB962C8B-B14F-4D97-AF65-F5344CB8AC3E}">
        <p14:creationId xmlns:p14="http://schemas.microsoft.com/office/powerpoint/2010/main" val="3983102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8CDD23-4D93-473F-2571-38CC27F66DA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2EFC159-15E7-FB95-6D7F-FED88C2212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1B86EBE-E7E7-EDD5-EB4D-15EC37D5EAA8}"/>
              </a:ext>
            </a:extLst>
          </p:cNvPr>
          <p:cNvSpPr>
            <a:spLocks noGrp="1"/>
          </p:cNvSpPr>
          <p:nvPr>
            <p:ph type="dt" sz="half" idx="10"/>
          </p:nvPr>
        </p:nvSpPr>
        <p:spPr/>
        <p:txBody>
          <a:bodyPr/>
          <a:lstStyle/>
          <a:p>
            <a:endParaRPr lang="fr-FR"/>
          </a:p>
        </p:txBody>
      </p:sp>
      <p:sp>
        <p:nvSpPr>
          <p:cNvPr id="5" name="Espace réservé du pied de page 4">
            <a:extLst>
              <a:ext uri="{FF2B5EF4-FFF2-40B4-BE49-F238E27FC236}">
                <a16:creationId xmlns:a16="http://schemas.microsoft.com/office/drawing/2014/main" id="{4BDCFF49-38EC-9631-A53F-4BB9D1CD35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FD5779F-CB06-4661-22E9-F1796BCB7E4C}"/>
              </a:ext>
            </a:extLst>
          </p:cNvPr>
          <p:cNvSpPr>
            <a:spLocks noGrp="1"/>
          </p:cNvSpPr>
          <p:nvPr>
            <p:ph type="sldNum" sz="quarter" idx="12"/>
          </p:nvPr>
        </p:nvSpPr>
        <p:spPr/>
        <p:txBody>
          <a:bodyPr/>
          <a:lstStyle/>
          <a:p>
            <a:fld id="{A04C0C48-6FB7-48F3-A40B-DA79E75E0133}" type="slidenum">
              <a:rPr lang="fr-FR" smtClean="0"/>
              <a:t>‹N°›</a:t>
            </a:fld>
            <a:endParaRPr lang="fr-FR"/>
          </a:p>
        </p:txBody>
      </p:sp>
    </p:spTree>
    <p:extLst>
      <p:ext uri="{BB962C8B-B14F-4D97-AF65-F5344CB8AC3E}">
        <p14:creationId xmlns:p14="http://schemas.microsoft.com/office/powerpoint/2010/main" val="319299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92E223-B6B5-8975-E9C2-49C8E0BB5CB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29E90AA-F1A4-90C7-E768-9953E081F81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7D37B44-EFA6-4AEC-FFE5-88F1C89C33E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FC85216-509C-7A4B-E2B0-0F2C561876B4}"/>
              </a:ext>
            </a:extLst>
          </p:cNvPr>
          <p:cNvSpPr>
            <a:spLocks noGrp="1"/>
          </p:cNvSpPr>
          <p:nvPr>
            <p:ph type="dt" sz="half" idx="10"/>
          </p:nvPr>
        </p:nvSpPr>
        <p:spPr/>
        <p:txBody>
          <a:bodyPr/>
          <a:lstStyle/>
          <a:p>
            <a:endParaRPr lang="fr-FR"/>
          </a:p>
        </p:txBody>
      </p:sp>
      <p:sp>
        <p:nvSpPr>
          <p:cNvPr id="6" name="Espace réservé du pied de page 5">
            <a:extLst>
              <a:ext uri="{FF2B5EF4-FFF2-40B4-BE49-F238E27FC236}">
                <a16:creationId xmlns:a16="http://schemas.microsoft.com/office/drawing/2014/main" id="{159F4496-39B7-08ED-D7C2-3EEAA35A7C4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A78B555-37B6-7114-F643-91AD5AA225C7}"/>
              </a:ext>
            </a:extLst>
          </p:cNvPr>
          <p:cNvSpPr>
            <a:spLocks noGrp="1"/>
          </p:cNvSpPr>
          <p:nvPr>
            <p:ph type="sldNum" sz="quarter" idx="12"/>
          </p:nvPr>
        </p:nvSpPr>
        <p:spPr/>
        <p:txBody>
          <a:bodyPr/>
          <a:lstStyle/>
          <a:p>
            <a:fld id="{A04C0C48-6FB7-48F3-A40B-DA79E75E0133}" type="slidenum">
              <a:rPr lang="fr-FR" smtClean="0"/>
              <a:t>‹N°›</a:t>
            </a:fld>
            <a:endParaRPr lang="fr-FR"/>
          </a:p>
        </p:txBody>
      </p:sp>
    </p:spTree>
    <p:extLst>
      <p:ext uri="{BB962C8B-B14F-4D97-AF65-F5344CB8AC3E}">
        <p14:creationId xmlns:p14="http://schemas.microsoft.com/office/powerpoint/2010/main" val="33045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3EA746-20D1-B7CB-B4A8-FC194231297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BD8FDD0-7DE7-5F47-ED0A-7D9E40BA21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E4787ED-EB10-34D3-D823-86529F6A4F9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63C4CF2-1C5C-1450-3D7E-13C874F14C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BE28FF6-8D7E-3030-5384-265C6A7D515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4970FEC-B585-ACE3-ADFB-D78DFE0F16A5}"/>
              </a:ext>
            </a:extLst>
          </p:cNvPr>
          <p:cNvSpPr>
            <a:spLocks noGrp="1"/>
          </p:cNvSpPr>
          <p:nvPr>
            <p:ph type="dt" sz="half" idx="10"/>
          </p:nvPr>
        </p:nvSpPr>
        <p:spPr/>
        <p:txBody>
          <a:bodyPr/>
          <a:lstStyle/>
          <a:p>
            <a:endParaRPr lang="fr-FR"/>
          </a:p>
        </p:txBody>
      </p:sp>
      <p:sp>
        <p:nvSpPr>
          <p:cNvPr id="8" name="Espace réservé du pied de page 7">
            <a:extLst>
              <a:ext uri="{FF2B5EF4-FFF2-40B4-BE49-F238E27FC236}">
                <a16:creationId xmlns:a16="http://schemas.microsoft.com/office/drawing/2014/main" id="{98E24E2B-2CB2-3F36-B0F4-9A42CFD3A94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AF0C9DE-BF12-ACAE-281A-A69F93A54967}"/>
              </a:ext>
            </a:extLst>
          </p:cNvPr>
          <p:cNvSpPr>
            <a:spLocks noGrp="1"/>
          </p:cNvSpPr>
          <p:nvPr>
            <p:ph type="sldNum" sz="quarter" idx="12"/>
          </p:nvPr>
        </p:nvSpPr>
        <p:spPr/>
        <p:txBody>
          <a:bodyPr/>
          <a:lstStyle/>
          <a:p>
            <a:fld id="{A04C0C48-6FB7-48F3-A40B-DA79E75E0133}" type="slidenum">
              <a:rPr lang="fr-FR" smtClean="0"/>
              <a:t>‹N°›</a:t>
            </a:fld>
            <a:endParaRPr lang="fr-FR"/>
          </a:p>
        </p:txBody>
      </p:sp>
    </p:spTree>
    <p:extLst>
      <p:ext uri="{BB962C8B-B14F-4D97-AF65-F5344CB8AC3E}">
        <p14:creationId xmlns:p14="http://schemas.microsoft.com/office/powerpoint/2010/main" val="3298103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E93EA5-ED17-4445-3651-ED2140B33BB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9FC0C7E-C59D-BFFD-27CD-7F3FFCEC09D6}"/>
              </a:ext>
            </a:extLst>
          </p:cNvPr>
          <p:cNvSpPr>
            <a:spLocks noGrp="1"/>
          </p:cNvSpPr>
          <p:nvPr>
            <p:ph type="dt" sz="half" idx="10"/>
          </p:nvPr>
        </p:nvSpPr>
        <p:spPr/>
        <p:txBody>
          <a:bodyPr/>
          <a:lstStyle/>
          <a:p>
            <a:endParaRPr lang="fr-FR"/>
          </a:p>
        </p:txBody>
      </p:sp>
      <p:sp>
        <p:nvSpPr>
          <p:cNvPr id="4" name="Espace réservé du pied de page 3">
            <a:extLst>
              <a:ext uri="{FF2B5EF4-FFF2-40B4-BE49-F238E27FC236}">
                <a16:creationId xmlns:a16="http://schemas.microsoft.com/office/drawing/2014/main" id="{1614A5ED-B38E-3005-358C-B7B6589B053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B723386-A2B5-7942-7811-D031B5AAEB6F}"/>
              </a:ext>
            </a:extLst>
          </p:cNvPr>
          <p:cNvSpPr>
            <a:spLocks noGrp="1"/>
          </p:cNvSpPr>
          <p:nvPr>
            <p:ph type="sldNum" sz="quarter" idx="12"/>
          </p:nvPr>
        </p:nvSpPr>
        <p:spPr/>
        <p:txBody>
          <a:bodyPr/>
          <a:lstStyle/>
          <a:p>
            <a:fld id="{A04C0C48-6FB7-48F3-A40B-DA79E75E0133}" type="slidenum">
              <a:rPr lang="fr-FR" smtClean="0"/>
              <a:t>‹N°›</a:t>
            </a:fld>
            <a:endParaRPr lang="fr-FR"/>
          </a:p>
        </p:txBody>
      </p:sp>
    </p:spTree>
    <p:extLst>
      <p:ext uri="{BB962C8B-B14F-4D97-AF65-F5344CB8AC3E}">
        <p14:creationId xmlns:p14="http://schemas.microsoft.com/office/powerpoint/2010/main" val="1874813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6E30447-DA61-B3E5-8756-72E19ED49946}"/>
              </a:ext>
            </a:extLst>
          </p:cNvPr>
          <p:cNvSpPr>
            <a:spLocks noGrp="1"/>
          </p:cNvSpPr>
          <p:nvPr>
            <p:ph type="dt" sz="half" idx="10"/>
          </p:nvPr>
        </p:nvSpPr>
        <p:spPr/>
        <p:txBody>
          <a:bodyPr/>
          <a:lstStyle/>
          <a:p>
            <a:endParaRPr lang="fr-FR"/>
          </a:p>
        </p:txBody>
      </p:sp>
      <p:sp>
        <p:nvSpPr>
          <p:cNvPr id="3" name="Espace réservé du pied de page 2">
            <a:extLst>
              <a:ext uri="{FF2B5EF4-FFF2-40B4-BE49-F238E27FC236}">
                <a16:creationId xmlns:a16="http://schemas.microsoft.com/office/drawing/2014/main" id="{25DD296B-F93A-3533-2D44-2F5B596F124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C4A2CD0-3205-106F-671A-0C62AA9DDA37}"/>
              </a:ext>
            </a:extLst>
          </p:cNvPr>
          <p:cNvSpPr>
            <a:spLocks noGrp="1"/>
          </p:cNvSpPr>
          <p:nvPr>
            <p:ph type="sldNum" sz="quarter" idx="12"/>
          </p:nvPr>
        </p:nvSpPr>
        <p:spPr/>
        <p:txBody>
          <a:bodyPr/>
          <a:lstStyle/>
          <a:p>
            <a:fld id="{A04C0C48-6FB7-48F3-A40B-DA79E75E0133}" type="slidenum">
              <a:rPr lang="fr-FR" smtClean="0"/>
              <a:t>‹N°›</a:t>
            </a:fld>
            <a:endParaRPr lang="fr-FR"/>
          </a:p>
        </p:txBody>
      </p:sp>
    </p:spTree>
    <p:extLst>
      <p:ext uri="{BB962C8B-B14F-4D97-AF65-F5344CB8AC3E}">
        <p14:creationId xmlns:p14="http://schemas.microsoft.com/office/powerpoint/2010/main" val="201666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10BB65-50D9-EC94-5ECB-121517A850A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E7EC7C0-1F56-A689-DEB2-5281294A7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A115083-530D-AD7E-E819-3C04EC5D4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9992D8F-9311-A0EA-5D38-931F3254EAC7}"/>
              </a:ext>
            </a:extLst>
          </p:cNvPr>
          <p:cNvSpPr>
            <a:spLocks noGrp="1"/>
          </p:cNvSpPr>
          <p:nvPr>
            <p:ph type="dt" sz="half" idx="10"/>
          </p:nvPr>
        </p:nvSpPr>
        <p:spPr/>
        <p:txBody>
          <a:bodyPr/>
          <a:lstStyle/>
          <a:p>
            <a:endParaRPr lang="fr-FR"/>
          </a:p>
        </p:txBody>
      </p:sp>
      <p:sp>
        <p:nvSpPr>
          <p:cNvPr id="6" name="Espace réservé du pied de page 5">
            <a:extLst>
              <a:ext uri="{FF2B5EF4-FFF2-40B4-BE49-F238E27FC236}">
                <a16:creationId xmlns:a16="http://schemas.microsoft.com/office/drawing/2014/main" id="{74DBD3E9-01A7-A84F-D9FF-531BC282542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CCE930-3705-D970-2F3B-85E1937F50F3}"/>
              </a:ext>
            </a:extLst>
          </p:cNvPr>
          <p:cNvSpPr>
            <a:spLocks noGrp="1"/>
          </p:cNvSpPr>
          <p:nvPr>
            <p:ph type="sldNum" sz="quarter" idx="12"/>
          </p:nvPr>
        </p:nvSpPr>
        <p:spPr/>
        <p:txBody>
          <a:bodyPr/>
          <a:lstStyle/>
          <a:p>
            <a:fld id="{A04C0C48-6FB7-48F3-A40B-DA79E75E0133}" type="slidenum">
              <a:rPr lang="fr-FR" smtClean="0"/>
              <a:t>‹N°›</a:t>
            </a:fld>
            <a:endParaRPr lang="fr-FR"/>
          </a:p>
        </p:txBody>
      </p:sp>
    </p:spTree>
    <p:extLst>
      <p:ext uri="{BB962C8B-B14F-4D97-AF65-F5344CB8AC3E}">
        <p14:creationId xmlns:p14="http://schemas.microsoft.com/office/powerpoint/2010/main" val="296033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A45637-38DC-AC42-ABF6-F0FEEBFF2C9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265D0E4-055F-DAA8-3E10-6E0069E79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E1A63D0-EAB4-4CB9-750C-CDAC645A2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BE19B5B-E7CF-3726-DCDC-58662F28B7CA}"/>
              </a:ext>
            </a:extLst>
          </p:cNvPr>
          <p:cNvSpPr>
            <a:spLocks noGrp="1"/>
          </p:cNvSpPr>
          <p:nvPr>
            <p:ph type="dt" sz="half" idx="10"/>
          </p:nvPr>
        </p:nvSpPr>
        <p:spPr/>
        <p:txBody>
          <a:bodyPr/>
          <a:lstStyle/>
          <a:p>
            <a:endParaRPr lang="fr-FR"/>
          </a:p>
        </p:txBody>
      </p:sp>
      <p:sp>
        <p:nvSpPr>
          <p:cNvPr id="6" name="Espace réservé du pied de page 5">
            <a:extLst>
              <a:ext uri="{FF2B5EF4-FFF2-40B4-BE49-F238E27FC236}">
                <a16:creationId xmlns:a16="http://schemas.microsoft.com/office/drawing/2014/main" id="{2EC48DF7-215B-8B62-16D8-C3FA87FDCB6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1D2CC07-FAB0-FDE1-F51D-914C915D7799}"/>
              </a:ext>
            </a:extLst>
          </p:cNvPr>
          <p:cNvSpPr>
            <a:spLocks noGrp="1"/>
          </p:cNvSpPr>
          <p:nvPr>
            <p:ph type="sldNum" sz="quarter" idx="12"/>
          </p:nvPr>
        </p:nvSpPr>
        <p:spPr/>
        <p:txBody>
          <a:bodyPr/>
          <a:lstStyle/>
          <a:p>
            <a:fld id="{A04C0C48-6FB7-48F3-A40B-DA79E75E0133}" type="slidenum">
              <a:rPr lang="fr-FR" smtClean="0"/>
              <a:t>‹N°›</a:t>
            </a:fld>
            <a:endParaRPr lang="fr-FR"/>
          </a:p>
        </p:txBody>
      </p:sp>
    </p:spTree>
    <p:extLst>
      <p:ext uri="{BB962C8B-B14F-4D97-AF65-F5344CB8AC3E}">
        <p14:creationId xmlns:p14="http://schemas.microsoft.com/office/powerpoint/2010/main" val="18645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2784469-E4AC-1A52-6F2E-EE85362E26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7B94270-705C-933E-D01E-C467077240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82DC29-AD26-4978-F51C-FB1530230F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8F1DEAB0-5805-0EB6-E997-7467D1429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6824AE9-CFC7-9F95-063A-CD897E41C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C0C48-6FB7-48F3-A40B-DA79E75E0133}" type="slidenum">
              <a:rPr lang="fr-FR" smtClean="0"/>
              <a:t>‹N°›</a:t>
            </a:fld>
            <a:endParaRPr lang="fr-FR"/>
          </a:p>
        </p:txBody>
      </p:sp>
    </p:spTree>
    <p:extLst>
      <p:ext uri="{BB962C8B-B14F-4D97-AF65-F5344CB8AC3E}">
        <p14:creationId xmlns:p14="http://schemas.microsoft.com/office/powerpoint/2010/main" val="142346282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9"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slideLayout" Target="../slideLayouts/slideLayout12.xml"/><Relationship Id="rId1" Type="http://schemas.openxmlformats.org/officeDocument/2006/relationships/tags" Target="../tags/tag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12.xml"/><Relationship Id="rId1" Type="http://schemas.openxmlformats.org/officeDocument/2006/relationships/tags" Target="../tags/tag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28.jpeg"/><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diagramColors" Target="../diagrams/colors4.xml"/><Relationship Id="rId11" Type="http://schemas.openxmlformats.org/officeDocument/2006/relationships/image" Target="../media/image27.png"/><Relationship Id="rId5" Type="http://schemas.openxmlformats.org/officeDocument/2006/relationships/diagramQuickStyle" Target="../diagrams/quickStyle4.xml"/><Relationship Id="rId10" Type="http://schemas.openxmlformats.org/officeDocument/2006/relationships/image" Target="../media/image26.png"/><Relationship Id="rId4" Type="http://schemas.openxmlformats.org/officeDocument/2006/relationships/diagramLayout" Target="../diagrams/layout4.xml"/><Relationship Id="rId9" Type="http://schemas.openxmlformats.org/officeDocument/2006/relationships/image" Target="../media/image25.jpeg"/></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9.png"/><Relationship Id="rId7" Type="http://schemas.openxmlformats.org/officeDocument/2006/relationships/image" Target="../media/image31.jpe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21.jpeg"/><Relationship Id="rId5" Type="http://schemas.openxmlformats.org/officeDocument/2006/relationships/image" Target="../media/image30.png"/><Relationship Id="rId10" Type="http://schemas.openxmlformats.org/officeDocument/2006/relationships/image" Target="../media/image33.png"/><Relationship Id="rId4" Type="http://schemas.openxmlformats.org/officeDocument/2006/relationships/image" Target="../media/image23.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12.xml"/><Relationship Id="rId1" Type="http://schemas.openxmlformats.org/officeDocument/2006/relationships/tags" Target="../tags/tag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4.png"/><Relationship Id="rId3" Type="http://schemas.openxmlformats.org/officeDocument/2006/relationships/image" Target="../media/image38.jpg"/><Relationship Id="rId7" Type="http://schemas.openxmlformats.org/officeDocument/2006/relationships/image" Target="../media/image42.png"/><Relationship Id="rId12" Type="http://schemas.openxmlformats.org/officeDocument/2006/relationships/image" Target="../media/image30.png"/><Relationship Id="rId2" Type="http://schemas.openxmlformats.org/officeDocument/2006/relationships/image" Target="../media/image37.png"/><Relationship Id="rId16" Type="http://schemas.openxmlformats.org/officeDocument/2006/relationships/image" Target="../media/image32.jpeg"/><Relationship Id="rId1" Type="http://schemas.openxmlformats.org/officeDocument/2006/relationships/slideLayout" Target="../slideLayouts/slideLayout12.xml"/><Relationship Id="rId6" Type="http://schemas.openxmlformats.org/officeDocument/2006/relationships/image" Target="../media/image41.png"/><Relationship Id="rId11" Type="http://schemas.openxmlformats.org/officeDocument/2006/relationships/image" Target="../media/image23.png"/><Relationship Id="rId5" Type="http://schemas.openxmlformats.org/officeDocument/2006/relationships/image" Target="../media/image40.jpeg"/><Relationship Id="rId15" Type="http://schemas.openxmlformats.org/officeDocument/2006/relationships/image" Target="../media/image45.png"/><Relationship Id="rId10" Type="http://schemas.openxmlformats.org/officeDocument/2006/relationships/image" Target="../media/image36.png"/><Relationship Id="rId4" Type="http://schemas.openxmlformats.org/officeDocument/2006/relationships/image" Target="../media/image39.png"/><Relationship Id="rId9" Type="http://schemas.openxmlformats.org/officeDocument/2006/relationships/image" Target="../media/image31.jpeg"/><Relationship Id="rId1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12.xml"/><Relationship Id="rId1" Type="http://schemas.openxmlformats.org/officeDocument/2006/relationships/tags" Target="../tags/tag11.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12.xml"/><Relationship Id="rId1" Type="http://schemas.openxmlformats.org/officeDocument/2006/relationships/tags" Target="../tags/tag4.xml"/><Relationship Id="rId6" Type="http://schemas.openxmlformats.org/officeDocument/2006/relationships/diagramColors" Target="../diagrams/colors2.xml"/><Relationship Id="rId11" Type="http://schemas.openxmlformats.org/officeDocument/2006/relationships/image" Target="../media/image16.png"/><Relationship Id="rId5" Type="http://schemas.openxmlformats.org/officeDocument/2006/relationships/diagramQuickStyle" Target="../diagrams/quickStyle2.xml"/><Relationship Id="rId10" Type="http://schemas.openxmlformats.org/officeDocument/2006/relationships/image" Target="../media/image15.png"/><Relationship Id="rId4" Type="http://schemas.openxmlformats.org/officeDocument/2006/relationships/diagramLayout" Target="../diagrams/layout2.xml"/><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0.jp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oogle Shape;43;p2">
            <a:extLst>
              <a:ext uri="{FF2B5EF4-FFF2-40B4-BE49-F238E27FC236}">
                <a16:creationId xmlns:a16="http://schemas.microsoft.com/office/drawing/2014/main" id="{39472E94-A024-23FE-E3E4-DBA4BA601632}"/>
              </a:ext>
            </a:extLst>
          </p:cNvPr>
          <p:cNvGrpSpPr/>
          <p:nvPr/>
        </p:nvGrpSpPr>
        <p:grpSpPr>
          <a:xfrm rot="10800000">
            <a:off x="224" y="158"/>
            <a:ext cx="2383980" cy="2386871"/>
            <a:chOff x="4087813" y="1714500"/>
            <a:chExt cx="1309688" cy="1311275"/>
          </a:xfrm>
          <a:solidFill>
            <a:schemeClr val="tx2"/>
          </a:solidFill>
        </p:grpSpPr>
        <p:sp>
          <p:nvSpPr>
            <p:cNvPr id="40" name="Google Shape;44;p2">
              <a:extLst>
                <a:ext uri="{FF2B5EF4-FFF2-40B4-BE49-F238E27FC236}">
                  <a16:creationId xmlns:a16="http://schemas.microsoft.com/office/drawing/2014/main" id="{7B921749-2F64-4B0E-357B-52CD53D01908}"/>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Modern No. 20" panose="02070704070505020303" pitchFamily="18" charset="0"/>
                <a:ea typeface="Calibri"/>
                <a:cs typeface="Calibri"/>
                <a:sym typeface="Calibri"/>
              </a:endParaRPr>
            </a:p>
          </p:txBody>
        </p:sp>
        <p:sp>
          <p:nvSpPr>
            <p:cNvPr id="41" name="Google Shape;45;p2">
              <a:extLst>
                <a:ext uri="{FF2B5EF4-FFF2-40B4-BE49-F238E27FC236}">
                  <a16:creationId xmlns:a16="http://schemas.microsoft.com/office/drawing/2014/main" id="{DEF1B0BF-9105-4640-6943-9D341C505461}"/>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Modern No. 20" panose="02070704070505020303" pitchFamily="18" charset="0"/>
                <a:ea typeface="Calibri"/>
                <a:cs typeface="Calibri"/>
                <a:sym typeface="Calibri"/>
              </a:endParaRPr>
            </a:p>
          </p:txBody>
        </p:sp>
        <p:sp>
          <p:nvSpPr>
            <p:cNvPr id="42" name="Google Shape;46;p2">
              <a:extLst>
                <a:ext uri="{FF2B5EF4-FFF2-40B4-BE49-F238E27FC236}">
                  <a16:creationId xmlns:a16="http://schemas.microsoft.com/office/drawing/2014/main" id="{503CF592-722C-3741-0720-B2BF96DEF149}"/>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Modern No. 20" panose="02070704070505020303" pitchFamily="18" charset="0"/>
                <a:ea typeface="Calibri"/>
                <a:cs typeface="Calibri"/>
                <a:sym typeface="Calibri"/>
              </a:endParaRPr>
            </a:p>
          </p:txBody>
        </p:sp>
        <p:sp>
          <p:nvSpPr>
            <p:cNvPr id="43" name="Google Shape;47;p2">
              <a:extLst>
                <a:ext uri="{FF2B5EF4-FFF2-40B4-BE49-F238E27FC236}">
                  <a16:creationId xmlns:a16="http://schemas.microsoft.com/office/drawing/2014/main" id="{8868D5F3-7F20-3FEC-02CB-EC7F86A2DF01}"/>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Modern No. 20" panose="02070704070505020303" pitchFamily="18" charset="0"/>
                <a:ea typeface="Calibri"/>
                <a:cs typeface="Calibri"/>
                <a:sym typeface="Calibri"/>
              </a:endParaRPr>
            </a:p>
          </p:txBody>
        </p:sp>
        <p:sp>
          <p:nvSpPr>
            <p:cNvPr id="44" name="Google Shape;48;p2">
              <a:extLst>
                <a:ext uri="{FF2B5EF4-FFF2-40B4-BE49-F238E27FC236}">
                  <a16:creationId xmlns:a16="http://schemas.microsoft.com/office/drawing/2014/main" id="{DADEE2FB-0E0F-7ACF-320A-AFFE6A351CCE}"/>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Modern No. 20" panose="02070704070505020303" pitchFamily="18" charset="0"/>
                <a:ea typeface="Calibri"/>
                <a:cs typeface="Calibri"/>
                <a:sym typeface="Calibri"/>
              </a:endParaRPr>
            </a:p>
          </p:txBody>
        </p:sp>
        <p:sp>
          <p:nvSpPr>
            <p:cNvPr id="45" name="Google Shape;49;p2">
              <a:extLst>
                <a:ext uri="{FF2B5EF4-FFF2-40B4-BE49-F238E27FC236}">
                  <a16:creationId xmlns:a16="http://schemas.microsoft.com/office/drawing/2014/main" id="{1E512DBF-4ED9-70C6-1AA2-4605BC9AD5DC}"/>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Modern No. 20" panose="02070704070505020303" pitchFamily="18" charset="0"/>
                <a:ea typeface="Calibri"/>
                <a:cs typeface="Calibri"/>
                <a:sym typeface="Calibri"/>
              </a:endParaRPr>
            </a:p>
          </p:txBody>
        </p:sp>
        <p:sp>
          <p:nvSpPr>
            <p:cNvPr id="46" name="Google Shape;50;p2">
              <a:extLst>
                <a:ext uri="{FF2B5EF4-FFF2-40B4-BE49-F238E27FC236}">
                  <a16:creationId xmlns:a16="http://schemas.microsoft.com/office/drawing/2014/main" id="{266B5BFB-97B7-E348-3420-AD5FF07ED31D}"/>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Modern No. 20" panose="02070704070505020303" pitchFamily="18" charset="0"/>
                <a:ea typeface="Calibri"/>
                <a:cs typeface="Calibri"/>
                <a:sym typeface="Calibri"/>
              </a:endParaRPr>
            </a:p>
          </p:txBody>
        </p:sp>
        <p:sp>
          <p:nvSpPr>
            <p:cNvPr id="47" name="Google Shape;51;p2">
              <a:extLst>
                <a:ext uri="{FF2B5EF4-FFF2-40B4-BE49-F238E27FC236}">
                  <a16:creationId xmlns:a16="http://schemas.microsoft.com/office/drawing/2014/main" id="{1399138E-0951-76E5-97F5-0F782AAEA19F}"/>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Modern No. 20" panose="02070704070505020303" pitchFamily="18" charset="0"/>
                <a:ea typeface="Calibri"/>
                <a:cs typeface="Calibri"/>
                <a:sym typeface="Calibri"/>
              </a:endParaRPr>
            </a:p>
          </p:txBody>
        </p:sp>
      </p:grpSp>
      <p:grpSp>
        <p:nvGrpSpPr>
          <p:cNvPr id="48" name="Google Shape;43;p2">
            <a:extLst>
              <a:ext uri="{FF2B5EF4-FFF2-40B4-BE49-F238E27FC236}">
                <a16:creationId xmlns:a16="http://schemas.microsoft.com/office/drawing/2014/main" id="{CA8D7E7D-FBEA-4865-709D-9AE784891535}"/>
              </a:ext>
            </a:extLst>
          </p:cNvPr>
          <p:cNvGrpSpPr/>
          <p:nvPr/>
        </p:nvGrpSpPr>
        <p:grpSpPr>
          <a:xfrm>
            <a:off x="9808020" y="4471129"/>
            <a:ext cx="2383980" cy="2386871"/>
            <a:chOff x="4087813" y="1714500"/>
            <a:chExt cx="1309688" cy="1311275"/>
          </a:xfrm>
          <a:solidFill>
            <a:schemeClr val="tx2"/>
          </a:solidFill>
        </p:grpSpPr>
        <p:sp>
          <p:nvSpPr>
            <p:cNvPr id="49" name="Google Shape;44;p2">
              <a:extLst>
                <a:ext uri="{FF2B5EF4-FFF2-40B4-BE49-F238E27FC236}">
                  <a16:creationId xmlns:a16="http://schemas.microsoft.com/office/drawing/2014/main" id="{8E0472FD-0917-A1D1-1FEC-996B949430B5}"/>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Modern No. 20" panose="02070704070505020303" pitchFamily="18" charset="0"/>
                <a:ea typeface="Calibri"/>
                <a:cs typeface="Calibri"/>
                <a:sym typeface="Calibri"/>
              </a:endParaRPr>
            </a:p>
          </p:txBody>
        </p:sp>
        <p:sp>
          <p:nvSpPr>
            <p:cNvPr id="50" name="Google Shape;45;p2">
              <a:extLst>
                <a:ext uri="{FF2B5EF4-FFF2-40B4-BE49-F238E27FC236}">
                  <a16:creationId xmlns:a16="http://schemas.microsoft.com/office/drawing/2014/main" id="{D97A166B-EEBD-5714-9ED6-869F3BBE8AA6}"/>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Modern No. 20" panose="02070704070505020303" pitchFamily="18" charset="0"/>
                <a:ea typeface="Calibri"/>
                <a:cs typeface="Calibri"/>
                <a:sym typeface="Calibri"/>
              </a:endParaRPr>
            </a:p>
          </p:txBody>
        </p:sp>
        <p:sp>
          <p:nvSpPr>
            <p:cNvPr id="51" name="Google Shape;46;p2">
              <a:extLst>
                <a:ext uri="{FF2B5EF4-FFF2-40B4-BE49-F238E27FC236}">
                  <a16:creationId xmlns:a16="http://schemas.microsoft.com/office/drawing/2014/main" id="{7B3C76CD-57CE-4F3C-49B7-C0E1B7B674AD}"/>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Modern No. 20" panose="02070704070505020303" pitchFamily="18" charset="0"/>
                <a:ea typeface="Calibri"/>
                <a:cs typeface="Calibri"/>
                <a:sym typeface="Calibri"/>
              </a:endParaRPr>
            </a:p>
          </p:txBody>
        </p:sp>
        <p:sp>
          <p:nvSpPr>
            <p:cNvPr id="52" name="Google Shape;47;p2">
              <a:extLst>
                <a:ext uri="{FF2B5EF4-FFF2-40B4-BE49-F238E27FC236}">
                  <a16:creationId xmlns:a16="http://schemas.microsoft.com/office/drawing/2014/main" id="{4121DD59-CA3E-20BA-FAE8-01120BBFD312}"/>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Modern No. 20" panose="02070704070505020303" pitchFamily="18" charset="0"/>
                <a:ea typeface="Calibri"/>
                <a:cs typeface="Calibri"/>
                <a:sym typeface="Calibri"/>
              </a:endParaRPr>
            </a:p>
          </p:txBody>
        </p:sp>
        <p:sp>
          <p:nvSpPr>
            <p:cNvPr id="53" name="Google Shape;48;p2">
              <a:extLst>
                <a:ext uri="{FF2B5EF4-FFF2-40B4-BE49-F238E27FC236}">
                  <a16:creationId xmlns:a16="http://schemas.microsoft.com/office/drawing/2014/main" id="{661309B7-141F-9276-221B-F75004D3F82A}"/>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Modern No. 20" panose="02070704070505020303" pitchFamily="18" charset="0"/>
                <a:ea typeface="Calibri"/>
                <a:cs typeface="Calibri"/>
                <a:sym typeface="Calibri"/>
              </a:endParaRPr>
            </a:p>
          </p:txBody>
        </p:sp>
        <p:sp>
          <p:nvSpPr>
            <p:cNvPr id="54" name="Google Shape;49;p2">
              <a:extLst>
                <a:ext uri="{FF2B5EF4-FFF2-40B4-BE49-F238E27FC236}">
                  <a16:creationId xmlns:a16="http://schemas.microsoft.com/office/drawing/2014/main" id="{FC39E1F0-812E-C4D1-9373-377331A07DFF}"/>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Modern No. 20" panose="02070704070505020303" pitchFamily="18" charset="0"/>
                <a:ea typeface="Calibri"/>
                <a:cs typeface="Calibri"/>
                <a:sym typeface="Calibri"/>
              </a:endParaRPr>
            </a:p>
          </p:txBody>
        </p:sp>
        <p:sp>
          <p:nvSpPr>
            <p:cNvPr id="55" name="Google Shape;50;p2">
              <a:extLst>
                <a:ext uri="{FF2B5EF4-FFF2-40B4-BE49-F238E27FC236}">
                  <a16:creationId xmlns:a16="http://schemas.microsoft.com/office/drawing/2014/main" id="{8C933A52-B9B7-9C1B-A49D-C48F92EBCA65}"/>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Modern No. 20" panose="02070704070505020303" pitchFamily="18" charset="0"/>
                <a:ea typeface="Calibri"/>
                <a:cs typeface="Calibri"/>
                <a:sym typeface="Calibri"/>
              </a:endParaRPr>
            </a:p>
          </p:txBody>
        </p:sp>
        <p:sp>
          <p:nvSpPr>
            <p:cNvPr id="56" name="Google Shape;51;p2">
              <a:extLst>
                <a:ext uri="{FF2B5EF4-FFF2-40B4-BE49-F238E27FC236}">
                  <a16:creationId xmlns:a16="http://schemas.microsoft.com/office/drawing/2014/main" id="{094B148A-983F-D3A4-76C1-176AEED87BAA}"/>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Modern No. 20" panose="02070704070505020303" pitchFamily="18" charset="0"/>
                <a:ea typeface="Calibri"/>
                <a:cs typeface="Calibri"/>
                <a:sym typeface="Calibri"/>
              </a:endParaRPr>
            </a:p>
          </p:txBody>
        </p:sp>
      </p:grpSp>
      <p:sp>
        <p:nvSpPr>
          <p:cNvPr id="17" name="Rectangle 16">
            <a:extLst>
              <a:ext uri="{FF2B5EF4-FFF2-40B4-BE49-F238E27FC236}">
                <a16:creationId xmlns:a16="http://schemas.microsoft.com/office/drawing/2014/main" id="{AE34361A-9EFC-C53B-838E-879BDDA0AE75}"/>
              </a:ext>
            </a:extLst>
          </p:cNvPr>
          <p:cNvSpPr>
            <a:spLocks noChangeArrowheads="1"/>
          </p:cNvSpPr>
          <p:nvPr/>
        </p:nvSpPr>
        <p:spPr bwMode="auto">
          <a:xfrm>
            <a:off x="4184875" y="75132"/>
            <a:ext cx="3339899" cy="11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lnSpc>
                <a:spcPct val="96000"/>
              </a:lnSpc>
              <a:spcBef>
                <a:spcPts val="5000"/>
              </a:spcBef>
            </a:pPr>
            <a:r>
              <a:rPr lang="fr-FR" altLang="fr-FR" dirty="0">
                <a:latin typeface="Modern No. 20" panose="02070704070505020303" pitchFamily="18" charset="0"/>
              </a:rPr>
              <a:t>Ministère de l’enseignement supérieur et de la recherche scientifique</a:t>
            </a:r>
          </a:p>
          <a:p>
            <a:pPr algn="ctr" eaLnBrk="1" hangingPunct="1">
              <a:lnSpc>
                <a:spcPct val="96000"/>
              </a:lnSpc>
              <a:spcBef>
                <a:spcPts val="338"/>
              </a:spcBef>
            </a:pPr>
            <a:endParaRPr lang="fr-FR" altLang="fr-FR" sz="1600" dirty="0">
              <a:latin typeface="Modern No. 20" panose="02070704070505020303" pitchFamily="18" charset="0"/>
            </a:endParaRPr>
          </a:p>
        </p:txBody>
      </p:sp>
      <p:sp>
        <p:nvSpPr>
          <p:cNvPr id="18" name="Google Shape;2133;p31">
            <a:extLst>
              <a:ext uri="{FF2B5EF4-FFF2-40B4-BE49-F238E27FC236}">
                <a16:creationId xmlns:a16="http://schemas.microsoft.com/office/drawing/2014/main" id="{7724656D-9C26-3DA9-164A-A052D60DF30F}"/>
              </a:ext>
            </a:extLst>
          </p:cNvPr>
          <p:cNvSpPr txBox="1">
            <a:spLocks/>
          </p:cNvSpPr>
          <p:nvPr/>
        </p:nvSpPr>
        <p:spPr>
          <a:xfrm>
            <a:off x="91716" y="5599536"/>
            <a:ext cx="4061280" cy="1205353"/>
          </a:xfrm>
          <a:prstGeom prst="rect">
            <a:avLst/>
          </a:prstGeom>
        </p:spPr>
        <p:txBody>
          <a:bodyPr spcFirstLastPara="1" vert="horz" wrap="square" lIns="91425" tIns="91425" rIns="91425" bIns="91425" rtlCol="0" anchor="t" anchorCtr="0">
            <a:noAutofit/>
          </a:bodyPr>
          <a:lstStyle>
            <a:lvl1pPr marL="228600" lvl="0" indent="-228600" algn="l" defTabSz="914400" rtl="0" eaLnBrk="1" latinLnBrk="0" hangingPunct="1">
              <a:lnSpc>
                <a:spcPct val="100000"/>
              </a:lnSpc>
              <a:spcBef>
                <a:spcPts val="0"/>
              </a:spcBef>
              <a:spcAft>
                <a:spcPts val="0"/>
              </a:spcAft>
              <a:buSzPts val="1200"/>
              <a:buFont typeface="Arial" panose="020B0604020202020204" pitchFamily="34" charset="0"/>
              <a:buNone/>
              <a:defRPr sz="2133" kern="1200">
                <a:solidFill>
                  <a:schemeClr val="dk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8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800"/>
              <a:buFont typeface="Arial" panose="020B0604020202020204" pitchFamily="34" charset="0"/>
              <a:buNone/>
              <a:defRPr sz="24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800"/>
              <a:buFont typeface="Arial" panose="020B0604020202020204" pitchFamily="34" charset="0"/>
              <a:buNone/>
              <a:defRPr sz="24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800"/>
              <a:buFont typeface="Arial" panose="020B0604020202020204" pitchFamily="34" charset="0"/>
              <a:buNone/>
              <a:defRPr sz="24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800"/>
              <a:buFont typeface="Arial" panose="020B0604020202020204" pitchFamily="34" charset="0"/>
              <a:buNone/>
              <a:defRPr sz="24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800"/>
              <a:buFont typeface="Arial" panose="020B0604020202020204" pitchFamily="34" charset="0"/>
              <a:buNone/>
              <a:defRPr sz="24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800"/>
              <a:buFont typeface="Arial" panose="020B0604020202020204" pitchFamily="34" charset="0"/>
              <a:buNone/>
              <a:defRPr sz="24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800"/>
              <a:buFont typeface="Arial" panose="020B0604020202020204" pitchFamily="34" charset="0"/>
              <a:buNone/>
              <a:defRPr sz="2400" kern="1200">
                <a:solidFill>
                  <a:schemeClr val="tx1"/>
                </a:solidFill>
                <a:latin typeface="+mn-lt"/>
                <a:ea typeface="+mn-ea"/>
                <a:cs typeface="+mn-cs"/>
              </a:defRPr>
            </a:lvl9pPr>
          </a:lstStyle>
          <a:p>
            <a:pPr marL="0" indent="0"/>
            <a:r>
              <a:rPr lang="fr-FR" dirty="0">
                <a:latin typeface="Modern No. 20" panose="02070704070505020303" pitchFamily="18" charset="0"/>
              </a:rPr>
              <a:t>Réaliser Par : </a:t>
            </a:r>
          </a:p>
          <a:p>
            <a:pPr marL="0" indent="0"/>
            <a:r>
              <a:rPr lang="fr-FR" b="1" dirty="0">
                <a:latin typeface="Modern No. 20" panose="02070704070505020303" pitchFamily="18" charset="0"/>
              </a:rPr>
              <a:t>Abdelmottaleb Sghaier</a:t>
            </a:r>
          </a:p>
          <a:p>
            <a:pPr marL="0" indent="0"/>
            <a:r>
              <a:rPr lang="fr-FR" b="1" dirty="0">
                <a:latin typeface="Modern No. 20" panose="02070704070505020303" pitchFamily="18" charset="0"/>
              </a:rPr>
              <a:t>Montasser Chorfi</a:t>
            </a:r>
          </a:p>
        </p:txBody>
      </p:sp>
      <p:sp>
        <p:nvSpPr>
          <p:cNvPr id="30" name="ZoneTexte 15">
            <a:extLst>
              <a:ext uri="{FF2B5EF4-FFF2-40B4-BE49-F238E27FC236}">
                <a16:creationId xmlns:a16="http://schemas.microsoft.com/office/drawing/2014/main" id="{3EB60254-1CB9-2413-1919-1960C7017BBA}"/>
              </a:ext>
            </a:extLst>
          </p:cNvPr>
          <p:cNvSpPr txBox="1">
            <a:spLocks noChangeArrowheads="1"/>
          </p:cNvSpPr>
          <p:nvPr/>
        </p:nvSpPr>
        <p:spPr bwMode="auto">
          <a:xfrm>
            <a:off x="8201977" y="5599536"/>
            <a:ext cx="4151229" cy="1286445"/>
          </a:xfrm>
          <a:prstGeom prst="rect">
            <a:avLst/>
          </a:prstGeom>
        </p:spPr>
        <p:txBody>
          <a:bodyPr spcFirstLastPara="1" vert="horz" wrap="square" lIns="91425" tIns="91425" rIns="91425" bIns="91425" rtlCol="0" anchor="t" anchorCtr="0">
            <a:noAutofit/>
          </a:bodyPr>
          <a:lstStyle>
            <a:defPPr>
              <a:defRPr lang="fr-FR"/>
            </a:defPPr>
            <a:lvl1pPr lvl="0" indent="0">
              <a:lnSpc>
                <a:spcPct val="100000"/>
              </a:lnSpc>
              <a:spcBef>
                <a:spcPts val="0"/>
              </a:spcBef>
              <a:spcAft>
                <a:spcPts val="0"/>
              </a:spcAft>
              <a:buSzPts val="1200"/>
              <a:buFont typeface="Arial" panose="020B0604020202020204" pitchFamily="34" charset="0"/>
              <a:buNone/>
              <a:defRPr sz="2133" b="1">
                <a:solidFill>
                  <a:schemeClr val="dk1"/>
                </a:solidFill>
                <a:latin typeface="Actor" panose="020B0604020202020204" charset="0"/>
              </a:defRPr>
            </a:lvl1pPr>
            <a:lvl2pPr marL="685800" lvl="1" indent="-228600">
              <a:lnSpc>
                <a:spcPct val="100000"/>
              </a:lnSpc>
              <a:spcBef>
                <a:spcPts val="0"/>
              </a:spcBef>
              <a:spcAft>
                <a:spcPts val="0"/>
              </a:spcAft>
              <a:buSzPts val="1800"/>
              <a:buFont typeface="Arial" panose="020B0604020202020204" pitchFamily="34" charset="0"/>
              <a:buNone/>
              <a:defRPr sz="2400"/>
            </a:lvl2pPr>
            <a:lvl3pPr marL="1143000" lvl="2" indent="-228600">
              <a:lnSpc>
                <a:spcPct val="100000"/>
              </a:lnSpc>
              <a:spcBef>
                <a:spcPts val="0"/>
              </a:spcBef>
              <a:spcAft>
                <a:spcPts val="0"/>
              </a:spcAft>
              <a:buSzPts val="1800"/>
              <a:buFont typeface="Arial" panose="020B0604020202020204" pitchFamily="34" charset="0"/>
              <a:buNone/>
              <a:defRPr sz="2400"/>
            </a:lvl3pPr>
            <a:lvl4pPr marL="1600200" lvl="3" indent="-228600">
              <a:lnSpc>
                <a:spcPct val="100000"/>
              </a:lnSpc>
              <a:spcBef>
                <a:spcPts val="0"/>
              </a:spcBef>
              <a:spcAft>
                <a:spcPts val="0"/>
              </a:spcAft>
              <a:buSzPts val="1800"/>
              <a:buFont typeface="Arial" panose="020B0604020202020204" pitchFamily="34" charset="0"/>
              <a:buNone/>
              <a:defRPr sz="2400"/>
            </a:lvl4pPr>
            <a:lvl5pPr marL="2057400" lvl="4" indent="-228600">
              <a:lnSpc>
                <a:spcPct val="100000"/>
              </a:lnSpc>
              <a:spcBef>
                <a:spcPts val="0"/>
              </a:spcBef>
              <a:spcAft>
                <a:spcPts val="0"/>
              </a:spcAft>
              <a:buSzPts val="1800"/>
              <a:buFont typeface="Arial" panose="020B0604020202020204" pitchFamily="34" charset="0"/>
              <a:buNone/>
              <a:defRPr sz="2400"/>
            </a:lvl5pPr>
            <a:lvl6pPr marL="2514600" lvl="5" indent="-228600">
              <a:lnSpc>
                <a:spcPct val="100000"/>
              </a:lnSpc>
              <a:spcBef>
                <a:spcPts val="0"/>
              </a:spcBef>
              <a:spcAft>
                <a:spcPts val="0"/>
              </a:spcAft>
              <a:buSzPts val="1800"/>
              <a:buFont typeface="Arial" panose="020B0604020202020204" pitchFamily="34" charset="0"/>
              <a:buNone/>
              <a:defRPr sz="2400"/>
            </a:lvl6pPr>
            <a:lvl7pPr marL="2971800" lvl="6" indent="-228600">
              <a:lnSpc>
                <a:spcPct val="100000"/>
              </a:lnSpc>
              <a:spcBef>
                <a:spcPts val="0"/>
              </a:spcBef>
              <a:spcAft>
                <a:spcPts val="0"/>
              </a:spcAft>
              <a:buSzPts val="1800"/>
              <a:buFont typeface="Arial" panose="020B0604020202020204" pitchFamily="34" charset="0"/>
              <a:buNone/>
              <a:defRPr sz="2400"/>
            </a:lvl7pPr>
            <a:lvl8pPr marL="3429000" lvl="7" indent="-228600">
              <a:lnSpc>
                <a:spcPct val="100000"/>
              </a:lnSpc>
              <a:spcBef>
                <a:spcPts val="0"/>
              </a:spcBef>
              <a:spcAft>
                <a:spcPts val="0"/>
              </a:spcAft>
              <a:buSzPts val="1800"/>
              <a:buFont typeface="Arial" panose="020B0604020202020204" pitchFamily="34" charset="0"/>
              <a:buNone/>
              <a:defRPr sz="2400"/>
            </a:lvl8pPr>
            <a:lvl9pPr marL="3886200" lvl="8" indent="-228600">
              <a:lnSpc>
                <a:spcPct val="100000"/>
              </a:lnSpc>
              <a:spcBef>
                <a:spcPts val="0"/>
              </a:spcBef>
              <a:spcAft>
                <a:spcPts val="0"/>
              </a:spcAft>
              <a:buSzPts val="1800"/>
              <a:buFont typeface="Arial" panose="020B0604020202020204" pitchFamily="34" charset="0"/>
              <a:buNone/>
              <a:defRPr sz="2400"/>
            </a:lvl9pPr>
          </a:lstStyle>
          <a:p>
            <a:r>
              <a:rPr lang="fr-FR" altLang="fr-FR" b="0" dirty="0">
                <a:latin typeface="Modern No. 20" panose="02070704070505020303" pitchFamily="18" charset="0"/>
              </a:rPr>
              <a:t>Encadré par :</a:t>
            </a:r>
          </a:p>
          <a:p>
            <a:r>
              <a:rPr lang="fr-FR" dirty="0">
                <a:latin typeface="Modern No. 20" panose="02070704070505020303" pitchFamily="18" charset="0"/>
              </a:rPr>
              <a:t>M. Wahid Hamdi – ISET Tozeur</a:t>
            </a:r>
            <a:endParaRPr lang="fr-FR" altLang="fr-FR" dirty="0">
              <a:latin typeface="Modern No. 20" panose="02070704070505020303" pitchFamily="18" charset="0"/>
            </a:endParaRPr>
          </a:p>
        </p:txBody>
      </p:sp>
      <p:pic>
        <p:nvPicPr>
          <p:cNvPr id="11" name="Image 10" descr="ISET Tozeur bis">
            <a:extLst>
              <a:ext uri="{FF2B5EF4-FFF2-40B4-BE49-F238E27FC236}">
                <a16:creationId xmlns:a16="http://schemas.microsoft.com/office/drawing/2014/main" id="{012F3336-1EB5-E144-77BB-FA4269B674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25445" y="-61900"/>
            <a:ext cx="2878110" cy="2014281"/>
          </a:xfrm>
          <a:prstGeom prst="rect">
            <a:avLst/>
          </a:prstGeom>
          <a:noFill/>
          <a:ln>
            <a:noFill/>
          </a:ln>
        </p:spPr>
      </p:pic>
      <p:pic>
        <p:nvPicPr>
          <p:cNvPr id="3" name="Image 2">
            <a:extLst>
              <a:ext uri="{FF2B5EF4-FFF2-40B4-BE49-F238E27FC236}">
                <a16:creationId xmlns:a16="http://schemas.microsoft.com/office/drawing/2014/main" id="{F223A75C-6E9A-4859-88DA-C78809C76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10" y="150421"/>
            <a:ext cx="2617151" cy="1801960"/>
          </a:xfrm>
          <a:prstGeom prst="rect">
            <a:avLst/>
          </a:prstGeom>
        </p:spPr>
      </p:pic>
      <p:sp>
        <p:nvSpPr>
          <p:cNvPr id="6" name="ZoneTexte 5">
            <a:extLst>
              <a:ext uri="{FF2B5EF4-FFF2-40B4-BE49-F238E27FC236}">
                <a16:creationId xmlns:a16="http://schemas.microsoft.com/office/drawing/2014/main" id="{01F7AD53-EB1E-1BF0-BBE1-1A7B4D9891A2}"/>
              </a:ext>
            </a:extLst>
          </p:cNvPr>
          <p:cNvSpPr txBox="1"/>
          <p:nvPr/>
        </p:nvSpPr>
        <p:spPr>
          <a:xfrm>
            <a:off x="1894114" y="2244668"/>
            <a:ext cx="8231770" cy="2800767"/>
          </a:xfrm>
          <a:prstGeom prst="rect">
            <a:avLst/>
          </a:prstGeom>
          <a:noFill/>
        </p:spPr>
        <p:txBody>
          <a:bodyPr wrap="square">
            <a:spAutoFit/>
          </a:bodyPr>
          <a:lstStyle/>
          <a:p>
            <a:pPr algn="ctr"/>
            <a:r>
              <a:rPr lang="fr-FR" sz="4400" b="1" dirty="0">
                <a:solidFill>
                  <a:schemeClr val="dk1"/>
                </a:solidFill>
                <a:latin typeface="Modern No. 20" panose="02070704070505020303" pitchFamily="18" charset="0"/>
              </a:rPr>
              <a:t>Détection Intelligente en temps réel des Intrusions en Cybersécurité à l’aide du Machine Learning intégré à une solution SIEM </a:t>
            </a:r>
          </a:p>
        </p:txBody>
      </p:sp>
      <p:sp>
        <p:nvSpPr>
          <p:cNvPr id="4" name="ZoneTexte 3">
            <a:extLst>
              <a:ext uri="{FF2B5EF4-FFF2-40B4-BE49-F238E27FC236}">
                <a16:creationId xmlns:a16="http://schemas.microsoft.com/office/drawing/2014/main" id="{B6C8A560-C233-FA2E-EEDF-CA3153A1F312}"/>
              </a:ext>
            </a:extLst>
          </p:cNvPr>
          <p:cNvSpPr txBox="1"/>
          <p:nvPr/>
        </p:nvSpPr>
        <p:spPr>
          <a:xfrm>
            <a:off x="3775238" y="6413536"/>
            <a:ext cx="3421975" cy="369332"/>
          </a:xfrm>
          <a:prstGeom prst="rect">
            <a:avLst/>
          </a:prstGeom>
          <a:noFill/>
        </p:spPr>
        <p:txBody>
          <a:bodyPr wrap="square">
            <a:spAutoFit/>
          </a:bodyPr>
          <a:lstStyle/>
          <a:p>
            <a:r>
              <a:rPr lang="fr-FR" sz="1800" dirty="0">
                <a:effectLst/>
                <a:latin typeface="Modern No. 20" panose="02070704070505020303" pitchFamily="18" charset="0"/>
                <a:ea typeface="Calibri" panose="020F0502020204030204" pitchFamily="34" charset="0"/>
                <a:cs typeface="Arial" panose="020B0604020202020204" pitchFamily="34" charset="0"/>
              </a:rPr>
              <a:t>Année Universitaire : 2024-2025 </a:t>
            </a:r>
            <a:endParaRPr lang="fr-FR" dirty="0"/>
          </a:p>
        </p:txBody>
      </p:sp>
    </p:spTree>
    <p:extLst>
      <p:ext uri="{BB962C8B-B14F-4D97-AF65-F5344CB8AC3E}">
        <p14:creationId xmlns:p14="http://schemas.microsoft.com/office/powerpoint/2010/main" val="1226614865"/>
      </p:ext>
    </p:extLst>
  </p:cSld>
  <p:clrMapOvr>
    <a:masterClrMapping/>
  </p:clrMapOvr>
  <mc:AlternateContent xmlns:mc="http://schemas.openxmlformats.org/markup-compatibility/2006">
    <mc:Choice xmlns:p14="http://schemas.microsoft.com/office/powerpoint/2010/main" Requires="p14">
      <p:transition p14:dur="0" advTm="8881"/>
    </mc:Choice>
    <mc:Fallback>
      <p:transition advTm="888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1585A-1016-BD21-9408-3AC53A2AC24C}"/>
            </a:ext>
          </a:extLst>
        </p:cNvPr>
        <p:cNvGrpSpPr/>
        <p:nvPr/>
      </p:nvGrpSpPr>
      <p:grpSpPr>
        <a:xfrm>
          <a:off x="0" y="0"/>
          <a:ext cx="0" cy="0"/>
          <a:chOff x="0" y="0"/>
          <a:chExt cx="0" cy="0"/>
        </a:xfrm>
      </p:grpSpPr>
      <p:grpSp>
        <p:nvGrpSpPr>
          <p:cNvPr id="5" name="组合 7">
            <a:extLst>
              <a:ext uri="{FF2B5EF4-FFF2-40B4-BE49-F238E27FC236}">
                <a16:creationId xmlns:a16="http://schemas.microsoft.com/office/drawing/2014/main" id="{78534BA7-5A98-CFF9-1AD8-C2328CEFA916}"/>
              </a:ext>
            </a:extLst>
          </p:cNvPr>
          <p:cNvGrpSpPr/>
          <p:nvPr/>
        </p:nvGrpSpPr>
        <p:grpSpPr>
          <a:xfrm>
            <a:off x="476353" y="490243"/>
            <a:ext cx="2573142" cy="450215"/>
            <a:chOff x="1783541" y="611833"/>
            <a:chExt cx="2573142" cy="387063"/>
          </a:xfrm>
        </p:grpSpPr>
        <p:sp>
          <p:nvSpPr>
            <p:cNvPr id="6" name="平行四边形 12">
              <a:extLst>
                <a:ext uri="{FF2B5EF4-FFF2-40B4-BE49-F238E27FC236}">
                  <a16:creationId xmlns:a16="http://schemas.microsoft.com/office/drawing/2014/main" id="{84546C48-96B0-2BB6-6DB2-A34044007100}"/>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2D7DA8B4-362E-CC38-8542-08BBAE6C6799}"/>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5E02897D-AF1A-AC29-BEC1-D6F4ABE1DEBF}"/>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4619A4E1-F40A-3FE5-0A6D-02BBA2808635}"/>
              </a:ext>
            </a:extLst>
          </p:cNvPr>
          <p:cNvGrpSpPr/>
          <p:nvPr/>
        </p:nvGrpSpPr>
        <p:grpSpPr>
          <a:xfrm flipH="1">
            <a:off x="8991021" y="510180"/>
            <a:ext cx="2573142" cy="450215"/>
            <a:chOff x="1783541" y="611833"/>
            <a:chExt cx="2573142" cy="387063"/>
          </a:xfrm>
        </p:grpSpPr>
        <p:sp>
          <p:nvSpPr>
            <p:cNvPr id="10" name="平行四边形 9">
              <a:extLst>
                <a:ext uri="{FF2B5EF4-FFF2-40B4-BE49-F238E27FC236}">
                  <a16:creationId xmlns:a16="http://schemas.microsoft.com/office/drawing/2014/main" id="{48E573BC-5483-2C3D-837C-0677F68AF5AB}"/>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1C3AF504-ECCF-F1C0-BC5C-7FE5CEDBAEEB}"/>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5626788-8848-06C1-4572-01ABCF77A371}"/>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5B784F36-DA31-EED9-130A-1AD1E4A38A4F}"/>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045B8070-CF9C-6C19-5861-AAAE3DB37629}"/>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2B9FE3F4-4D47-34AF-3218-D6B24A823687}"/>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54989EA0-3041-F26F-91DD-725084FE6031}"/>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9576753C-373A-DB34-C215-4B3741794E69}"/>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934810D2-576D-8D7D-1AEA-323BD4BDD09E}"/>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C8A80A3C-8F98-2C18-022C-EB8D5D01F9DA}"/>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AABF2C3D-FE30-C867-5767-AE462A2BF42F}"/>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C4F3BAEF-5B27-7D54-B864-99C9095FB9F7}"/>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F980BB1C-E460-D8E8-7C9E-A534001DCA48}"/>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830CCB27-24BC-49A2-8310-CAD87660910A}"/>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89368C15-5A10-2B28-D106-F4DC08CDC34B}"/>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F32BBCBF-D94D-1FF6-1F64-8ADF394EE26E}"/>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F6EA0FB9-2D94-19E6-C03C-5923EAB07BEB}"/>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E9595F83-01ED-BC46-2C05-A9B9D55D0B54}"/>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38DCE068-1EB3-330E-292C-0C90C1DBC638}"/>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7B69C5EB-782D-F4F7-ECA0-02D2FECE49CA}"/>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72F0586F-CC7B-7A7C-0B44-30A485B2789C}"/>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 name="Groupe 2">
            <a:extLst>
              <a:ext uri="{FF2B5EF4-FFF2-40B4-BE49-F238E27FC236}">
                <a16:creationId xmlns:a16="http://schemas.microsoft.com/office/drawing/2014/main" id="{FEDBBC1C-03A6-9501-EFB2-F757EB4BC8EA}"/>
              </a:ext>
            </a:extLst>
          </p:cNvPr>
          <p:cNvGrpSpPr/>
          <p:nvPr/>
        </p:nvGrpSpPr>
        <p:grpSpPr>
          <a:xfrm>
            <a:off x="3185269" y="1293336"/>
            <a:ext cx="6622751" cy="4956511"/>
            <a:chOff x="864383" y="1597951"/>
            <a:chExt cx="6622751" cy="4956511"/>
          </a:xfrm>
        </p:grpSpPr>
        <p:sp>
          <p:nvSpPr>
            <p:cNvPr id="14" name="Forme libre : forme 13">
              <a:extLst>
                <a:ext uri="{FF2B5EF4-FFF2-40B4-BE49-F238E27FC236}">
                  <a16:creationId xmlns:a16="http://schemas.microsoft.com/office/drawing/2014/main" id="{8F037AC0-E690-B40D-2DCF-271D1D41FED9}"/>
                </a:ext>
              </a:extLst>
            </p:cNvPr>
            <p:cNvSpPr/>
            <p:nvPr/>
          </p:nvSpPr>
          <p:spPr>
            <a:xfrm rot="2562154">
              <a:off x="2789918" y="5079671"/>
              <a:ext cx="750920" cy="41396"/>
            </a:xfrm>
            <a:custGeom>
              <a:avLst/>
              <a:gdLst/>
              <a:ahLst/>
              <a:cxnLst/>
              <a:rect l="0" t="0" r="0" b="0"/>
              <a:pathLst>
                <a:path>
                  <a:moveTo>
                    <a:pt x="0" y="20698"/>
                  </a:moveTo>
                  <a:lnTo>
                    <a:pt x="750920" y="2069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Forme libre : forme 26">
              <a:extLst>
                <a:ext uri="{FF2B5EF4-FFF2-40B4-BE49-F238E27FC236}">
                  <a16:creationId xmlns:a16="http://schemas.microsoft.com/office/drawing/2014/main" id="{DDFF3A5B-3CD9-B711-23C7-D4C6F6EF7166}"/>
                </a:ext>
              </a:extLst>
            </p:cNvPr>
            <p:cNvSpPr/>
            <p:nvPr/>
          </p:nvSpPr>
          <p:spPr>
            <a:xfrm>
              <a:off x="2889458" y="4055509"/>
              <a:ext cx="788706" cy="41396"/>
            </a:xfrm>
            <a:custGeom>
              <a:avLst/>
              <a:gdLst/>
              <a:ahLst/>
              <a:cxnLst/>
              <a:rect l="0" t="0" r="0" b="0"/>
              <a:pathLst>
                <a:path>
                  <a:moveTo>
                    <a:pt x="0" y="20698"/>
                  </a:moveTo>
                  <a:lnTo>
                    <a:pt x="788706" y="2069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8" name="Forme libre : forme 27">
              <a:extLst>
                <a:ext uri="{FF2B5EF4-FFF2-40B4-BE49-F238E27FC236}">
                  <a16:creationId xmlns:a16="http://schemas.microsoft.com/office/drawing/2014/main" id="{6ED1A64B-ADDC-DA2E-2D03-406AD2F16A98}"/>
                </a:ext>
              </a:extLst>
            </p:cNvPr>
            <p:cNvSpPr/>
            <p:nvPr/>
          </p:nvSpPr>
          <p:spPr>
            <a:xfrm rot="19037846">
              <a:off x="2789918" y="3031346"/>
              <a:ext cx="750920" cy="41396"/>
            </a:xfrm>
            <a:custGeom>
              <a:avLst/>
              <a:gdLst/>
              <a:ahLst/>
              <a:cxnLst/>
              <a:rect l="0" t="0" r="0" b="0"/>
              <a:pathLst>
                <a:path>
                  <a:moveTo>
                    <a:pt x="0" y="20698"/>
                  </a:moveTo>
                  <a:lnTo>
                    <a:pt x="750920" y="2069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9" name="Ellipse 28">
              <a:extLst>
                <a:ext uri="{FF2B5EF4-FFF2-40B4-BE49-F238E27FC236}">
                  <a16:creationId xmlns:a16="http://schemas.microsoft.com/office/drawing/2014/main" id="{BDCBA90F-C93C-2FBD-22CD-8704F0C88339}"/>
                </a:ext>
              </a:extLst>
            </p:cNvPr>
            <p:cNvSpPr/>
            <p:nvPr/>
          </p:nvSpPr>
          <p:spPr>
            <a:xfrm>
              <a:off x="864383" y="2884986"/>
              <a:ext cx="2382441" cy="2382441"/>
            </a:xfrm>
            <a:prstGeom prst="ellipse">
              <a:avLst/>
            </a:prstGeom>
            <a:blipFill rotWithShape="1">
              <a:blip r:embed="rId3"/>
              <a:srcRect/>
              <a:stretch>
                <a:fillRect l="-4000" r="-4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Forme libre : forme 29">
              <a:extLst>
                <a:ext uri="{FF2B5EF4-FFF2-40B4-BE49-F238E27FC236}">
                  <a16:creationId xmlns:a16="http://schemas.microsoft.com/office/drawing/2014/main" id="{0C3FD48E-54C5-B787-7E30-C3BAA55B2892}"/>
                </a:ext>
              </a:extLst>
            </p:cNvPr>
            <p:cNvSpPr/>
            <p:nvPr/>
          </p:nvSpPr>
          <p:spPr>
            <a:xfrm>
              <a:off x="3251811" y="1597951"/>
              <a:ext cx="1429464" cy="1429464"/>
            </a:xfrm>
            <a:custGeom>
              <a:avLst/>
              <a:gdLst>
                <a:gd name="connsiteX0" fmla="*/ 0 w 1429464"/>
                <a:gd name="connsiteY0" fmla="*/ 714732 h 1429464"/>
                <a:gd name="connsiteX1" fmla="*/ 714732 w 1429464"/>
                <a:gd name="connsiteY1" fmla="*/ 0 h 1429464"/>
                <a:gd name="connsiteX2" fmla="*/ 1429464 w 1429464"/>
                <a:gd name="connsiteY2" fmla="*/ 714732 h 1429464"/>
                <a:gd name="connsiteX3" fmla="*/ 714732 w 1429464"/>
                <a:gd name="connsiteY3" fmla="*/ 1429464 h 1429464"/>
                <a:gd name="connsiteX4" fmla="*/ 0 w 1429464"/>
                <a:gd name="connsiteY4" fmla="*/ 714732 h 1429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9464" h="1429464">
                  <a:moveTo>
                    <a:pt x="0" y="714732"/>
                  </a:moveTo>
                  <a:cubicBezTo>
                    <a:pt x="0" y="319996"/>
                    <a:pt x="319996" y="0"/>
                    <a:pt x="714732" y="0"/>
                  </a:cubicBezTo>
                  <a:cubicBezTo>
                    <a:pt x="1109468" y="0"/>
                    <a:pt x="1429464" y="319996"/>
                    <a:pt x="1429464" y="714732"/>
                  </a:cubicBezTo>
                  <a:cubicBezTo>
                    <a:pt x="1429464" y="1109468"/>
                    <a:pt x="1109468" y="1429464"/>
                    <a:pt x="714732" y="1429464"/>
                  </a:cubicBezTo>
                  <a:cubicBezTo>
                    <a:pt x="319996" y="1429464"/>
                    <a:pt x="0" y="1109468"/>
                    <a:pt x="0" y="71473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4580" tIns="224580" rIns="224580" bIns="224580" numCol="1" spcCol="1270" anchor="ctr" anchorCtr="0">
              <a:noAutofit/>
            </a:bodyPr>
            <a:lstStyle/>
            <a:p>
              <a:pPr marL="0" lvl="0" indent="0" algn="ctr" defTabSz="1066800">
                <a:lnSpc>
                  <a:spcPct val="90000"/>
                </a:lnSpc>
                <a:spcBef>
                  <a:spcPct val="0"/>
                </a:spcBef>
                <a:spcAft>
                  <a:spcPct val="35000"/>
                </a:spcAft>
                <a:buNone/>
              </a:pPr>
              <a:r>
                <a:rPr lang="fr-FR" sz="2400" b="0" kern="1200" dirty="0">
                  <a:solidFill>
                    <a:schemeClr val="bg1"/>
                  </a:solidFill>
                </a:rPr>
                <a:t>Elasticsearch</a:t>
              </a:r>
              <a:endParaRPr lang="fr-FR" sz="1200" b="0" kern="1200" dirty="0">
                <a:solidFill>
                  <a:schemeClr val="bg1"/>
                </a:solidFill>
              </a:endParaRPr>
            </a:p>
          </p:txBody>
        </p:sp>
        <p:sp>
          <p:nvSpPr>
            <p:cNvPr id="31" name="Forme libre : forme 30">
              <a:extLst>
                <a:ext uri="{FF2B5EF4-FFF2-40B4-BE49-F238E27FC236}">
                  <a16:creationId xmlns:a16="http://schemas.microsoft.com/office/drawing/2014/main" id="{FB132959-F5D3-A532-671C-880B52A30939}"/>
                </a:ext>
              </a:extLst>
            </p:cNvPr>
            <p:cNvSpPr/>
            <p:nvPr/>
          </p:nvSpPr>
          <p:spPr>
            <a:xfrm>
              <a:off x="4824222" y="1597951"/>
              <a:ext cx="2144197" cy="1429464"/>
            </a:xfrm>
            <a:custGeom>
              <a:avLst/>
              <a:gdLst>
                <a:gd name="connsiteX0" fmla="*/ 0 w 2144197"/>
                <a:gd name="connsiteY0" fmla="*/ 0 h 1429464"/>
                <a:gd name="connsiteX1" fmla="*/ 2144197 w 2144197"/>
                <a:gd name="connsiteY1" fmla="*/ 0 h 1429464"/>
                <a:gd name="connsiteX2" fmla="*/ 2144197 w 2144197"/>
                <a:gd name="connsiteY2" fmla="*/ 1429464 h 1429464"/>
                <a:gd name="connsiteX3" fmla="*/ 0 w 2144197"/>
                <a:gd name="connsiteY3" fmla="*/ 1429464 h 1429464"/>
                <a:gd name="connsiteX4" fmla="*/ 0 w 2144197"/>
                <a:gd name="connsiteY4" fmla="*/ 0 h 1429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4197" h="1429464">
                  <a:moveTo>
                    <a:pt x="0" y="0"/>
                  </a:moveTo>
                  <a:lnTo>
                    <a:pt x="2144197" y="0"/>
                  </a:lnTo>
                  <a:lnTo>
                    <a:pt x="2144197" y="1429464"/>
                  </a:lnTo>
                  <a:lnTo>
                    <a:pt x="0" y="142946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1066800">
                <a:lnSpc>
                  <a:spcPct val="90000"/>
                </a:lnSpc>
                <a:spcBef>
                  <a:spcPct val="0"/>
                </a:spcBef>
                <a:spcAft>
                  <a:spcPct val="15000"/>
                </a:spcAft>
                <a:buChar char="•"/>
              </a:pPr>
              <a:r>
                <a:rPr lang="fr-FR" sz="2400" b="0" kern="1200" dirty="0">
                  <a:solidFill>
                    <a:schemeClr val="tx1"/>
                  </a:solidFill>
                </a:rPr>
                <a:t>Indexation et recherche rapide de logs</a:t>
              </a:r>
            </a:p>
          </p:txBody>
        </p:sp>
        <p:sp>
          <p:nvSpPr>
            <p:cNvPr id="32" name="Forme libre : forme 31">
              <a:extLst>
                <a:ext uri="{FF2B5EF4-FFF2-40B4-BE49-F238E27FC236}">
                  <a16:creationId xmlns:a16="http://schemas.microsoft.com/office/drawing/2014/main" id="{BDD8D30C-5359-144C-CB03-6BF90E0A6FC2}"/>
                </a:ext>
              </a:extLst>
            </p:cNvPr>
            <p:cNvSpPr/>
            <p:nvPr/>
          </p:nvSpPr>
          <p:spPr>
            <a:xfrm>
              <a:off x="3678165" y="3361475"/>
              <a:ext cx="1503353" cy="1429464"/>
            </a:xfrm>
            <a:custGeom>
              <a:avLst/>
              <a:gdLst>
                <a:gd name="connsiteX0" fmla="*/ 0 w 1503353"/>
                <a:gd name="connsiteY0" fmla="*/ 714732 h 1429464"/>
                <a:gd name="connsiteX1" fmla="*/ 751677 w 1503353"/>
                <a:gd name="connsiteY1" fmla="*/ 0 h 1429464"/>
                <a:gd name="connsiteX2" fmla="*/ 1503354 w 1503353"/>
                <a:gd name="connsiteY2" fmla="*/ 714732 h 1429464"/>
                <a:gd name="connsiteX3" fmla="*/ 751677 w 1503353"/>
                <a:gd name="connsiteY3" fmla="*/ 1429464 h 1429464"/>
                <a:gd name="connsiteX4" fmla="*/ 0 w 1503353"/>
                <a:gd name="connsiteY4" fmla="*/ 714732 h 1429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3353" h="1429464">
                  <a:moveTo>
                    <a:pt x="0" y="714732"/>
                  </a:moveTo>
                  <a:cubicBezTo>
                    <a:pt x="0" y="319996"/>
                    <a:pt x="336537" y="0"/>
                    <a:pt x="751677" y="0"/>
                  </a:cubicBezTo>
                  <a:cubicBezTo>
                    <a:pt x="1166817" y="0"/>
                    <a:pt x="1503354" y="319996"/>
                    <a:pt x="1503354" y="714732"/>
                  </a:cubicBezTo>
                  <a:cubicBezTo>
                    <a:pt x="1503354" y="1109468"/>
                    <a:pt x="1166817" y="1429464"/>
                    <a:pt x="751677" y="1429464"/>
                  </a:cubicBezTo>
                  <a:cubicBezTo>
                    <a:pt x="336537" y="1429464"/>
                    <a:pt x="0" y="1109468"/>
                    <a:pt x="0" y="71473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861" tIns="222040" rIns="232861" bIns="222040" numCol="1" spcCol="1270" anchor="ctr" anchorCtr="0">
              <a:noAutofit/>
            </a:bodyPr>
            <a:lstStyle/>
            <a:p>
              <a:pPr marL="0" lvl="0" indent="0" algn="ctr" defTabSz="889000">
                <a:lnSpc>
                  <a:spcPct val="90000"/>
                </a:lnSpc>
                <a:spcBef>
                  <a:spcPct val="0"/>
                </a:spcBef>
                <a:spcAft>
                  <a:spcPct val="35000"/>
                </a:spcAft>
                <a:buNone/>
              </a:pPr>
              <a:r>
                <a:rPr lang="fr-FR" sz="2000" b="0" kern="1200" dirty="0">
                  <a:solidFill>
                    <a:schemeClr val="bg1"/>
                  </a:solidFill>
                </a:rPr>
                <a:t>Logstash</a:t>
              </a:r>
            </a:p>
          </p:txBody>
        </p:sp>
        <p:sp>
          <p:nvSpPr>
            <p:cNvPr id="33" name="Forme libre : forme 32">
              <a:extLst>
                <a:ext uri="{FF2B5EF4-FFF2-40B4-BE49-F238E27FC236}">
                  <a16:creationId xmlns:a16="http://schemas.microsoft.com/office/drawing/2014/main" id="{4B7E9544-C52E-0AF8-9428-4DAE50892713}"/>
                </a:ext>
              </a:extLst>
            </p:cNvPr>
            <p:cNvSpPr/>
            <p:nvPr/>
          </p:nvSpPr>
          <p:spPr>
            <a:xfrm>
              <a:off x="5232104" y="3361475"/>
              <a:ext cx="2255030" cy="1429464"/>
            </a:xfrm>
            <a:custGeom>
              <a:avLst/>
              <a:gdLst>
                <a:gd name="connsiteX0" fmla="*/ 0 w 2255030"/>
                <a:gd name="connsiteY0" fmla="*/ 0 h 1429464"/>
                <a:gd name="connsiteX1" fmla="*/ 2255030 w 2255030"/>
                <a:gd name="connsiteY1" fmla="*/ 0 h 1429464"/>
                <a:gd name="connsiteX2" fmla="*/ 2255030 w 2255030"/>
                <a:gd name="connsiteY2" fmla="*/ 1429464 h 1429464"/>
                <a:gd name="connsiteX3" fmla="*/ 0 w 2255030"/>
                <a:gd name="connsiteY3" fmla="*/ 1429464 h 1429464"/>
                <a:gd name="connsiteX4" fmla="*/ 0 w 2255030"/>
                <a:gd name="connsiteY4" fmla="*/ 0 h 1429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5030" h="1429464">
                  <a:moveTo>
                    <a:pt x="0" y="0"/>
                  </a:moveTo>
                  <a:lnTo>
                    <a:pt x="2255030" y="0"/>
                  </a:lnTo>
                  <a:lnTo>
                    <a:pt x="2255030" y="1429464"/>
                  </a:lnTo>
                  <a:lnTo>
                    <a:pt x="0" y="142946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1066800">
                <a:lnSpc>
                  <a:spcPct val="90000"/>
                </a:lnSpc>
                <a:spcBef>
                  <a:spcPct val="0"/>
                </a:spcBef>
                <a:spcAft>
                  <a:spcPct val="15000"/>
                </a:spcAft>
                <a:buChar char="•"/>
              </a:pPr>
              <a:r>
                <a:rPr lang="fr-FR" sz="2400" b="0" kern="1200" dirty="0">
                  <a:solidFill>
                    <a:schemeClr val="tx1"/>
                  </a:solidFill>
                </a:rPr>
                <a:t>Collecte</a:t>
              </a:r>
            </a:p>
            <a:p>
              <a:pPr marL="228600" lvl="1" indent="-228600" algn="l" defTabSz="1066800">
                <a:lnSpc>
                  <a:spcPct val="90000"/>
                </a:lnSpc>
                <a:spcBef>
                  <a:spcPct val="0"/>
                </a:spcBef>
                <a:spcAft>
                  <a:spcPct val="15000"/>
                </a:spcAft>
                <a:buChar char="•"/>
              </a:pPr>
              <a:r>
                <a:rPr lang="fr-FR" sz="2400" b="0" kern="1200" dirty="0">
                  <a:solidFill>
                    <a:schemeClr val="tx1"/>
                  </a:solidFill>
                </a:rPr>
                <a:t>transformation</a:t>
              </a:r>
            </a:p>
            <a:p>
              <a:pPr marL="228600" lvl="1" indent="-228600" algn="l" defTabSz="1066800">
                <a:lnSpc>
                  <a:spcPct val="90000"/>
                </a:lnSpc>
                <a:spcBef>
                  <a:spcPct val="0"/>
                </a:spcBef>
                <a:spcAft>
                  <a:spcPct val="15000"/>
                </a:spcAft>
                <a:buChar char="•"/>
              </a:pPr>
              <a:r>
                <a:rPr lang="fr-FR" sz="2400" b="0" kern="1200" dirty="0">
                  <a:solidFill>
                    <a:schemeClr val="tx1"/>
                  </a:solidFill>
                </a:rPr>
                <a:t>enrichissement des données</a:t>
              </a:r>
            </a:p>
          </p:txBody>
        </p:sp>
        <p:sp>
          <p:nvSpPr>
            <p:cNvPr id="34" name="Forme libre : forme 33">
              <a:extLst>
                <a:ext uri="{FF2B5EF4-FFF2-40B4-BE49-F238E27FC236}">
                  <a16:creationId xmlns:a16="http://schemas.microsoft.com/office/drawing/2014/main" id="{D70827E4-8B1E-1A85-6690-1055A901FE1D}"/>
                </a:ext>
              </a:extLst>
            </p:cNvPr>
            <p:cNvSpPr/>
            <p:nvPr/>
          </p:nvSpPr>
          <p:spPr>
            <a:xfrm>
              <a:off x="3251811" y="5124998"/>
              <a:ext cx="1429464" cy="1429464"/>
            </a:xfrm>
            <a:custGeom>
              <a:avLst/>
              <a:gdLst>
                <a:gd name="connsiteX0" fmla="*/ 0 w 1429464"/>
                <a:gd name="connsiteY0" fmla="*/ 714732 h 1429464"/>
                <a:gd name="connsiteX1" fmla="*/ 714732 w 1429464"/>
                <a:gd name="connsiteY1" fmla="*/ 0 h 1429464"/>
                <a:gd name="connsiteX2" fmla="*/ 1429464 w 1429464"/>
                <a:gd name="connsiteY2" fmla="*/ 714732 h 1429464"/>
                <a:gd name="connsiteX3" fmla="*/ 714732 w 1429464"/>
                <a:gd name="connsiteY3" fmla="*/ 1429464 h 1429464"/>
                <a:gd name="connsiteX4" fmla="*/ 0 w 1429464"/>
                <a:gd name="connsiteY4" fmla="*/ 714732 h 1429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9464" h="1429464">
                  <a:moveTo>
                    <a:pt x="0" y="714732"/>
                  </a:moveTo>
                  <a:cubicBezTo>
                    <a:pt x="0" y="319996"/>
                    <a:pt x="319996" y="0"/>
                    <a:pt x="714732" y="0"/>
                  </a:cubicBezTo>
                  <a:cubicBezTo>
                    <a:pt x="1109468" y="0"/>
                    <a:pt x="1429464" y="319996"/>
                    <a:pt x="1429464" y="714732"/>
                  </a:cubicBezTo>
                  <a:cubicBezTo>
                    <a:pt x="1429464" y="1109468"/>
                    <a:pt x="1109468" y="1429464"/>
                    <a:pt x="714732" y="1429464"/>
                  </a:cubicBezTo>
                  <a:cubicBezTo>
                    <a:pt x="319996" y="1429464"/>
                    <a:pt x="0" y="1109468"/>
                    <a:pt x="0" y="71473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4580" tIns="224580" rIns="224580" bIns="224580" numCol="1" spcCol="1270" anchor="ctr" anchorCtr="0">
              <a:noAutofit/>
            </a:bodyPr>
            <a:lstStyle/>
            <a:p>
              <a:pPr marL="0" lvl="0" indent="0" algn="ctr" defTabSz="1066800">
                <a:lnSpc>
                  <a:spcPct val="90000"/>
                </a:lnSpc>
                <a:spcBef>
                  <a:spcPct val="0"/>
                </a:spcBef>
                <a:spcAft>
                  <a:spcPct val="35000"/>
                </a:spcAft>
                <a:buNone/>
              </a:pPr>
              <a:r>
                <a:rPr lang="fr-FR" sz="2400" b="0" kern="1200" dirty="0">
                  <a:solidFill>
                    <a:schemeClr val="bg1"/>
                  </a:solidFill>
                </a:rPr>
                <a:t>Kibana</a:t>
              </a:r>
              <a:endParaRPr lang="fr-FR" sz="2700" b="0" kern="1200" dirty="0">
                <a:solidFill>
                  <a:schemeClr val="bg1"/>
                </a:solidFill>
              </a:endParaRPr>
            </a:p>
          </p:txBody>
        </p:sp>
        <p:sp>
          <p:nvSpPr>
            <p:cNvPr id="35" name="Forme libre : forme 34">
              <a:extLst>
                <a:ext uri="{FF2B5EF4-FFF2-40B4-BE49-F238E27FC236}">
                  <a16:creationId xmlns:a16="http://schemas.microsoft.com/office/drawing/2014/main" id="{E7560736-036B-683C-6A6F-146C9B1AE760}"/>
                </a:ext>
              </a:extLst>
            </p:cNvPr>
            <p:cNvSpPr/>
            <p:nvPr/>
          </p:nvSpPr>
          <p:spPr>
            <a:xfrm>
              <a:off x="4824222" y="5124998"/>
              <a:ext cx="2144197" cy="1429464"/>
            </a:xfrm>
            <a:custGeom>
              <a:avLst/>
              <a:gdLst>
                <a:gd name="connsiteX0" fmla="*/ 0 w 2144197"/>
                <a:gd name="connsiteY0" fmla="*/ 0 h 1429464"/>
                <a:gd name="connsiteX1" fmla="*/ 2144197 w 2144197"/>
                <a:gd name="connsiteY1" fmla="*/ 0 h 1429464"/>
                <a:gd name="connsiteX2" fmla="*/ 2144197 w 2144197"/>
                <a:gd name="connsiteY2" fmla="*/ 1429464 h 1429464"/>
                <a:gd name="connsiteX3" fmla="*/ 0 w 2144197"/>
                <a:gd name="connsiteY3" fmla="*/ 1429464 h 1429464"/>
                <a:gd name="connsiteX4" fmla="*/ 0 w 2144197"/>
                <a:gd name="connsiteY4" fmla="*/ 0 h 1429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4197" h="1429464">
                  <a:moveTo>
                    <a:pt x="0" y="0"/>
                  </a:moveTo>
                  <a:lnTo>
                    <a:pt x="2144197" y="0"/>
                  </a:lnTo>
                  <a:lnTo>
                    <a:pt x="2144197" y="1429464"/>
                  </a:lnTo>
                  <a:lnTo>
                    <a:pt x="0" y="142946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1066800">
                <a:lnSpc>
                  <a:spcPct val="90000"/>
                </a:lnSpc>
                <a:spcBef>
                  <a:spcPct val="0"/>
                </a:spcBef>
                <a:spcAft>
                  <a:spcPct val="15000"/>
                </a:spcAft>
                <a:buChar char="•"/>
              </a:pPr>
              <a:r>
                <a:rPr lang="fr-FR" sz="2400" b="0" kern="1200" dirty="0">
                  <a:solidFill>
                    <a:schemeClr val="tx1"/>
                  </a:solidFill>
                </a:rPr>
                <a:t>Visualisation</a:t>
              </a:r>
            </a:p>
            <a:p>
              <a:pPr marL="228600" lvl="1" indent="-228600" algn="l" defTabSz="1066800">
                <a:lnSpc>
                  <a:spcPct val="90000"/>
                </a:lnSpc>
                <a:spcBef>
                  <a:spcPct val="0"/>
                </a:spcBef>
                <a:spcAft>
                  <a:spcPct val="15000"/>
                </a:spcAft>
                <a:buChar char="•"/>
              </a:pPr>
              <a:r>
                <a:rPr lang="fr-FR" sz="2400" b="0" kern="1200" dirty="0">
                  <a:solidFill>
                    <a:schemeClr val="tx1"/>
                  </a:solidFill>
                </a:rPr>
                <a:t>dashboards interactifs</a:t>
              </a:r>
            </a:p>
          </p:txBody>
        </p:sp>
      </p:grpSp>
      <p:pic>
        <p:nvPicPr>
          <p:cNvPr id="23" name="Image 22">
            <a:extLst>
              <a:ext uri="{FF2B5EF4-FFF2-40B4-BE49-F238E27FC236}">
                <a16:creationId xmlns:a16="http://schemas.microsoft.com/office/drawing/2014/main" id="{47A9A8E8-A7F0-06DC-E834-B3AAAA0655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601" y="2627171"/>
            <a:ext cx="2633663" cy="2293620"/>
          </a:xfrm>
          <a:prstGeom prst="rect">
            <a:avLst/>
          </a:prstGeom>
        </p:spPr>
      </p:pic>
      <p:sp>
        <p:nvSpPr>
          <p:cNvPr id="4" name="矩形 4">
            <a:extLst>
              <a:ext uri="{FF2B5EF4-FFF2-40B4-BE49-F238E27FC236}">
                <a16:creationId xmlns:a16="http://schemas.microsoft.com/office/drawing/2014/main" id="{3F358514-F5F2-5567-C936-9E368BFA6FA6}"/>
              </a:ext>
            </a:extLst>
          </p:cNvPr>
          <p:cNvSpPr/>
          <p:nvPr/>
        </p:nvSpPr>
        <p:spPr>
          <a:xfrm>
            <a:off x="2775679" y="484517"/>
            <a:ext cx="6477143" cy="461665"/>
          </a:xfrm>
          <a:prstGeom prst="rect">
            <a:avLst/>
          </a:prstGeom>
        </p:spPr>
        <p:txBody>
          <a:bodyPr wrap="square" anchor="ctr">
            <a:spAutoFit/>
          </a:bodyPr>
          <a:lstStyle/>
          <a:p>
            <a:pPr algn="ctr"/>
            <a:r>
              <a:rPr lang="fr-FR" sz="2400" dirty="0"/>
              <a:t>État de l’art : SIEM, ELK Stack &amp; Machine Learning</a:t>
            </a:r>
          </a:p>
        </p:txBody>
      </p:sp>
      <p:sp>
        <p:nvSpPr>
          <p:cNvPr id="24" name="ZoneTexte 23">
            <a:extLst>
              <a:ext uri="{FF2B5EF4-FFF2-40B4-BE49-F238E27FC236}">
                <a16:creationId xmlns:a16="http://schemas.microsoft.com/office/drawing/2014/main" id="{FA429CD5-3ABC-713C-4671-1C1B3DCC4251}"/>
              </a:ext>
            </a:extLst>
          </p:cNvPr>
          <p:cNvSpPr txBox="1"/>
          <p:nvPr/>
        </p:nvSpPr>
        <p:spPr>
          <a:xfrm>
            <a:off x="119542" y="3305618"/>
            <a:ext cx="2819636" cy="1015663"/>
          </a:xfrm>
          <a:prstGeom prst="rect">
            <a:avLst/>
          </a:prstGeom>
          <a:noFill/>
        </p:spPr>
        <p:txBody>
          <a:bodyPr wrap="square">
            <a:spAutoFit/>
          </a:bodyPr>
          <a:lstStyle/>
          <a:p>
            <a:r>
              <a:rPr lang="fr-FR" sz="2000" dirty="0">
                <a:latin typeface="fkGroteskNeue"/>
              </a:rPr>
              <a:t>Cette ELK Stack </a:t>
            </a:r>
            <a:r>
              <a:rPr lang="fr-FR" sz="2000" i="0" dirty="0">
                <a:effectLst/>
                <a:latin typeface="fkGroteskNeue"/>
              </a:rPr>
              <a:t>offre une solution open-source pour  l’ :</a:t>
            </a:r>
          </a:p>
        </p:txBody>
      </p:sp>
      <p:pic>
        <p:nvPicPr>
          <p:cNvPr id="7170" name="Picture 2" descr="Image vectorielle Stock index icon vector on white background, index trendy  filled icons from Signs collection, index vector illustration | Adobe Stock">
            <a:extLst>
              <a:ext uri="{FF2B5EF4-FFF2-40B4-BE49-F238E27FC236}">
                <a16:creationId xmlns:a16="http://schemas.microsoft.com/office/drawing/2014/main" id="{8B051E18-2347-9289-AB27-C43C50F816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2822" y="1145773"/>
            <a:ext cx="1681299" cy="168129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icône linéaire de collecte d &amp; # 39; informations 2062425 Art vectoriel  chez Vecteezy">
            <a:extLst>
              <a:ext uri="{FF2B5EF4-FFF2-40B4-BE49-F238E27FC236}">
                <a16:creationId xmlns:a16="http://schemas.microsoft.com/office/drawing/2014/main" id="{9E99E308-3D63-7E24-364C-CEB7889881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8020" y="3005023"/>
            <a:ext cx="1316258" cy="131625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2" descr="Tableau de bord - Icônes électronique gratuites">
            <a:extLst>
              <a:ext uri="{FF2B5EF4-FFF2-40B4-BE49-F238E27FC236}">
                <a16:creationId xmlns:a16="http://schemas.microsoft.com/office/drawing/2014/main" id="{78F6A461-0E3B-B0A0-236D-1ED143B6A6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8394" y="5213528"/>
            <a:ext cx="929279" cy="92927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53780960"/>
      </p:ext>
    </p:extLst>
  </p:cSld>
  <p:clrMapOvr>
    <a:masterClrMapping/>
  </p:clrMapOvr>
  <mc:AlternateContent xmlns:mc="http://schemas.openxmlformats.org/markup-compatibility/2006">
    <mc:Choice xmlns:p14="http://schemas.microsoft.com/office/powerpoint/2010/main" Requires="p14">
      <p:transition spd="slow" p14:dur="2000" advTm="14635"/>
    </mc:Choice>
    <mc:Fallback>
      <p:transition spd="slow" advTm="146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ACC54-6A5A-F874-FF03-51E0C059E048}"/>
            </a:ext>
          </a:extLst>
        </p:cNvPr>
        <p:cNvGrpSpPr/>
        <p:nvPr/>
      </p:nvGrpSpPr>
      <p:grpSpPr>
        <a:xfrm>
          <a:off x="0" y="0"/>
          <a:ext cx="0" cy="0"/>
          <a:chOff x="0" y="0"/>
          <a:chExt cx="0" cy="0"/>
        </a:xfrm>
      </p:grpSpPr>
      <p:sp>
        <p:nvSpPr>
          <p:cNvPr id="3" name="矩形 4">
            <a:extLst>
              <a:ext uri="{FF2B5EF4-FFF2-40B4-BE49-F238E27FC236}">
                <a16:creationId xmlns:a16="http://schemas.microsoft.com/office/drawing/2014/main" id="{14D4EAA2-A4B5-C184-8208-0FD70ADB1E39}"/>
              </a:ext>
            </a:extLst>
          </p:cNvPr>
          <p:cNvSpPr/>
          <p:nvPr/>
        </p:nvSpPr>
        <p:spPr>
          <a:xfrm>
            <a:off x="2775679" y="484517"/>
            <a:ext cx="6477143" cy="461665"/>
          </a:xfrm>
          <a:prstGeom prst="rect">
            <a:avLst/>
          </a:prstGeom>
        </p:spPr>
        <p:txBody>
          <a:bodyPr wrap="square" anchor="ctr">
            <a:spAutoFit/>
          </a:bodyPr>
          <a:lstStyle/>
          <a:p>
            <a:pPr algn="ctr"/>
            <a:r>
              <a:rPr lang="fr-FR" sz="2400" dirty="0"/>
              <a:t>État de l’art : SIEM, ELK Stack &amp; Machine Learning</a:t>
            </a:r>
          </a:p>
        </p:txBody>
      </p:sp>
      <p:grpSp>
        <p:nvGrpSpPr>
          <p:cNvPr id="5" name="组合 7">
            <a:extLst>
              <a:ext uri="{FF2B5EF4-FFF2-40B4-BE49-F238E27FC236}">
                <a16:creationId xmlns:a16="http://schemas.microsoft.com/office/drawing/2014/main" id="{4B6CFC60-D6B5-78DB-6630-1634D21479BA}"/>
              </a:ext>
            </a:extLst>
          </p:cNvPr>
          <p:cNvGrpSpPr/>
          <p:nvPr/>
        </p:nvGrpSpPr>
        <p:grpSpPr>
          <a:xfrm>
            <a:off x="476353" y="490243"/>
            <a:ext cx="2573142" cy="450215"/>
            <a:chOff x="1783541" y="611833"/>
            <a:chExt cx="2573142" cy="387063"/>
          </a:xfrm>
        </p:grpSpPr>
        <p:sp>
          <p:nvSpPr>
            <p:cNvPr id="6" name="平行四边形 12">
              <a:extLst>
                <a:ext uri="{FF2B5EF4-FFF2-40B4-BE49-F238E27FC236}">
                  <a16:creationId xmlns:a16="http://schemas.microsoft.com/office/drawing/2014/main" id="{EA00C926-7DC1-4E63-C575-41C2B651E129}"/>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CC4613EA-2EC1-B223-A25A-6BA6676A2DEF}"/>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100FF04D-09DC-46A0-FC87-5E8946DB2F19}"/>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0A6F6756-419F-0277-04F0-846A7433731E}"/>
              </a:ext>
            </a:extLst>
          </p:cNvPr>
          <p:cNvGrpSpPr/>
          <p:nvPr/>
        </p:nvGrpSpPr>
        <p:grpSpPr>
          <a:xfrm flipH="1">
            <a:off x="8991021" y="510180"/>
            <a:ext cx="2573142" cy="450215"/>
            <a:chOff x="1783541" y="611833"/>
            <a:chExt cx="2573142" cy="387063"/>
          </a:xfrm>
        </p:grpSpPr>
        <p:sp>
          <p:nvSpPr>
            <p:cNvPr id="10" name="平行四边形 9">
              <a:extLst>
                <a:ext uri="{FF2B5EF4-FFF2-40B4-BE49-F238E27FC236}">
                  <a16:creationId xmlns:a16="http://schemas.microsoft.com/office/drawing/2014/main" id="{8A0B8CEA-57C5-C85D-2D03-5957060A57BE}"/>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6999308A-91A1-FDD0-B182-82057DDEA700}"/>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7098815-8A64-1790-A338-3B058ADF25A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aphicFrame>
        <p:nvGraphicFramePr>
          <p:cNvPr id="23" name="Diagramme 22">
            <a:extLst>
              <a:ext uri="{FF2B5EF4-FFF2-40B4-BE49-F238E27FC236}">
                <a16:creationId xmlns:a16="http://schemas.microsoft.com/office/drawing/2014/main" id="{746EEA49-850B-89C9-439B-9B433A822030}"/>
              </a:ext>
            </a:extLst>
          </p:cNvPr>
          <p:cNvGraphicFramePr/>
          <p:nvPr>
            <p:extLst>
              <p:ext uri="{D42A27DB-BD31-4B8C-83A1-F6EECF244321}">
                <p14:modId xmlns:p14="http://schemas.microsoft.com/office/powerpoint/2010/main" val="2357954246"/>
              </p:ext>
            </p:extLst>
          </p:nvPr>
        </p:nvGraphicFramePr>
        <p:xfrm>
          <a:off x="1489452" y="1224625"/>
          <a:ext cx="739077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Image 1">
            <a:extLst>
              <a:ext uri="{FF2B5EF4-FFF2-40B4-BE49-F238E27FC236}">
                <a16:creationId xmlns:a16="http://schemas.microsoft.com/office/drawing/2014/main" id="{95F0EB1C-D127-F54E-7DF0-7528EF9801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00202" y="3033847"/>
            <a:ext cx="2533650" cy="1800225"/>
          </a:xfrm>
          <a:prstGeom prst="rect">
            <a:avLst/>
          </a:prstGeom>
        </p:spPr>
      </p:pic>
      <p:grpSp>
        <p:nvGrpSpPr>
          <p:cNvPr id="4" name="Google Shape;43;p2">
            <a:extLst>
              <a:ext uri="{FF2B5EF4-FFF2-40B4-BE49-F238E27FC236}">
                <a16:creationId xmlns:a16="http://schemas.microsoft.com/office/drawing/2014/main" id="{D3EC929C-E8E7-3CDB-A5AA-042CBC675642}"/>
              </a:ext>
            </a:extLst>
          </p:cNvPr>
          <p:cNvGrpSpPr/>
          <p:nvPr/>
        </p:nvGrpSpPr>
        <p:grpSpPr>
          <a:xfrm rot="10800000">
            <a:off x="224" y="20940"/>
            <a:ext cx="2383980" cy="2386871"/>
            <a:chOff x="4087813" y="1714500"/>
            <a:chExt cx="1309688" cy="1311275"/>
          </a:xfrm>
          <a:solidFill>
            <a:schemeClr val="tx2"/>
          </a:solidFill>
        </p:grpSpPr>
        <p:sp>
          <p:nvSpPr>
            <p:cNvPr id="13" name="Google Shape;44;p2">
              <a:extLst>
                <a:ext uri="{FF2B5EF4-FFF2-40B4-BE49-F238E27FC236}">
                  <a16:creationId xmlns:a16="http://schemas.microsoft.com/office/drawing/2014/main" id="{2FDDC648-C997-EAA7-2817-804B2E69249E}"/>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 name="Google Shape;45;p2">
              <a:extLst>
                <a:ext uri="{FF2B5EF4-FFF2-40B4-BE49-F238E27FC236}">
                  <a16:creationId xmlns:a16="http://schemas.microsoft.com/office/drawing/2014/main" id="{E1463656-080D-DEC7-B892-8A6E68AB7FA4}"/>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 name="Google Shape;46;p2">
              <a:extLst>
                <a:ext uri="{FF2B5EF4-FFF2-40B4-BE49-F238E27FC236}">
                  <a16:creationId xmlns:a16="http://schemas.microsoft.com/office/drawing/2014/main" id="{DDBF878D-3429-E604-309F-4775B3BE2342}"/>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7;p2">
              <a:extLst>
                <a:ext uri="{FF2B5EF4-FFF2-40B4-BE49-F238E27FC236}">
                  <a16:creationId xmlns:a16="http://schemas.microsoft.com/office/drawing/2014/main" id="{59C6201C-4187-CAB5-3644-6F7BFEB43DD1}"/>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8;p2">
              <a:extLst>
                <a:ext uri="{FF2B5EF4-FFF2-40B4-BE49-F238E27FC236}">
                  <a16:creationId xmlns:a16="http://schemas.microsoft.com/office/drawing/2014/main" id="{8BDCF068-3FE4-F890-1C34-FE0E977AB128}"/>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9;p2">
              <a:extLst>
                <a:ext uri="{FF2B5EF4-FFF2-40B4-BE49-F238E27FC236}">
                  <a16:creationId xmlns:a16="http://schemas.microsoft.com/office/drawing/2014/main" id="{3B5DA935-72B6-4529-10C2-55F9DAEF0042}"/>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50;p2">
              <a:extLst>
                <a:ext uri="{FF2B5EF4-FFF2-40B4-BE49-F238E27FC236}">
                  <a16:creationId xmlns:a16="http://schemas.microsoft.com/office/drawing/2014/main" id="{DA532A5A-0A64-125B-8A91-0B6CA6FA2F8D}"/>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51;p2">
              <a:extLst>
                <a:ext uri="{FF2B5EF4-FFF2-40B4-BE49-F238E27FC236}">
                  <a16:creationId xmlns:a16="http://schemas.microsoft.com/office/drawing/2014/main" id="{05A5681E-D54D-46D0-679F-924951A99956}"/>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1" name="Google Shape;43;p2">
            <a:extLst>
              <a:ext uri="{FF2B5EF4-FFF2-40B4-BE49-F238E27FC236}">
                <a16:creationId xmlns:a16="http://schemas.microsoft.com/office/drawing/2014/main" id="{629C9139-0734-1312-B3CD-9677E4AE4DC9}"/>
              </a:ext>
            </a:extLst>
          </p:cNvPr>
          <p:cNvGrpSpPr/>
          <p:nvPr/>
        </p:nvGrpSpPr>
        <p:grpSpPr>
          <a:xfrm>
            <a:off x="9808020" y="4471129"/>
            <a:ext cx="2383980" cy="2386871"/>
            <a:chOff x="4087813" y="1714500"/>
            <a:chExt cx="1309688" cy="1311275"/>
          </a:xfrm>
          <a:solidFill>
            <a:schemeClr val="tx2"/>
          </a:solidFill>
        </p:grpSpPr>
        <p:sp>
          <p:nvSpPr>
            <p:cNvPr id="22" name="Google Shape;44;p2">
              <a:extLst>
                <a:ext uri="{FF2B5EF4-FFF2-40B4-BE49-F238E27FC236}">
                  <a16:creationId xmlns:a16="http://schemas.microsoft.com/office/drawing/2014/main" id="{B4C1B4ED-226C-27E5-59C9-E6F10062C0BF}"/>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45;p2">
              <a:extLst>
                <a:ext uri="{FF2B5EF4-FFF2-40B4-BE49-F238E27FC236}">
                  <a16:creationId xmlns:a16="http://schemas.microsoft.com/office/drawing/2014/main" id="{7D7B7F7B-FFE4-0902-30A2-B1A405C4D5AB}"/>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 name="Google Shape;46;p2">
              <a:extLst>
                <a:ext uri="{FF2B5EF4-FFF2-40B4-BE49-F238E27FC236}">
                  <a16:creationId xmlns:a16="http://schemas.microsoft.com/office/drawing/2014/main" id="{97AC776D-77BA-5A08-754D-A54BA11B8973}"/>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 name="Google Shape;47;p2">
              <a:extLst>
                <a:ext uri="{FF2B5EF4-FFF2-40B4-BE49-F238E27FC236}">
                  <a16:creationId xmlns:a16="http://schemas.microsoft.com/office/drawing/2014/main" id="{4E260499-0BF5-8CE1-E7DB-006E4666BCC7}"/>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 name="Google Shape;48;p2">
              <a:extLst>
                <a:ext uri="{FF2B5EF4-FFF2-40B4-BE49-F238E27FC236}">
                  <a16:creationId xmlns:a16="http://schemas.microsoft.com/office/drawing/2014/main" id="{0A432D7A-A87F-B1F4-B992-14290F56A844}"/>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49;p2">
              <a:extLst>
                <a:ext uri="{FF2B5EF4-FFF2-40B4-BE49-F238E27FC236}">
                  <a16:creationId xmlns:a16="http://schemas.microsoft.com/office/drawing/2014/main" id="{67FE7BC2-272F-0123-212B-023D529BC1E9}"/>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 name="Google Shape;50;p2">
              <a:extLst>
                <a:ext uri="{FF2B5EF4-FFF2-40B4-BE49-F238E27FC236}">
                  <a16:creationId xmlns:a16="http://schemas.microsoft.com/office/drawing/2014/main" id="{5033C6B7-AF51-4B8E-C2B4-A3F564CF8FFC}"/>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 name="Google Shape;51;p2">
              <a:extLst>
                <a:ext uri="{FF2B5EF4-FFF2-40B4-BE49-F238E27FC236}">
                  <a16:creationId xmlns:a16="http://schemas.microsoft.com/office/drawing/2014/main" id="{FB5BA1CE-AE85-3E90-4234-5A9CE824EE55}"/>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custDataLst>
      <p:tags r:id="rId1"/>
    </p:custDataLst>
    <p:extLst>
      <p:ext uri="{BB962C8B-B14F-4D97-AF65-F5344CB8AC3E}">
        <p14:creationId xmlns:p14="http://schemas.microsoft.com/office/powerpoint/2010/main" val="2544870431"/>
      </p:ext>
    </p:extLst>
  </p:cSld>
  <p:clrMapOvr>
    <a:masterClrMapping/>
  </p:clrMapOvr>
  <mc:AlternateContent xmlns:mc="http://schemas.openxmlformats.org/markup-compatibility/2006">
    <mc:Choice xmlns:p14="http://schemas.microsoft.com/office/powerpoint/2010/main" Requires="p14">
      <p:transition spd="slow" p14:dur="2000" advTm="40996"/>
    </mc:Choice>
    <mc:Fallback>
      <p:transition spd="slow" advTm="409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graphicEl>
                                              <a:dgm id="{B48B7C27-0BAF-4D8F-88CB-0AD278EACB52}"/>
                                            </p:graphicEl>
                                          </p:spTgt>
                                        </p:tgtEl>
                                        <p:attrNameLst>
                                          <p:attrName>style.visibility</p:attrName>
                                        </p:attrNameLst>
                                      </p:cBhvr>
                                      <p:to>
                                        <p:strVal val="visible"/>
                                      </p:to>
                                    </p:set>
                                    <p:animEffect transition="in" filter="fade">
                                      <p:cBhvr>
                                        <p:cTn id="7" dur="1000"/>
                                        <p:tgtEl>
                                          <p:spTgt spid="23">
                                            <p:graphicEl>
                                              <a:dgm id="{B48B7C27-0BAF-4D8F-88CB-0AD278EACB52}"/>
                                            </p:graphicEl>
                                          </p:spTgt>
                                        </p:tgtEl>
                                      </p:cBhvr>
                                    </p:animEffect>
                                    <p:anim calcmode="lin" valueType="num">
                                      <p:cBhvr>
                                        <p:cTn id="8" dur="1000" fill="hold"/>
                                        <p:tgtEl>
                                          <p:spTgt spid="23">
                                            <p:graphicEl>
                                              <a:dgm id="{B48B7C27-0BAF-4D8F-88CB-0AD278EACB52}"/>
                                            </p:graphicEl>
                                          </p:spTgt>
                                        </p:tgtEl>
                                        <p:attrNameLst>
                                          <p:attrName>ppt_x</p:attrName>
                                        </p:attrNameLst>
                                      </p:cBhvr>
                                      <p:tavLst>
                                        <p:tav tm="0">
                                          <p:val>
                                            <p:strVal val="#ppt_x"/>
                                          </p:val>
                                        </p:tav>
                                        <p:tav tm="100000">
                                          <p:val>
                                            <p:strVal val="#ppt_x"/>
                                          </p:val>
                                        </p:tav>
                                      </p:tavLst>
                                    </p:anim>
                                    <p:anim calcmode="lin" valueType="num">
                                      <p:cBhvr>
                                        <p:cTn id="9" dur="1000" fill="hold"/>
                                        <p:tgtEl>
                                          <p:spTgt spid="23">
                                            <p:graphicEl>
                                              <a:dgm id="{B48B7C27-0BAF-4D8F-88CB-0AD278EACB52}"/>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
                                            <p:graphicEl>
                                              <a:dgm id="{E0C46A0D-FA36-4E40-B9A3-7AD67A352B35}"/>
                                            </p:graphicEl>
                                          </p:spTgt>
                                        </p:tgtEl>
                                        <p:attrNameLst>
                                          <p:attrName>style.visibility</p:attrName>
                                        </p:attrNameLst>
                                      </p:cBhvr>
                                      <p:to>
                                        <p:strVal val="visible"/>
                                      </p:to>
                                    </p:set>
                                    <p:animEffect transition="in" filter="fade">
                                      <p:cBhvr>
                                        <p:cTn id="14" dur="1000"/>
                                        <p:tgtEl>
                                          <p:spTgt spid="23">
                                            <p:graphicEl>
                                              <a:dgm id="{E0C46A0D-FA36-4E40-B9A3-7AD67A352B35}"/>
                                            </p:graphicEl>
                                          </p:spTgt>
                                        </p:tgtEl>
                                      </p:cBhvr>
                                    </p:animEffect>
                                    <p:anim calcmode="lin" valueType="num">
                                      <p:cBhvr>
                                        <p:cTn id="15" dur="1000" fill="hold"/>
                                        <p:tgtEl>
                                          <p:spTgt spid="23">
                                            <p:graphicEl>
                                              <a:dgm id="{E0C46A0D-FA36-4E40-B9A3-7AD67A352B35}"/>
                                            </p:graphicEl>
                                          </p:spTgt>
                                        </p:tgtEl>
                                        <p:attrNameLst>
                                          <p:attrName>ppt_x</p:attrName>
                                        </p:attrNameLst>
                                      </p:cBhvr>
                                      <p:tavLst>
                                        <p:tav tm="0">
                                          <p:val>
                                            <p:strVal val="#ppt_x"/>
                                          </p:val>
                                        </p:tav>
                                        <p:tav tm="100000">
                                          <p:val>
                                            <p:strVal val="#ppt_x"/>
                                          </p:val>
                                        </p:tav>
                                      </p:tavLst>
                                    </p:anim>
                                    <p:anim calcmode="lin" valueType="num">
                                      <p:cBhvr>
                                        <p:cTn id="16" dur="1000" fill="hold"/>
                                        <p:tgtEl>
                                          <p:spTgt spid="23">
                                            <p:graphicEl>
                                              <a:dgm id="{E0C46A0D-FA36-4E40-B9A3-7AD67A352B35}"/>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3">
                                            <p:graphicEl>
                                              <a:dgm id="{4C5A8361-4A71-421C-9E1C-7B524C0FFED4}"/>
                                            </p:graphicEl>
                                          </p:spTgt>
                                        </p:tgtEl>
                                        <p:attrNameLst>
                                          <p:attrName>style.visibility</p:attrName>
                                        </p:attrNameLst>
                                      </p:cBhvr>
                                      <p:to>
                                        <p:strVal val="visible"/>
                                      </p:to>
                                    </p:set>
                                    <p:animEffect transition="in" filter="fade">
                                      <p:cBhvr>
                                        <p:cTn id="19" dur="1000"/>
                                        <p:tgtEl>
                                          <p:spTgt spid="23">
                                            <p:graphicEl>
                                              <a:dgm id="{4C5A8361-4A71-421C-9E1C-7B524C0FFED4}"/>
                                            </p:graphicEl>
                                          </p:spTgt>
                                        </p:tgtEl>
                                      </p:cBhvr>
                                    </p:animEffect>
                                    <p:anim calcmode="lin" valueType="num">
                                      <p:cBhvr>
                                        <p:cTn id="20" dur="1000" fill="hold"/>
                                        <p:tgtEl>
                                          <p:spTgt spid="23">
                                            <p:graphicEl>
                                              <a:dgm id="{4C5A8361-4A71-421C-9E1C-7B524C0FFED4}"/>
                                            </p:graphicEl>
                                          </p:spTgt>
                                        </p:tgtEl>
                                        <p:attrNameLst>
                                          <p:attrName>ppt_x</p:attrName>
                                        </p:attrNameLst>
                                      </p:cBhvr>
                                      <p:tavLst>
                                        <p:tav tm="0">
                                          <p:val>
                                            <p:strVal val="#ppt_x"/>
                                          </p:val>
                                        </p:tav>
                                        <p:tav tm="100000">
                                          <p:val>
                                            <p:strVal val="#ppt_x"/>
                                          </p:val>
                                        </p:tav>
                                      </p:tavLst>
                                    </p:anim>
                                    <p:anim calcmode="lin" valueType="num">
                                      <p:cBhvr>
                                        <p:cTn id="21" dur="1000" fill="hold"/>
                                        <p:tgtEl>
                                          <p:spTgt spid="23">
                                            <p:graphicEl>
                                              <a:dgm id="{4C5A8361-4A71-421C-9E1C-7B524C0FFED4}"/>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graphicEl>
                                              <a:dgm id="{030E910D-AE58-4D6B-8D5A-6DFA098E2BC0}"/>
                                            </p:graphicEl>
                                          </p:spTgt>
                                        </p:tgtEl>
                                        <p:attrNameLst>
                                          <p:attrName>style.visibility</p:attrName>
                                        </p:attrNameLst>
                                      </p:cBhvr>
                                      <p:to>
                                        <p:strVal val="visible"/>
                                      </p:to>
                                    </p:set>
                                    <p:animEffect transition="in" filter="fade">
                                      <p:cBhvr>
                                        <p:cTn id="26" dur="1000"/>
                                        <p:tgtEl>
                                          <p:spTgt spid="23">
                                            <p:graphicEl>
                                              <a:dgm id="{030E910D-AE58-4D6B-8D5A-6DFA098E2BC0}"/>
                                            </p:graphicEl>
                                          </p:spTgt>
                                        </p:tgtEl>
                                      </p:cBhvr>
                                    </p:animEffect>
                                    <p:anim calcmode="lin" valueType="num">
                                      <p:cBhvr>
                                        <p:cTn id="27" dur="1000" fill="hold"/>
                                        <p:tgtEl>
                                          <p:spTgt spid="23">
                                            <p:graphicEl>
                                              <a:dgm id="{030E910D-AE58-4D6B-8D5A-6DFA098E2BC0}"/>
                                            </p:graphicEl>
                                          </p:spTgt>
                                        </p:tgtEl>
                                        <p:attrNameLst>
                                          <p:attrName>ppt_x</p:attrName>
                                        </p:attrNameLst>
                                      </p:cBhvr>
                                      <p:tavLst>
                                        <p:tav tm="0">
                                          <p:val>
                                            <p:strVal val="#ppt_x"/>
                                          </p:val>
                                        </p:tav>
                                        <p:tav tm="100000">
                                          <p:val>
                                            <p:strVal val="#ppt_x"/>
                                          </p:val>
                                        </p:tav>
                                      </p:tavLst>
                                    </p:anim>
                                    <p:anim calcmode="lin" valueType="num">
                                      <p:cBhvr>
                                        <p:cTn id="28" dur="1000" fill="hold"/>
                                        <p:tgtEl>
                                          <p:spTgt spid="23">
                                            <p:graphicEl>
                                              <a:dgm id="{030E910D-AE58-4D6B-8D5A-6DFA098E2BC0}"/>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3">
                                            <p:graphicEl>
                                              <a:dgm id="{E839BFD9-72FD-4098-848F-B8450281C795}"/>
                                            </p:graphicEl>
                                          </p:spTgt>
                                        </p:tgtEl>
                                        <p:attrNameLst>
                                          <p:attrName>style.visibility</p:attrName>
                                        </p:attrNameLst>
                                      </p:cBhvr>
                                      <p:to>
                                        <p:strVal val="visible"/>
                                      </p:to>
                                    </p:set>
                                    <p:animEffect transition="in" filter="fade">
                                      <p:cBhvr>
                                        <p:cTn id="31" dur="1000"/>
                                        <p:tgtEl>
                                          <p:spTgt spid="23">
                                            <p:graphicEl>
                                              <a:dgm id="{E839BFD9-72FD-4098-848F-B8450281C795}"/>
                                            </p:graphicEl>
                                          </p:spTgt>
                                        </p:tgtEl>
                                      </p:cBhvr>
                                    </p:animEffect>
                                    <p:anim calcmode="lin" valueType="num">
                                      <p:cBhvr>
                                        <p:cTn id="32" dur="1000" fill="hold"/>
                                        <p:tgtEl>
                                          <p:spTgt spid="23">
                                            <p:graphicEl>
                                              <a:dgm id="{E839BFD9-72FD-4098-848F-B8450281C795}"/>
                                            </p:graphicEl>
                                          </p:spTgt>
                                        </p:tgtEl>
                                        <p:attrNameLst>
                                          <p:attrName>ppt_x</p:attrName>
                                        </p:attrNameLst>
                                      </p:cBhvr>
                                      <p:tavLst>
                                        <p:tav tm="0">
                                          <p:val>
                                            <p:strVal val="#ppt_x"/>
                                          </p:val>
                                        </p:tav>
                                        <p:tav tm="100000">
                                          <p:val>
                                            <p:strVal val="#ppt_x"/>
                                          </p:val>
                                        </p:tav>
                                      </p:tavLst>
                                    </p:anim>
                                    <p:anim calcmode="lin" valueType="num">
                                      <p:cBhvr>
                                        <p:cTn id="33" dur="1000" fill="hold"/>
                                        <p:tgtEl>
                                          <p:spTgt spid="23">
                                            <p:graphicEl>
                                              <a:dgm id="{E839BFD9-72FD-4098-848F-B8450281C795}"/>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3">
                                            <p:graphicEl>
                                              <a:dgm id="{ED83CD23-2C2F-4D6A-8E6F-79A3D03AFFB9}"/>
                                            </p:graphicEl>
                                          </p:spTgt>
                                        </p:tgtEl>
                                        <p:attrNameLst>
                                          <p:attrName>style.visibility</p:attrName>
                                        </p:attrNameLst>
                                      </p:cBhvr>
                                      <p:to>
                                        <p:strVal val="visible"/>
                                      </p:to>
                                    </p:set>
                                    <p:animEffect transition="in" filter="fade">
                                      <p:cBhvr>
                                        <p:cTn id="38" dur="1000"/>
                                        <p:tgtEl>
                                          <p:spTgt spid="23">
                                            <p:graphicEl>
                                              <a:dgm id="{ED83CD23-2C2F-4D6A-8E6F-79A3D03AFFB9}"/>
                                            </p:graphicEl>
                                          </p:spTgt>
                                        </p:tgtEl>
                                      </p:cBhvr>
                                    </p:animEffect>
                                    <p:anim calcmode="lin" valueType="num">
                                      <p:cBhvr>
                                        <p:cTn id="39" dur="1000" fill="hold"/>
                                        <p:tgtEl>
                                          <p:spTgt spid="23">
                                            <p:graphicEl>
                                              <a:dgm id="{ED83CD23-2C2F-4D6A-8E6F-79A3D03AFFB9}"/>
                                            </p:graphicEl>
                                          </p:spTgt>
                                        </p:tgtEl>
                                        <p:attrNameLst>
                                          <p:attrName>ppt_x</p:attrName>
                                        </p:attrNameLst>
                                      </p:cBhvr>
                                      <p:tavLst>
                                        <p:tav tm="0">
                                          <p:val>
                                            <p:strVal val="#ppt_x"/>
                                          </p:val>
                                        </p:tav>
                                        <p:tav tm="100000">
                                          <p:val>
                                            <p:strVal val="#ppt_x"/>
                                          </p:val>
                                        </p:tav>
                                      </p:tavLst>
                                    </p:anim>
                                    <p:anim calcmode="lin" valueType="num">
                                      <p:cBhvr>
                                        <p:cTn id="40" dur="1000" fill="hold"/>
                                        <p:tgtEl>
                                          <p:spTgt spid="23">
                                            <p:graphicEl>
                                              <a:dgm id="{ED83CD23-2C2F-4D6A-8E6F-79A3D03AFFB9}"/>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3">
                                            <p:graphicEl>
                                              <a:dgm id="{D4F19F88-CEDE-4131-8C84-50C8D418CE64}"/>
                                            </p:graphicEl>
                                          </p:spTgt>
                                        </p:tgtEl>
                                        <p:attrNameLst>
                                          <p:attrName>style.visibility</p:attrName>
                                        </p:attrNameLst>
                                      </p:cBhvr>
                                      <p:to>
                                        <p:strVal val="visible"/>
                                      </p:to>
                                    </p:set>
                                    <p:animEffect transition="in" filter="fade">
                                      <p:cBhvr>
                                        <p:cTn id="43" dur="1000"/>
                                        <p:tgtEl>
                                          <p:spTgt spid="23">
                                            <p:graphicEl>
                                              <a:dgm id="{D4F19F88-CEDE-4131-8C84-50C8D418CE64}"/>
                                            </p:graphicEl>
                                          </p:spTgt>
                                        </p:tgtEl>
                                      </p:cBhvr>
                                    </p:animEffect>
                                    <p:anim calcmode="lin" valueType="num">
                                      <p:cBhvr>
                                        <p:cTn id="44" dur="1000" fill="hold"/>
                                        <p:tgtEl>
                                          <p:spTgt spid="23">
                                            <p:graphicEl>
                                              <a:dgm id="{D4F19F88-CEDE-4131-8C84-50C8D418CE64}"/>
                                            </p:graphicEl>
                                          </p:spTgt>
                                        </p:tgtEl>
                                        <p:attrNameLst>
                                          <p:attrName>ppt_x</p:attrName>
                                        </p:attrNameLst>
                                      </p:cBhvr>
                                      <p:tavLst>
                                        <p:tav tm="0">
                                          <p:val>
                                            <p:strVal val="#ppt_x"/>
                                          </p:val>
                                        </p:tav>
                                        <p:tav tm="100000">
                                          <p:val>
                                            <p:strVal val="#ppt_x"/>
                                          </p:val>
                                        </p:tav>
                                      </p:tavLst>
                                    </p:anim>
                                    <p:anim calcmode="lin" valueType="num">
                                      <p:cBhvr>
                                        <p:cTn id="45" dur="1000" fill="hold"/>
                                        <p:tgtEl>
                                          <p:spTgt spid="23">
                                            <p:graphicEl>
                                              <a:dgm id="{D4F19F88-CEDE-4131-8C84-50C8D418CE64}"/>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3">
                                            <p:graphicEl>
                                              <a:dgm id="{803384BB-6952-4AB5-A3DB-7CD74FD2BA20}"/>
                                            </p:graphicEl>
                                          </p:spTgt>
                                        </p:tgtEl>
                                        <p:attrNameLst>
                                          <p:attrName>style.visibility</p:attrName>
                                        </p:attrNameLst>
                                      </p:cBhvr>
                                      <p:to>
                                        <p:strVal val="visible"/>
                                      </p:to>
                                    </p:set>
                                    <p:animEffect transition="in" filter="fade">
                                      <p:cBhvr>
                                        <p:cTn id="50" dur="1000"/>
                                        <p:tgtEl>
                                          <p:spTgt spid="23">
                                            <p:graphicEl>
                                              <a:dgm id="{803384BB-6952-4AB5-A3DB-7CD74FD2BA20}"/>
                                            </p:graphicEl>
                                          </p:spTgt>
                                        </p:tgtEl>
                                      </p:cBhvr>
                                    </p:animEffect>
                                    <p:anim calcmode="lin" valueType="num">
                                      <p:cBhvr>
                                        <p:cTn id="51" dur="1000" fill="hold"/>
                                        <p:tgtEl>
                                          <p:spTgt spid="23">
                                            <p:graphicEl>
                                              <a:dgm id="{803384BB-6952-4AB5-A3DB-7CD74FD2BA20}"/>
                                            </p:graphicEl>
                                          </p:spTgt>
                                        </p:tgtEl>
                                        <p:attrNameLst>
                                          <p:attrName>ppt_x</p:attrName>
                                        </p:attrNameLst>
                                      </p:cBhvr>
                                      <p:tavLst>
                                        <p:tav tm="0">
                                          <p:val>
                                            <p:strVal val="#ppt_x"/>
                                          </p:val>
                                        </p:tav>
                                        <p:tav tm="100000">
                                          <p:val>
                                            <p:strVal val="#ppt_x"/>
                                          </p:val>
                                        </p:tav>
                                      </p:tavLst>
                                    </p:anim>
                                    <p:anim calcmode="lin" valueType="num">
                                      <p:cBhvr>
                                        <p:cTn id="52" dur="1000" fill="hold"/>
                                        <p:tgtEl>
                                          <p:spTgt spid="23">
                                            <p:graphicEl>
                                              <a:dgm id="{803384BB-6952-4AB5-A3DB-7CD74FD2BA20}"/>
                                            </p:graphic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3">
                                            <p:graphicEl>
                                              <a:dgm id="{9556A3AB-F6CC-4831-9B55-41268EE8BEF2}"/>
                                            </p:graphicEl>
                                          </p:spTgt>
                                        </p:tgtEl>
                                        <p:attrNameLst>
                                          <p:attrName>style.visibility</p:attrName>
                                        </p:attrNameLst>
                                      </p:cBhvr>
                                      <p:to>
                                        <p:strVal val="visible"/>
                                      </p:to>
                                    </p:set>
                                    <p:animEffect transition="in" filter="fade">
                                      <p:cBhvr>
                                        <p:cTn id="55" dur="1000"/>
                                        <p:tgtEl>
                                          <p:spTgt spid="23">
                                            <p:graphicEl>
                                              <a:dgm id="{9556A3AB-F6CC-4831-9B55-41268EE8BEF2}"/>
                                            </p:graphicEl>
                                          </p:spTgt>
                                        </p:tgtEl>
                                      </p:cBhvr>
                                    </p:animEffect>
                                    <p:anim calcmode="lin" valueType="num">
                                      <p:cBhvr>
                                        <p:cTn id="56" dur="1000" fill="hold"/>
                                        <p:tgtEl>
                                          <p:spTgt spid="23">
                                            <p:graphicEl>
                                              <a:dgm id="{9556A3AB-F6CC-4831-9B55-41268EE8BEF2}"/>
                                            </p:graphicEl>
                                          </p:spTgt>
                                        </p:tgtEl>
                                        <p:attrNameLst>
                                          <p:attrName>ppt_x</p:attrName>
                                        </p:attrNameLst>
                                      </p:cBhvr>
                                      <p:tavLst>
                                        <p:tav tm="0">
                                          <p:val>
                                            <p:strVal val="#ppt_x"/>
                                          </p:val>
                                        </p:tav>
                                        <p:tav tm="100000">
                                          <p:val>
                                            <p:strVal val="#ppt_x"/>
                                          </p:val>
                                        </p:tav>
                                      </p:tavLst>
                                    </p:anim>
                                    <p:anim calcmode="lin" valueType="num">
                                      <p:cBhvr>
                                        <p:cTn id="57" dur="1000" fill="hold"/>
                                        <p:tgtEl>
                                          <p:spTgt spid="23">
                                            <p:graphicEl>
                                              <a:dgm id="{9556A3AB-F6CC-4831-9B55-41268EE8BEF2}"/>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3">
                                            <p:graphicEl>
                                              <a:dgm id="{7145B608-6445-4B9A-A217-EAF3BFF5D0B8}"/>
                                            </p:graphicEl>
                                          </p:spTgt>
                                        </p:tgtEl>
                                        <p:attrNameLst>
                                          <p:attrName>style.visibility</p:attrName>
                                        </p:attrNameLst>
                                      </p:cBhvr>
                                      <p:to>
                                        <p:strVal val="visible"/>
                                      </p:to>
                                    </p:set>
                                    <p:animEffect transition="in" filter="fade">
                                      <p:cBhvr>
                                        <p:cTn id="62" dur="1000"/>
                                        <p:tgtEl>
                                          <p:spTgt spid="23">
                                            <p:graphicEl>
                                              <a:dgm id="{7145B608-6445-4B9A-A217-EAF3BFF5D0B8}"/>
                                            </p:graphicEl>
                                          </p:spTgt>
                                        </p:tgtEl>
                                      </p:cBhvr>
                                    </p:animEffect>
                                    <p:anim calcmode="lin" valueType="num">
                                      <p:cBhvr>
                                        <p:cTn id="63" dur="1000" fill="hold"/>
                                        <p:tgtEl>
                                          <p:spTgt spid="23">
                                            <p:graphicEl>
                                              <a:dgm id="{7145B608-6445-4B9A-A217-EAF3BFF5D0B8}"/>
                                            </p:graphicEl>
                                          </p:spTgt>
                                        </p:tgtEl>
                                        <p:attrNameLst>
                                          <p:attrName>ppt_x</p:attrName>
                                        </p:attrNameLst>
                                      </p:cBhvr>
                                      <p:tavLst>
                                        <p:tav tm="0">
                                          <p:val>
                                            <p:strVal val="#ppt_x"/>
                                          </p:val>
                                        </p:tav>
                                        <p:tav tm="100000">
                                          <p:val>
                                            <p:strVal val="#ppt_x"/>
                                          </p:val>
                                        </p:tav>
                                      </p:tavLst>
                                    </p:anim>
                                    <p:anim calcmode="lin" valueType="num">
                                      <p:cBhvr>
                                        <p:cTn id="64" dur="1000" fill="hold"/>
                                        <p:tgtEl>
                                          <p:spTgt spid="23">
                                            <p:graphicEl>
                                              <a:dgm id="{7145B608-6445-4B9A-A217-EAF3BFF5D0B8}"/>
                                            </p:graphic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3">
                                            <p:graphicEl>
                                              <a:dgm id="{1370C623-7785-4FC0-9637-0672CCE2C975}"/>
                                            </p:graphicEl>
                                          </p:spTgt>
                                        </p:tgtEl>
                                        <p:attrNameLst>
                                          <p:attrName>style.visibility</p:attrName>
                                        </p:attrNameLst>
                                      </p:cBhvr>
                                      <p:to>
                                        <p:strVal val="visible"/>
                                      </p:to>
                                    </p:set>
                                    <p:animEffect transition="in" filter="fade">
                                      <p:cBhvr>
                                        <p:cTn id="67" dur="1000"/>
                                        <p:tgtEl>
                                          <p:spTgt spid="23">
                                            <p:graphicEl>
                                              <a:dgm id="{1370C623-7785-4FC0-9637-0672CCE2C975}"/>
                                            </p:graphicEl>
                                          </p:spTgt>
                                        </p:tgtEl>
                                      </p:cBhvr>
                                    </p:animEffect>
                                    <p:anim calcmode="lin" valueType="num">
                                      <p:cBhvr>
                                        <p:cTn id="68" dur="1000" fill="hold"/>
                                        <p:tgtEl>
                                          <p:spTgt spid="23">
                                            <p:graphicEl>
                                              <a:dgm id="{1370C623-7785-4FC0-9637-0672CCE2C975}"/>
                                            </p:graphicEl>
                                          </p:spTgt>
                                        </p:tgtEl>
                                        <p:attrNameLst>
                                          <p:attrName>ppt_x</p:attrName>
                                        </p:attrNameLst>
                                      </p:cBhvr>
                                      <p:tavLst>
                                        <p:tav tm="0">
                                          <p:val>
                                            <p:strVal val="#ppt_x"/>
                                          </p:val>
                                        </p:tav>
                                        <p:tav tm="100000">
                                          <p:val>
                                            <p:strVal val="#ppt_x"/>
                                          </p:val>
                                        </p:tav>
                                      </p:tavLst>
                                    </p:anim>
                                    <p:anim calcmode="lin" valueType="num">
                                      <p:cBhvr>
                                        <p:cTn id="69" dur="1000" fill="hold"/>
                                        <p:tgtEl>
                                          <p:spTgt spid="23">
                                            <p:graphicEl>
                                              <a:dgm id="{1370C623-7785-4FC0-9637-0672CCE2C975}"/>
                                            </p:graphic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1" nodeType="clickEffect">
                                  <p:stCondLst>
                                    <p:cond delay="0"/>
                                  </p:stCondLst>
                                  <p:childTnLst>
                                    <p:set>
                                      <p:cBhvr>
                                        <p:cTn id="73" dur="1" fill="hold">
                                          <p:stCondLst>
                                            <p:cond delay="0"/>
                                          </p:stCondLst>
                                        </p:cTn>
                                        <p:tgtEl>
                                          <p:spTgt spid="23">
                                            <p:graphicEl>
                                              <a:dgm id="{B48B7C27-0BAF-4D8F-88CB-0AD278EACB52}"/>
                                            </p:graphic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1" nodeType="clickEffect">
                                  <p:stCondLst>
                                    <p:cond delay="0"/>
                                  </p:stCondLst>
                                  <p:childTnLst>
                                    <p:set>
                                      <p:cBhvr>
                                        <p:cTn id="77" dur="1" fill="hold">
                                          <p:stCondLst>
                                            <p:cond delay="0"/>
                                          </p:stCondLst>
                                        </p:cTn>
                                        <p:tgtEl>
                                          <p:spTgt spid="23">
                                            <p:graphicEl>
                                              <a:dgm id="{E0C46A0D-FA36-4E40-B9A3-7AD67A352B35}"/>
                                            </p:graphicEl>
                                          </p:spTgt>
                                        </p:tgtEl>
                                        <p:attrNameLst>
                                          <p:attrName>style.visibility</p:attrName>
                                        </p:attrNameLst>
                                      </p:cBhvr>
                                      <p:to>
                                        <p:strVal val="visible"/>
                                      </p:to>
                                    </p:set>
                                  </p:childTnLst>
                                </p:cTn>
                              </p:par>
                              <p:par>
                                <p:cTn id="78" presetID="1" presetClass="entr" presetSubtype="0" fill="hold" grpId="1" nodeType="withEffect">
                                  <p:stCondLst>
                                    <p:cond delay="0"/>
                                  </p:stCondLst>
                                  <p:childTnLst>
                                    <p:set>
                                      <p:cBhvr>
                                        <p:cTn id="79" dur="1" fill="hold">
                                          <p:stCondLst>
                                            <p:cond delay="0"/>
                                          </p:stCondLst>
                                        </p:cTn>
                                        <p:tgtEl>
                                          <p:spTgt spid="23">
                                            <p:graphicEl>
                                              <a:dgm id="{4C5A8361-4A71-421C-9E1C-7B524C0FFED4}"/>
                                            </p:graphic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1" nodeType="clickEffect">
                                  <p:stCondLst>
                                    <p:cond delay="0"/>
                                  </p:stCondLst>
                                  <p:childTnLst>
                                    <p:set>
                                      <p:cBhvr>
                                        <p:cTn id="83" dur="1" fill="hold">
                                          <p:stCondLst>
                                            <p:cond delay="0"/>
                                          </p:stCondLst>
                                        </p:cTn>
                                        <p:tgtEl>
                                          <p:spTgt spid="23">
                                            <p:graphicEl>
                                              <a:dgm id="{030E910D-AE58-4D6B-8D5A-6DFA098E2BC0}"/>
                                            </p:graphicEl>
                                          </p:spTgt>
                                        </p:tgtEl>
                                        <p:attrNameLst>
                                          <p:attrName>style.visibility</p:attrName>
                                        </p:attrNameLst>
                                      </p:cBhvr>
                                      <p:to>
                                        <p:strVal val="visible"/>
                                      </p:to>
                                    </p:set>
                                  </p:childTnLst>
                                </p:cTn>
                              </p:par>
                              <p:par>
                                <p:cTn id="84" presetID="1" presetClass="entr" presetSubtype="0" fill="hold" grpId="1" nodeType="withEffect">
                                  <p:stCondLst>
                                    <p:cond delay="0"/>
                                  </p:stCondLst>
                                  <p:childTnLst>
                                    <p:set>
                                      <p:cBhvr>
                                        <p:cTn id="85" dur="1" fill="hold">
                                          <p:stCondLst>
                                            <p:cond delay="0"/>
                                          </p:stCondLst>
                                        </p:cTn>
                                        <p:tgtEl>
                                          <p:spTgt spid="23">
                                            <p:graphicEl>
                                              <a:dgm id="{E839BFD9-72FD-4098-848F-B8450281C795}"/>
                                            </p:graphic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1" nodeType="clickEffect">
                                  <p:stCondLst>
                                    <p:cond delay="0"/>
                                  </p:stCondLst>
                                  <p:childTnLst>
                                    <p:set>
                                      <p:cBhvr>
                                        <p:cTn id="89" dur="1" fill="hold">
                                          <p:stCondLst>
                                            <p:cond delay="0"/>
                                          </p:stCondLst>
                                        </p:cTn>
                                        <p:tgtEl>
                                          <p:spTgt spid="23">
                                            <p:graphicEl>
                                              <a:dgm id="{ED83CD23-2C2F-4D6A-8E6F-79A3D03AFFB9}"/>
                                            </p:graphicEl>
                                          </p:spTgt>
                                        </p:tgtEl>
                                        <p:attrNameLst>
                                          <p:attrName>style.visibility</p:attrName>
                                        </p:attrNameLst>
                                      </p:cBhvr>
                                      <p:to>
                                        <p:strVal val="visible"/>
                                      </p:to>
                                    </p:set>
                                  </p:childTnLst>
                                </p:cTn>
                              </p:par>
                              <p:par>
                                <p:cTn id="90" presetID="1" presetClass="entr" presetSubtype="0" fill="hold" grpId="1" nodeType="withEffect">
                                  <p:stCondLst>
                                    <p:cond delay="0"/>
                                  </p:stCondLst>
                                  <p:childTnLst>
                                    <p:set>
                                      <p:cBhvr>
                                        <p:cTn id="91" dur="1" fill="hold">
                                          <p:stCondLst>
                                            <p:cond delay="0"/>
                                          </p:stCondLst>
                                        </p:cTn>
                                        <p:tgtEl>
                                          <p:spTgt spid="23">
                                            <p:graphicEl>
                                              <a:dgm id="{D4F19F88-CEDE-4131-8C84-50C8D418CE64}"/>
                                            </p:graphic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1" nodeType="clickEffect">
                                  <p:stCondLst>
                                    <p:cond delay="0"/>
                                  </p:stCondLst>
                                  <p:childTnLst>
                                    <p:set>
                                      <p:cBhvr>
                                        <p:cTn id="95" dur="1" fill="hold">
                                          <p:stCondLst>
                                            <p:cond delay="0"/>
                                          </p:stCondLst>
                                        </p:cTn>
                                        <p:tgtEl>
                                          <p:spTgt spid="23">
                                            <p:graphicEl>
                                              <a:dgm id="{803384BB-6952-4AB5-A3DB-7CD74FD2BA20}"/>
                                            </p:graphicEl>
                                          </p:spTgt>
                                        </p:tgtEl>
                                        <p:attrNameLst>
                                          <p:attrName>style.visibility</p:attrName>
                                        </p:attrNameLst>
                                      </p:cBhvr>
                                      <p:to>
                                        <p:strVal val="visible"/>
                                      </p:to>
                                    </p:set>
                                  </p:childTnLst>
                                </p:cTn>
                              </p:par>
                              <p:par>
                                <p:cTn id="96" presetID="1" presetClass="entr" presetSubtype="0" fill="hold" grpId="1" nodeType="withEffect">
                                  <p:stCondLst>
                                    <p:cond delay="0"/>
                                  </p:stCondLst>
                                  <p:childTnLst>
                                    <p:set>
                                      <p:cBhvr>
                                        <p:cTn id="97" dur="1" fill="hold">
                                          <p:stCondLst>
                                            <p:cond delay="0"/>
                                          </p:stCondLst>
                                        </p:cTn>
                                        <p:tgtEl>
                                          <p:spTgt spid="23">
                                            <p:graphicEl>
                                              <a:dgm id="{9556A3AB-F6CC-4831-9B55-41268EE8BEF2}"/>
                                            </p:graphic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1" nodeType="clickEffect">
                                  <p:stCondLst>
                                    <p:cond delay="0"/>
                                  </p:stCondLst>
                                  <p:childTnLst>
                                    <p:set>
                                      <p:cBhvr>
                                        <p:cTn id="101" dur="1" fill="hold">
                                          <p:stCondLst>
                                            <p:cond delay="0"/>
                                          </p:stCondLst>
                                        </p:cTn>
                                        <p:tgtEl>
                                          <p:spTgt spid="23">
                                            <p:graphicEl>
                                              <a:dgm id="{7145B608-6445-4B9A-A217-EAF3BFF5D0B8}"/>
                                            </p:graphicEl>
                                          </p:spTgt>
                                        </p:tgtEl>
                                        <p:attrNameLst>
                                          <p:attrName>style.visibility</p:attrName>
                                        </p:attrNameLst>
                                      </p:cBhvr>
                                      <p:to>
                                        <p:strVal val="visible"/>
                                      </p:to>
                                    </p:set>
                                  </p:childTnLst>
                                </p:cTn>
                              </p:par>
                              <p:par>
                                <p:cTn id="102" presetID="1" presetClass="entr" presetSubtype="0" fill="hold" grpId="1" nodeType="withEffect">
                                  <p:stCondLst>
                                    <p:cond delay="0"/>
                                  </p:stCondLst>
                                  <p:childTnLst>
                                    <p:set>
                                      <p:cBhvr>
                                        <p:cTn id="103" dur="1" fill="hold">
                                          <p:stCondLst>
                                            <p:cond delay="0"/>
                                          </p:stCondLst>
                                        </p:cTn>
                                        <p:tgtEl>
                                          <p:spTgt spid="23">
                                            <p:graphicEl>
                                              <a:dgm id="{1370C623-7785-4FC0-9637-0672CCE2C975}"/>
                                            </p:graphic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2"/>
                                        </p:tgtEl>
                                        <p:attrNameLst>
                                          <p:attrName>style.visibility</p:attrName>
                                        </p:attrNameLst>
                                      </p:cBhvr>
                                      <p:to>
                                        <p:strVal val="visible"/>
                                      </p:to>
                                    </p:set>
                                    <p:anim calcmode="lin" valueType="num">
                                      <p:cBhvr additive="base">
                                        <p:cTn id="108" dur="500" fill="hold"/>
                                        <p:tgtEl>
                                          <p:spTgt spid="2"/>
                                        </p:tgtEl>
                                        <p:attrNameLst>
                                          <p:attrName>ppt_x</p:attrName>
                                        </p:attrNameLst>
                                      </p:cBhvr>
                                      <p:tavLst>
                                        <p:tav tm="0">
                                          <p:val>
                                            <p:strVal val="#ppt_x"/>
                                          </p:val>
                                        </p:tav>
                                        <p:tav tm="100000">
                                          <p:val>
                                            <p:strVal val="#ppt_x"/>
                                          </p:val>
                                        </p:tav>
                                      </p:tavLst>
                                    </p:anim>
                                    <p:anim calcmode="lin" valueType="num">
                                      <p:cBhvr additive="base">
                                        <p:cTn id="10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Sub>
          <a:bldDgm bld="one"/>
        </p:bldSub>
      </p:bldGraphic>
      <p:bldGraphic spid="23" grpId="1">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D3E2F-BE16-B87A-83C6-6B75CB85AF6E}"/>
            </a:ext>
          </a:extLst>
        </p:cNvPr>
        <p:cNvGrpSpPr/>
        <p:nvPr/>
      </p:nvGrpSpPr>
      <p:grpSpPr>
        <a:xfrm>
          <a:off x="0" y="0"/>
          <a:ext cx="0" cy="0"/>
          <a:chOff x="0" y="0"/>
          <a:chExt cx="0" cy="0"/>
        </a:xfrm>
      </p:grpSpPr>
      <p:grpSp>
        <p:nvGrpSpPr>
          <p:cNvPr id="5" name="组合 7">
            <a:extLst>
              <a:ext uri="{FF2B5EF4-FFF2-40B4-BE49-F238E27FC236}">
                <a16:creationId xmlns:a16="http://schemas.microsoft.com/office/drawing/2014/main" id="{EBDB740F-F07E-1CE4-5928-79D6EC026D50}"/>
              </a:ext>
            </a:extLst>
          </p:cNvPr>
          <p:cNvGrpSpPr/>
          <p:nvPr/>
        </p:nvGrpSpPr>
        <p:grpSpPr>
          <a:xfrm>
            <a:off x="476353" y="490243"/>
            <a:ext cx="2573142" cy="450215"/>
            <a:chOff x="1783541" y="611833"/>
            <a:chExt cx="2573142" cy="387063"/>
          </a:xfrm>
        </p:grpSpPr>
        <p:sp>
          <p:nvSpPr>
            <p:cNvPr id="6" name="平行四边形 12">
              <a:extLst>
                <a:ext uri="{FF2B5EF4-FFF2-40B4-BE49-F238E27FC236}">
                  <a16:creationId xmlns:a16="http://schemas.microsoft.com/office/drawing/2014/main" id="{AB2D4FF5-3D5B-0DAA-26AC-2E90A56470DF}"/>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C6801AEA-3219-DE4E-1BE3-B2AF17745865}"/>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ECB5B21B-8EA3-683D-4496-E7B94AD6BE2F}"/>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B88E781F-A45F-82BF-8707-726AE8177513}"/>
              </a:ext>
            </a:extLst>
          </p:cNvPr>
          <p:cNvGrpSpPr/>
          <p:nvPr/>
        </p:nvGrpSpPr>
        <p:grpSpPr>
          <a:xfrm flipH="1">
            <a:off x="8991021" y="510180"/>
            <a:ext cx="2573142" cy="450215"/>
            <a:chOff x="1783541" y="611833"/>
            <a:chExt cx="2573142" cy="387063"/>
          </a:xfrm>
        </p:grpSpPr>
        <p:sp>
          <p:nvSpPr>
            <p:cNvPr id="10" name="平行四边形 9">
              <a:extLst>
                <a:ext uri="{FF2B5EF4-FFF2-40B4-BE49-F238E27FC236}">
                  <a16:creationId xmlns:a16="http://schemas.microsoft.com/office/drawing/2014/main" id="{E7D823ED-67B8-34EE-815F-8DB5C768AF4A}"/>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540CE024-E513-F385-C1DA-FDBBBA756BD5}"/>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A7889AF-AA2F-F472-EBEC-2C3CF1A7FDD5}"/>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aphicFrame>
        <p:nvGraphicFramePr>
          <p:cNvPr id="2" name="Diagramme 1">
            <a:extLst>
              <a:ext uri="{FF2B5EF4-FFF2-40B4-BE49-F238E27FC236}">
                <a16:creationId xmlns:a16="http://schemas.microsoft.com/office/drawing/2014/main" id="{9D1785A8-9318-05D7-8E79-8A4610224992}"/>
              </a:ext>
            </a:extLst>
          </p:cNvPr>
          <p:cNvGraphicFramePr/>
          <p:nvPr>
            <p:extLst>
              <p:ext uri="{D42A27DB-BD31-4B8C-83A1-F6EECF244321}">
                <p14:modId xmlns:p14="http://schemas.microsoft.com/office/powerpoint/2010/main" val="2520915648"/>
              </p:ext>
            </p:extLst>
          </p:nvPr>
        </p:nvGraphicFramePr>
        <p:xfrm>
          <a:off x="1439282" y="113172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 3">
            <a:extLst>
              <a:ext uri="{FF2B5EF4-FFF2-40B4-BE49-F238E27FC236}">
                <a16:creationId xmlns:a16="http://schemas.microsoft.com/office/drawing/2014/main" id="{F02E486E-E7EF-2AC9-49CE-D16B8DBE49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35863" y="2106593"/>
            <a:ext cx="2533650" cy="1996218"/>
          </a:xfrm>
          <a:prstGeom prst="rect">
            <a:avLst/>
          </a:prstGeom>
          <a:ln>
            <a:noFill/>
          </a:ln>
          <a:effectLst>
            <a:outerShdw blurRad="292100" dist="139700" dir="2700000" algn="tl" rotWithShape="0">
              <a:srgbClr val="333333">
                <a:alpha val="65000"/>
              </a:srgbClr>
            </a:outerShdw>
          </a:effectLst>
        </p:spPr>
      </p:pic>
      <p:sp>
        <p:nvSpPr>
          <p:cNvPr id="14" name="ZoneTexte 13">
            <a:extLst>
              <a:ext uri="{FF2B5EF4-FFF2-40B4-BE49-F238E27FC236}">
                <a16:creationId xmlns:a16="http://schemas.microsoft.com/office/drawing/2014/main" id="{DC7918E0-4D29-9BB9-E6B3-0E59A3BB83E3}"/>
              </a:ext>
            </a:extLst>
          </p:cNvPr>
          <p:cNvSpPr txBox="1"/>
          <p:nvPr/>
        </p:nvSpPr>
        <p:spPr>
          <a:xfrm>
            <a:off x="250160" y="2191831"/>
            <a:ext cx="2689018" cy="2246769"/>
          </a:xfrm>
          <a:prstGeom prst="rect">
            <a:avLst/>
          </a:prstGeom>
          <a:noFill/>
        </p:spPr>
        <p:txBody>
          <a:bodyPr wrap="square">
            <a:spAutoFit/>
          </a:bodyPr>
          <a:lstStyle/>
          <a:p>
            <a:pPr algn="just"/>
            <a:r>
              <a:rPr lang="fr-FR" sz="2000" b="1" i="0" dirty="0">
                <a:effectLst/>
                <a:latin typeface="fkGroteskNeue"/>
              </a:rPr>
              <a:t>Le Machine Learning, notamment via des modèles supervisés comme XGBoost surmonte les limites des SIEM traditionnels en :</a:t>
            </a:r>
            <a:endParaRPr lang="fr-FR" sz="2000" dirty="0"/>
          </a:p>
        </p:txBody>
      </p:sp>
      <p:grpSp>
        <p:nvGrpSpPr>
          <p:cNvPr id="13" name="Google Shape;43;p2">
            <a:extLst>
              <a:ext uri="{FF2B5EF4-FFF2-40B4-BE49-F238E27FC236}">
                <a16:creationId xmlns:a16="http://schemas.microsoft.com/office/drawing/2014/main" id="{9A3B3E12-9550-7E2B-FA5C-52F57E1D40C0}"/>
              </a:ext>
            </a:extLst>
          </p:cNvPr>
          <p:cNvGrpSpPr/>
          <p:nvPr/>
        </p:nvGrpSpPr>
        <p:grpSpPr>
          <a:xfrm rot="10800000">
            <a:off x="224" y="20940"/>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1919424F-4A5B-79D7-3342-50E12766D8D4}"/>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88D28009-5D6A-CCB6-070C-5A5A06942E55}"/>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592838EC-12B8-8FB7-5623-7FC662734D41}"/>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9BF1E36F-FFEA-A068-8793-F8D6B4BC2D36}"/>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2864150A-778E-FBC6-7D38-515A41061DC7}"/>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E6C4B391-5425-EBCB-2F89-3471F70FD6C7}"/>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A12CEF28-1876-0B5F-B91E-FD7BE013D4F8}"/>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2046C3F3-A803-3FCF-70A6-6475BE6F5E5E}"/>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3" name="Google Shape;43;p2">
            <a:extLst>
              <a:ext uri="{FF2B5EF4-FFF2-40B4-BE49-F238E27FC236}">
                <a16:creationId xmlns:a16="http://schemas.microsoft.com/office/drawing/2014/main" id="{09C89B6B-D74B-5C7C-A0EC-E56B9923F112}"/>
              </a:ext>
            </a:extLst>
          </p:cNvPr>
          <p:cNvGrpSpPr/>
          <p:nvPr/>
        </p:nvGrpSpPr>
        <p:grpSpPr>
          <a:xfrm>
            <a:off x="9808020" y="4471129"/>
            <a:ext cx="2383980" cy="2386871"/>
            <a:chOff x="4087813" y="1714500"/>
            <a:chExt cx="1309688" cy="1311275"/>
          </a:xfrm>
          <a:solidFill>
            <a:schemeClr val="tx2"/>
          </a:solidFill>
        </p:grpSpPr>
        <p:sp>
          <p:nvSpPr>
            <p:cNvPr id="24" name="Google Shape;44;p2">
              <a:extLst>
                <a:ext uri="{FF2B5EF4-FFF2-40B4-BE49-F238E27FC236}">
                  <a16:creationId xmlns:a16="http://schemas.microsoft.com/office/drawing/2014/main" id="{1D3A4008-21EB-FE7F-2F50-33BC6A32CA80}"/>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 name="Google Shape;45;p2">
              <a:extLst>
                <a:ext uri="{FF2B5EF4-FFF2-40B4-BE49-F238E27FC236}">
                  <a16:creationId xmlns:a16="http://schemas.microsoft.com/office/drawing/2014/main" id="{635E6295-A68F-32AC-139E-59F93A60F19E}"/>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 name="Google Shape;46;p2">
              <a:extLst>
                <a:ext uri="{FF2B5EF4-FFF2-40B4-BE49-F238E27FC236}">
                  <a16:creationId xmlns:a16="http://schemas.microsoft.com/office/drawing/2014/main" id="{C1C6F9B7-E61F-29B2-063F-A97CD54656DD}"/>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 name="Google Shape;47;p2">
              <a:extLst>
                <a:ext uri="{FF2B5EF4-FFF2-40B4-BE49-F238E27FC236}">
                  <a16:creationId xmlns:a16="http://schemas.microsoft.com/office/drawing/2014/main" id="{8C2183C3-52DE-B13D-2215-F2A87216EEA9}"/>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48;p2">
              <a:extLst>
                <a:ext uri="{FF2B5EF4-FFF2-40B4-BE49-F238E27FC236}">
                  <a16:creationId xmlns:a16="http://schemas.microsoft.com/office/drawing/2014/main" id="{C543BF87-65EB-AD41-0C03-462D583ECE81}"/>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 name="Google Shape;49;p2">
              <a:extLst>
                <a:ext uri="{FF2B5EF4-FFF2-40B4-BE49-F238E27FC236}">
                  <a16:creationId xmlns:a16="http://schemas.microsoft.com/office/drawing/2014/main" id="{402ED0B3-8B95-E7F4-ECAD-0F2B9120CAF7}"/>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 name="Google Shape;50;p2">
              <a:extLst>
                <a:ext uri="{FF2B5EF4-FFF2-40B4-BE49-F238E27FC236}">
                  <a16:creationId xmlns:a16="http://schemas.microsoft.com/office/drawing/2014/main" id="{5FD771E5-6A61-6F18-DBD2-3C0F09386BBA}"/>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 name="Google Shape;51;p2">
              <a:extLst>
                <a:ext uri="{FF2B5EF4-FFF2-40B4-BE49-F238E27FC236}">
                  <a16:creationId xmlns:a16="http://schemas.microsoft.com/office/drawing/2014/main" id="{04F28137-34C2-AB14-89EB-986A8AFA3CAE}"/>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pic>
        <p:nvPicPr>
          <p:cNvPr id="5122" name="Picture 2" descr="Détection des anomalies | Système de détection des anomalies alimenté par  l'IA – Site24x7">
            <a:extLst>
              <a:ext uri="{FF2B5EF4-FFF2-40B4-BE49-F238E27FC236}">
                <a16:creationId xmlns:a16="http://schemas.microsoft.com/office/drawing/2014/main" id="{D8A581A9-6B9B-04C2-DAFF-55884C1238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52411" y="1536844"/>
            <a:ext cx="977759" cy="982125"/>
          </a:xfrm>
          <a:prstGeom prst="rect">
            <a:avLst/>
          </a:prstGeom>
          <a:noFill/>
          <a:extLst>
            <a:ext uri="{909E8E84-426E-40DD-AFC4-6F175D3DCCD1}">
              <a14:hiddenFill xmlns:a14="http://schemas.microsoft.com/office/drawing/2010/main">
                <a:solidFill>
                  <a:srgbClr val="FFFFFF"/>
                </a:solidFill>
              </a14:hiddenFill>
            </a:ext>
          </a:extLst>
        </p:spPr>
      </p:pic>
      <p:pic>
        <p:nvPicPr>
          <p:cNvPr id="33" name="Image 32">
            <a:extLst>
              <a:ext uri="{FF2B5EF4-FFF2-40B4-BE49-F238E27FC236}">
                <a16:creationId xmlns:a16="http://schemas.microsoft.com/office/drawing/2014/main" id="{255C1E88-6B1B-3182-D289-0351CD29D56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24120" y="4608025"/>
            <a:ext cx="1071880" cy="704268"/>
          </a:xfrm>
          <a:prstGeom prst="rect">
            <a:avLst/>
          </a:prstGeom>
        </p:spPr>
      </p:pic>
      <p:pic>
        <p:nvPicPr>
          <p:cNvPr id="5124" name="Picture 4" descr="Réduction - Icônes entreprise gratuites">
            <a:extLst>
              <a:ext uri="{FF2B5EF4-FFF2-40B4-BE49-F238E27FC236}">
                <a16:creationId xmlns:a16="http://schemas.microsoft.com/office/drawing/2014/main" id="{A6EDD3D9-0C1C-7143-B217-92C5CEB3F5C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01338" y="5413165"/>
            <a:ext cx="610899" cy="61089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 Adapter Stock Illustrations, Vecteurs, &amp; Clipart – (9,060 Stock  Illustrations)">
            <a:extLst>
              <a:ext uri="{FF2B5EF4-FFF2-40B4-BE49-F238E27FC236}">
                <a16:creationId xmlns:a16="http://schemas.microsoft.com/office/drawing/2014/main" id="{9CDD7B52-F682-4E2A-7003-83A5FCB27E5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4138" y="5322203"/>
            <a:ext cx="1030288" cy="771722"/>
          </a:xfrm>
          <a:prstGeom prst="rect">
            <a:avLst/>
          </a:prstGeom>
          <a:noFill/>
          <a:extLst>
            <a:ext uri="{909E8E84-426E-40DD-AFC4-6F175D3DCCD1}">
              <a14:hiddenFill xmlns:a14="http://schemas.microsoft.com/office/drawing/2010/main">
                <a:solidFill>
                  <a:srgbClr val="FFFFFF"/>
                </a:solidFill>
              </a14:hiddenFill>
            </a:ext>
          </a:extLst>
        </p:spPr>
      </p:pic>
      <p:sp>
        <p:nvSpPr>
          <p:cNvPr id="34" name="矩形 4">
            <a:extLst>
              <a:ext uri="{FF2B5EF4-FFF2-40B4-BE49-F238E27FC236}">
                <a16:creationId xmlns:a16="http://schemas.microsoft.com/office/drawing/2014/main" id="{97B158CC-5FEA-E14C-11A2-0D833F6222E2}"/>
              </a:ext>
            </a:extLst>
          </p:cNvPr>
          <p:cNvSpPr/>
          <p:nvPr/>
        </p:nvSpPr>
        <p:spPr>
          <a:xfrm>
            <a:off x="2775679" y="484517"/>
            <a:ext cx="6477143" cy="461665"/>
          </a:xfrm>
          <a:prstGeom prst="rect">
            <a:avLst/>
          </a:prstGeom>
        </p:spPr>
        <p:txBody>
          <a:bodyPr wrap="square" anchor="ctr">
            <a:spAutoFit/>
          </a:bodyPr>
          <a:lstStyle/>
          <a:p>
            <a:pPr algn="ctr"/>
            <a:r>
              <a:rPr lang="fr-FR" sz="2400" dirty="0"/>
              <a:t>État de l’art : SIEM, ELK Stack &amp; Machine Learning</a:t>
            </a:r>
          </a:p>
        </p:txBody>
      </p:sp>
    </p:spTree>
    <p:custDataLst>
      <p:tags r:id="rId1"/>
    </p:custDataLst>
    <p:extLst>
      <p:ext uri="{BB962C8B-B14F-4D97-AF65-F5344CB8AC3E}">
        <p14:creationId xmlns:p14="http://schemas.microsoft.com/office/powerpoint/2010/main" val="839982591"/>
      </p:ext>
    </p:extLst>
  </p:cSld>
  <p:clrMapOvr>
    <a:masterClrMapping/>
  </p:clrMapOvr>
  <mc:AlternateContent xmlns:mc="http://schemas.openxmlformats.org/markup-compatibility/2006">
    <mc:Choice xmlns:p14="http://schemas.microsoft.com/office/powerpoint/2010/main" Requires="p14">
      <p:transition spd="slow" p14:dur="2000" advTm="23177"/>
    </mc:Choice>
    <mc:Fallback>
      <p:transition spd="slow" advTm="231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6"/>
                                        </p:tgtEl>
                                        <p:attrNameLst>
                                          <p:attrName>style.visibility</p:attrName>
                                        </p:attrNameLst>
                                      </p:cBhvr>
                                      <p:to>
                                        <p:strVal val="visible"/>
                                      </p:to>
                                    </p:set>
                                    <p:animEffect transition="in" filter="fade">
                                      <p:cBhvr>
                                        <p:cTn id="21" dur="1000"/>
                                        <p:tgtEl>
                                          <p:spTgt spid="5126"/>
                                        </p:tgtEl>
                                      </p:cBhvr>
                                    </p:animEffect>
                                    <p:anim calcmode="lin" valueType="num">
                                      <p:cBhvr>
                                        <p:cTn id="22" dur="1000" fill="hold"/>
                                        <p:tgtEl>
                                          <p:spTgt spid="5126"/>
                                        </p:tgtEl>
                                        <p:attrNameLst>
                                          <p:attrName>ppt_x</p:attrName>
                                        </p:attrNameLst>
                                      </p:cBhvr>
                                      <p:tavLst>
                                        <p:tav tm="0">
                                          <p:val>
                                            <p:strVal val="#ppt_x"/>
                                          </p:val>
                                        </p:tav>
                                        <p:tav tm="100000">
                                          <p:val>
                                            <p:strVal val="#ppt_x"/>
                                          </p:val>
                                        </p:tav>
                                      </p:tavLst>
                                    </p:anim>
                                    <p:anim calcmode="lin" valueType="num">
                                      <p:cBhvr>
                                        <p:cTn id="23" dur="1000" fill="hold"/>
                                        <p:tgtEl>
                                          <p:spTgt spid="512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124"/>
                                        </p:tgtEl>
                                        <p:attrNameLst>
                                          <p:attrName>style.visibility</p:attrName>
                                        </p:attrNameLst>
                                      </p:cBhvr>
                                      <p:to>
                                        <p:strVal val="visible"/>
                                      </p:to>
                                    </p:set>
                                    <p:animEffect transition="in" filter="fade">
                                      <p:cBhvr>
                                        <p:cTn id="28" dur="1000"/>
                                        <p:tgtEl>
                                          <p:spTgt spid="5124"/>
                                        </p:tgtEl>
                                      </p:cBhvr>
                                    </p:animEffect>
                                    <p:anim calcmode="lin" valueType="num">
                                      <p:cBhvr>
                                        <p:cTn id="29" dur="1000" fill="hold"/>
                                        <p:tgtEl>
                                          <p:spTgt spid="5124"/>
                                        </p:tgtEl>
                                        <p:attrNameLst>
                                          <p:attrName>ppt_x</p:attrName>
                                        </p:attrNameLst>
                                      </p:cBhvr>
                                      <p:tavLst>
                                        <p:tav tm="0">
                                          <p:val>
                                            <p:strVal val="#ppt_x"/>
                                          </p:val>
                                        </p:tav>
                                        <p:tav tm="100000">
                                          <p:val>
                                            <p:strVal val="#ppt_x"/>
                                          </p:val>
                                        </p:tav>
                                      </p:tavLst>
                                    </p:anim>
                                    <p:anim calcmode="lin" valueType="num">
                                      <p:cBhvr>
                                        <p:cTn id="30"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D1ED9-5382-A405-B471-D50983F3E1F2}"/>
            </a:ext>
          </a:extLst>
        </p:cNvPr>
        <p:cNvGrpSpPr/>
        <p:nvPr/>
      </p:nvGrpSpPr>
      <p:grpSpPr>
        <a:xfrm>
          <a:off x="0" y="0"/>
          <a:ext cx="0" cy="0"/>
          <a:chOff x="0" y="0"/>
          <a:chExt cx="0" cy="0"/>
        </a:xfrm>
      </p:grpSpPr>
      <p:sp>
        <p:nvSpPr>
          <p:cNvPr id="101" name="文本框 55">
            <a:extLst>
              <a:ext uri="{FF2B5EF4-FFF2-40B4-BE49-F238E27FC236}">
                <a16:creationId xmlns:a16="http://schemas.microsoft.com/office/drawing/2014/main" id="{29416317-95AD-935B-A055-4C02147D3C0D}"/>
              </a:ext>
            </a:extLst>
          </p:cNvPr>
          <p:cNvSpPr txBox="1"/>
          <p:nvPr/>
        </p:nvSpPr>
        <p:spPr>
          <a:xfrm>
            <a:off x="6903720" y="3162233"/>
            <a:ext cx="5120640" cy="1569660"/>
          </a:xfrm>
          <a:prstGeom prst="rect">
            <a:avLst/>
          </a:prstGeom>
          <a:noFill/>
        </p:spPr>
        <p:txBody>
          <a:bodyPr wrap="square" rtlCol="0">
            <a:spAutoFit/>
          </a:bodyPr>
          <a:lstStyle>
            <a:defPPr>
              <a:defRPr lang="en-US"/>
            </a:defPPr>
            <a:lvl1pPr>
              <a:defRPr sz="6600" b="1" i="1">
                <a:solidFill>
                  <a:schemeClr val="accent5">
                    <a:lumMod val="60000"/>
                    <a:lumOff val="40000"/>
                  </a:schemeClr>
                </a:solidFill>
                <a:cs typeface="+mn-ea"/>
              </a:defRPr>
            </a:lvl1pPr>
          </a:lstStyle>
          <a:p>
            <a:r>
              <a:rPr lang="fr-FR" sz="4800" dirty="0">
                <a:solidFill>
                  <a:schemeClr val="tx1">
                    <a:lumMod val="65000"/>
                    <a:lumOff val="35000"/>
                  </a:schemeClr>
                </a:solidFill>
              </a:rPr>
              <a:t>Architecture de la Solution Proposée</a:t>
            </a:r>
          </a:p>
        </p:txBody>
      </p:sp>
      <p:sp>
        <p:nvSpPr>
          <p:cNvPr id="2" name="文本框 54">
            <a:extLst>
              <a:ext uri="{FF2B5EF4-FFF2-40B4-BE49-F238E27FC236}">
                <a16:creationId xmlns:a16="http://schemas.microsoft.com/office/drawing/2014/main" id="{67FE033E-1DF6-785E-28BE-B8F27A69FCCB}"/>
              </a:ext>
            </a:extLst>
          </p:cNvPr>
          <p:cNvSpPr txBox="1"/>
          <p:nvPr/>
        </p:nvSpPr>
        <p:spPr>
          <a:xfrm>
            <a:off x="8727033" y="1175689"/>
            <a:ext cx="1678665" cy="1862048"/>
          </a:xfrm>
          <a:prstGeom prst="rect">
            <a:avLst/>
          </a:prstGeom>
          <a:noFill/>
        </p:spPr>
        <p:txBody>
          <a:bodyPr wrap="none" rtlCol="0">
            <a:spAutoFit/>
          </a:bodyPr>
          <a:lstStyle>
            <a:defPPr>
              <a:defRPr lang="en-US"/>
            </a:defPPr>
            <a:lvl1pPr algn="ctr">
              <a:defRPr sz="11500" b="1" i="1">
                <a:gradFill flip="none" rotWithShape="1">
                  <a:gsLst>
                    <a:gs pos="12000">
                      <a:schemeClr val="accent5">
                        <a:lumMod val="20000"/>
                        <a:lumOff val="80000"/>
                        <a:alpha val="0"/>
                      </a:schemeClr>
                    </a:gs>
                    <a:gs pos="100000">
                      <a:schemeClr val="accent5">
                        <a:lumMod val="60000"/>
                        <a:lumOff val="40000"/>
                      </a:schemeClr>
                    </a:gs>
                  </a:gsLst>
                  <a:lin ang="16200000" scaled="1"/>
                  <a:tileRect/>
                </a:gradFill>
                <a:cs typeface="+mn-ea"/>
              </a:defRPr>
            </a:lvl1pPr>
          </a:lstStyle>
          <a:p>
            <a:r>
              <a:rPr lang="en-US" dirty="0">
                <a:solidFill>
                  <a:schemeClr val="tx1">
                    <a:lumMod val="65000"/>
                    <a:lumOff val="35000"/>
                  </a:schemeClr>
                </a:solidFill>
                <a:sym typeface="+mn-lt"/>
              </a:rPr>
              <a:t>04</a:t>
            </a:r>
          </a:p>
        </p:txBody>
      </p:sp>
      <p:pic>
        <p:nvPicPr>
          <p:cNvPr id="3" name="Image 2">
            <a:extLst>
              <a:ext uri="{FF2B5EF4-FFF2-40B4-BE49-F238E27FC236}">
                <a16:creationId xmlns:a16="http://schemas.microsoft.com/office/drawing/2014/main" id="{79284CD9-C796-0799-965A-E3C0D80B9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0"/>
            <a:ext cx="648208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7092356"/>
      </p:ext>
    </p:extLst>
  </p:cSld>
  <p:clrMapOvr>
    <a:masterClrMapping/>
  </p:clrMapOvr>
  <mc:AlternateContent xmlns:mc="http://schemas.openxmlformats.org/markup-compatibility/2006">
    <mc:Choice xmlns:p14="http://schemas.microsoft.com/office/powerpoint/2010/main" Requires="p14">
      <p:transition spd="slow" p14:dur="2000" advTm="3210"/>
    </mc:Choice>
    <mc:Fallback>
      <p:transition spd="slow" advTm="321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F2C88-F472-F281-FFB6-6050131D7C17}"/>
            </a:ext>
          </a:extLst>
        </p:cNvPr>
        <p:cNvGrpSpPr/>
        <p:nvPr/>
      </p:nvGrpSpPr>
      <p:grpSpPr>
        <a:xfrm>
          <a:off x="0" y="0"/>
          <a:ext cx="0" cy="0"/>
          <a:chOff x="0" y="0"/>
          <a:chExt cx="0" cy="0"/>
        </a:xfrm>
      </p:grpSpPr>
      <p:grpSp>
        <p:nvGrpSpPr>
          <p:cNvPr id="5" name="组合 7">
            <a:extLst>
              <a:ext uri="{FF2B5EF4-FFF2-40B4-BE49-F238E27FC236}">
                <a16:creationId xmlns:a16="http://schemas.microsoft.com/office/drawing/2014/main" id="{FC5ABBDA-5105-8593-F706-D5DA8B7F5794}"/>
              </a:ext>
            </a:extLst>
          </p:cNvPr>
          <p:cNvGrpSpPr/>
          <p:nvPr/>
        </p:nvGrpSpPr>
        <p:grpSpPr>
          <a:xfrm>
            <a:off x="305863" y="490085"/>
            <a:ext cx="2573142" cy="450215"/>
            <a:chOff x="1783541" y="611833"/>
            <a:chExt cx="2573142" cy="387063"/>
          </a:xfrm>
        </p:grpSpPr>
        <p:sp>
          <p:nvSpPr>
            <p:cNvPr id="6" name="平行四边形 12">
              <a:extLst>
                <a:ext uri="{FF2B5EF4-FFF2-40B4-BE49-F238E27FC236}">
                  <a16:creationId xmlns:a16="http://schemas.microsoft.com/office/drawing/2014/main" id="{BFC48D55-BBD9-5B99-21B1-8AC8D52C8110}"/>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9182F827-BEFB-D018-D0C4-825471CC706B}"/>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D3561A0B-9E0E-C4FF-5E71-8C6D39150470}"/>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7BFBC292-4375-BEC1-B6EE-E0B2BA935F5A}"/>
              </a:ext>
            </a:extLst>
          </p:cNvPr>
          <p:cNvGrpSpPr/>
          <p:nvPr/>
        </p:nvGrpSpPr>
        <p:grpSpPr>
          <a:xfrm flipH="1">
            <a:off x="9070089" y="519391"/>
            <a:ext cx="2573142" cy="450215"/>
            <a:chOff x="1783541" y="611833"/>
            <a:chExt cx="2573142" cy="387063"/>
          </a:xfrm>
        </p:grpSpPr>
        <p:sp>
          <p:nvSpPr>
            <p:cNvPr id="10" name="平行四边形 9">
              <a:extLst>
                <a:ext uri="{FF2B5EF4-FFF2-40B4-BE49-F238E27FC236}">
                  <a16:creationId xmlns:a16="http://schemas.microsoft.com/office/drawing/2014/main" id="{E87E8D1D-D4DF-04DE-0776-AC51243CD7AE}"/>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7A20E1D9-04DA-946F-9712-9B60C086A02E}"/>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7095CE7-8198-8B01-6A16-77377B374D28}"/>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E4BE9B63-735A-9F5C-D4AC-B2ADAF033A30}"/>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3F1D4E78-972A-28F4-9677-F6733802D14B}"/>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2317BEF1-F823-7610-61DA-1D57490173F0}"/>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1B027D9E-7568-1120-C3E0-B9A2468F0FDC}"/>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A4F82C7E-0C25-03E1-7C2D-BA237A6216E3}"/>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67460D5E-68E9-874F-ABC8-B0876ABA0D21}"/>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4613ACE8-161E-CB57-13E5-05F9B47E2E5B}"/>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05232579-F0BC-A302-60E8-F454009C6EEC}"/>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A35C4745-CF24-2923-F177-E8857FC2446C}"/>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377EEE94-910A-AD74-1F44-596A498FD34D}"/>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01711B0A-C8E3-C692-3875-B13323A56D24}"/>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3011C55F-788B-A412-BD30-80ECB1A4232E}"/>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CB29E2DB-46B7-C540-7322-C7CAE72CE845}"/>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293BF967-A573-51CB-FC9D-556B09E1CCE6}"/>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D5831945-DB78-7EE5-571C-BA8CBEA04D90}"/>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340E1B05-62E0-83E0-CC74-5463FCE38A3C}"/>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57AAEFC8-D6C1-EB4E-5E4E-FE28D3411795}"/>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0E531027-CAA7-779B-E07A-46B6C8172689}"/>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4" name="ZoneTexte 3">
            <a:extLst>
              <a:ext uri="{FF2B5EF4-FFF2-40B4-BE49-F238E27FC236}">
                <a16:creationId xmlns:a16="http://schemas.microsoft.com/office/drawing/2014/main" id="{63E08028-7910-CC52-1F66-A2144464CBFE}"/>
              </a:ext>
            </a:extLst>
          </p:cNvPr>
          <p:cNvSpPr txBox="1"/>
          <p:nvPr/>
        </p:nvSpPr>
        <p:spPr>
          <a:xfrm>
            <a:off x="2897763" y="490085"/>
            <a:ext cx="6096000" cy="523220"/>
          </a:xfrm>
          <a:prstGeom prst="rect">
            <a:avLst/>
          </a:prstGeom>
          <a:noFill/>
        </p:spPr>
        <p:txBody>
          <a:bodyPr wrap="square">
            <a:spAutoFit/>
          </a:bodyPr>
          <a:lstStyle/>
          <a:p>
            <a:pPr algn="ctr"/>
            <a:r>
              <a:rPr lang="fr-FR" sz="2800" dirty="0"/>
              <a:t>Architecture de la Solution Proposée</a:t>
            </a:r>
          </a:p>
        </p:txBody>
      </p:sp>
      <p:sp>
        <p:nvSpPr>
          <p:cNvPr id="3" name="ZoneTexte 2">
            <a:extLst>
              <a:ext uri="{FF2B5EF4-FFF2-40B4-BE49-F238E27FC236}">
                <a16:creationId xmlns:a16="http://schemas.microsoft.com/office/drawing/2014/main" id="{07EBA147-DD3B-DB51-2F9F-272A97DD1637}"/>
              </a:ext>
            </a:extLst>
          </p:cNvPr>
          <p:cNvSpPr txBox="1"/>
          <p:nvPr/>
        </p:nvSpPr>
        <p:spPr>
          <a:xfrm>
            <a:off x="4215668" y="6046153"/>
            <a:ext cx="6877951" cy="461665"/>
          </a:xfrm>
          <a:prstGeom prst="rect">
            <a:avLst/>
          </a:prstGeom>
          <a:noFill/>
        </p:spPr>
        <p:txBody>
          <a:bodyPr wrap="square">
            <a:spAutoFit/>
          </a:bodyPr>
          <a:lstStyle/>
          <a:p>
            <a:pPr algn="ctr"/>
            <a:r>
              <a:rPr lang="fr-FR" sz="2400" b="1" dirty="0">
                <a:effectLst/>
                <a:latin typeface="Times New Roman" panose="02020603050405020304" pitchFamily="18" charset="0"/>
                <a:ea typeface="Calibri" panose="020F0502020204030204" pitchFamily="34" charset="0"/>
              </a:rPr>
              <a:t>Schéma fonctionnel de notre system ML/ELK </a:t>
            </a:r>
            <a:endParaRPr lang="fr-FR" sz="2400" b="1" dirty="0"/>
          </a:p>
        </p:txBody>
      </p:sp>
      <p:sp>
        <p:nvSpPr>
          <p:cNvPr id="23" name="ZoneTexte 22">
            <a:extLst>
              <a:ext uri="{FF2B5EF4-FFF2-40B4-BE49-F238E27FC236}">
                <a16:creationId xmlns:a16="http://schemas.microsoft.com/office/drawing/2014/main" id="{DE5712D7-CD58-5221-4DD2-98E00B65DE6B}"/>
              </a:ext>
            </a:extLst>
          </p:cNvPr>
          <p:cNvSpPr txBox="1"/>
          <p:nvPr/>
        </p:nvSpPr>
        <p:spPr>
          <a:xfrm>
            <a:off x="713975" y="987130"/>
            <a:ext cx="7538414" cy="400110"/>
          </a:xfrm>
          <a:prstGeom prst="rect">
            <a:avLst/>
          </a:prstGeom>
          <a:noFill/>
        </p:spPr>
        <p:txBody>
          <a:bodyPr wrap="square">
            <a:spAutoFit/>
          </a:bodyPr>
          <a:lstStyle/>
          <a:p>
            <a:r>
              <a:rPr lang="fr-FR" sz="2000" dirty="0"/>
              <a:t>Notre architecture cible est un pipeline modulaire qui commence par </a:t>
            </a:r>
          </a:p>
        </p:txBody>
      </p:sp>
      <p:pic>
        <p:nvPicPr>
          <p:cNvPr id="27" name="Image 26">
            <a:extLst>
              <a:ext uri="{FF2B5EF4-FFF2-40B4-BE49-F238E27FC236}">
                <a16:creationId xmlns:a16="http://schemas.microsoft.com/office/drawing/2014/main" id="{02DB6B6C-0770-D14B-E096-493A92EC7A3F}"/>
              </a:ext>
            </a:extLst>
          </p:cNvPr>
          <p:cNvPicPr>
            <a:picLocks noChangeAspect="1"/>
          </p:cNvPicPr>
          <p:nvPr/>
        </p:nvPicPr>
        <p:blipFill>
          <a:blip r:embed="rId3"/>
          <a:stretch>
            <a:fillRect/>
          </a:stretch>
        </p:blipFill>
        <p:spPr>
          <a:xfrm>
            <a:off x="3584637" y="1433862"/>
            <a:ext cx="8557781" cy="4412371"/>
          </a:xfrm>
          <a:prstGeom prst="rect">
            <a:avLst/>
          </a:prstGeom>
          <a:ln>
            <a:noFill/>
          </a:ln>
          <a:effectLst>
            <a:outerShdw blurRad="292100" dist="139700" dir="2700000" algn="tl" rotWithShape="0">
              <a:srgbClr val="333333">
                <a:alpha val="65000"/>
              </a:srgbClr>
            </a:outerShdw>
          </a:effectLst>
        </p:spPr>
      </p:pic>
      <p:sp>
        <p:nvSpPr>
          <p:cNvPr id="28" name="ZoneTexte 27">
            <a:extLst>
              <a:ext uri="{FF2B5EF4-FFF2-40B4-BE49-F238E27FC236}">
                <a16:creationId xmlns:a16="http://schemas.microsoft.com/office/drawing/2014/main" id="{0D1595D8-5FD1-9D36-D0EA-BC016E5AF3E7}"/>
              </a:ext>
            </a:extLst>
          </p:cNvPr>
          <p:cNvSpPr txBox="1"/>
          <p:nvPr/>
        </p:nvSpPr>
        <p:spPr>
          <a:xfrm>
            <a:off x="291667" y="1510350"/>
            <a:ext cx="3146014" cy="4524315"/>
          </a:xfrm>
          <a:prstGeom prst="rect">
            <a:avLst/>
          </a:prstGeom>
          <a:noFill/>
        </p:spPr>
        <p:txBody>
          <a:bodyPr wrap="square">
            <a:spAutoFit/>
          </a:bodyPr>
          <a:lstStyle/>
          <a:p>
            <a:pPr algn="just"/>
            <a:r>
              <a:rPr lang="fr-FR" sz="1600" dirty="0"/>
              <a:t>1/ un simulateur générant des logs synthétiques, envoyés vers Logstash. </a:t>
            </a:r>
          </a:p>
          <a:p>
            <a:pPr algn="just"/>
            <a:r>
              <a:rPr lang="fr-FR" sz="1600" dirty="0"/>
              <a:t>2/ Logstash traite ces logs, interroge notre API Flask en temps réel via une requete http</a:t>
            </a:r>
          </a:p>
          <a:p>
            <a:pPr algn="just"/>
            <a:r>
              <a:rPr lang="fr-FR" sz="1600" dirty="0"/>
              <a:t>3/ L’API Flask exécute le modèle ML pour prédire les intrusions et renvoie ces logs enrichies vers logstash. </a:t>
            </a:r>
          </a:p>
          <a:p>
            <a:pPr algn="just"/>
            <a:r>
              <a:rPr lang="fr-FR" sz="1600" dirty="0"/>
              <a:t>4/ Les données enrichies sont indexées dans Elasticsearch,</a:t>
            </a:r>
          </a:p>
          <a:p>
            <a:pPr algn="just"/>
            <a:r>
              <a:rPr lang="fr-FR" sz="1600" dirty="0"/>
              <a:t>5/ Et enfin visualisées dans Kibana, où des alertes peuvent être configurées.</a:t>
            </a:r>
          </a:p>
          <a:p>
            <a:pPr algn="just"/>
            <a:r>
              <a:rPr lang="fr-FR" sz="1600" dirty="0"/>
              <a:t>*Cette architecture garantit un traitement fluide, scalable, adaptée aux besoins des centres de sécurité.</a:t>
            </a:r>
          </a:p>
        </p:txBody>
      </p:sp>
      <p:pic>
        <p:nvPicPr>
          <p:cNvPr id="14" name="Picture 12" descr="Tableau de bord - Icônes électronique gratuites">
            <a:extLst>
              <a:ext uri="{FF2B5EF4-FFF2-40B4-BE49-F238E27FC236}">
                <a16:creationId xmlns:a16="http://schemas.microsoft.com/office/drawing/2014/main" id="{C679E142-1229-0DBE-CA62-FE3E939623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6879" y="1717248"/>
            <a:ext cx="669781" cy="66978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4" descr="Message, Email Alert Icon. Blue Color Vector Eps Stock Illustration -  Illustration of social, information: 259248260">
            <a:extLst>
              <a:ext uri="{FF2B5EF4-FFF2-40B4-BE49-F238E27FC236}">
                <a16:creationId xmlns:a16="http://schemas.microsoft.com/office/drawing/2014/main" id="{0F07C04E-A377-4685-7F7A-E76DFD7247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3619" y="3661461"/>
            <a:ext cx="669780" cy="66978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vectorielle Stock index icon vector on white background, index trendy  filled icons from Signs collection, index vector illustration | Adobe Stock">
            <a:extLst>
              <a:ext uri="{FF2B5EF4-FFF2-40B4-BE49-F238E27FC236}">
                <a16:creationId xmlns:a16="http://schemas.microsoft.com/office/drawing/2014/main" id="{1C0FADA2-DB0F-AFAB-6983-16148AF947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1839" y="1585713"/>
            <a:ext cx="929810" cy="92981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0370BDF7-4655-190A-6E03-CCEE6B5B0B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9178" y="4196735"/>
            <a:ext cx="446652" cy="46492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a:extLst>
              <a:ext uri="{FF2B5EF4-FFF2-40B4-BE49-F238E27FC236}">
                <a16:creationId xmlns:a16="http://schemas.microsoft.com/office/drawing/2014/main" id="{88D7B95F-9433-3320-B18C-2F0432032A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6656" y="3428999"/>
            <a:ext cx="446652" cy="46492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4" descr="10 000+ Ok Icon Rouge Stock Illustrations, graphiques vectoriels libre de  droits et Clip Art - iStock">
            <a:extLst>
              <a:ext uri="{FF2B5EF4-FFF2-40B4-BE49-F238E27FC236}">
                <a16:creationId xmlns:a16="http://schemas.microsoft.com/office/drawing/2014/main" id="{34D07183-254A-B487-40DF-4A3933E74C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3854200" y="4429197"/>
            <a:ext cx="722936" cy="3960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cône linéaire de collecte d &amp; # 39; informations 2062425 Art vectoriel  chez Vecteezy">
            <a:extLst>
              <a:ext uri="{FF2B5EF4-FFF2-40B4-BE49-F238E27FC236}">
                <a16:creationId xmlns:a16="http://schemas.microsoft.com/office/drawing/2014/main" id="{C768E1E8-B96F-C41D-45C1-D97486BABE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4318" y="1672432"/>
            <a:ext cx="756372" cy="75637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8" descr="Envoyer - Icônes les communications gratuites">
            <a:extLst>
              <a:ext uri="{FF2B5EF4-FFF2-40B4-BE49-F238E27FC236}">
                <a16:creationId xmlns:a16="http://schemas.microsoft.com/office/drawing/2014/main" id="{CCB075DB-DE7D-C45F-F87C-CAD50D98DD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9226" y="3137405"/>
            <a:ext cx="583189" cy="58318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79273580"/>
      </p:ext>
    </p:extLst>
  </p:cSld>
  <p:clrMapOvr>
    <a:masterClrMapping/>
  </p:clrMapOvr>
  <mc:AlternateContent xmlns:mc="http://schemas.openxmlformats.org/markup-compatibility/2006">
    <mc:Choice xmlns:p14="http://schemas.microsoft.com/office/powerpoint/2010/main" Requires="p14">
      <p:transition spd="slow" p14:dur="2000" advTm="62965"/>
    </mc:Choice>
    <mc:Fallback>
      <p:transition spd="slow" advTm="629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00"/>
                                        </p:tgtEl>
                                        <p:attrNameLst>
                                          <p:attrName>style.visibility</p:attrName>
                                        </p:attrNameLst>
                                      </p:cBhvr>
                                      <p:to>
                                        <p:strVal val="visible"/>
                                      </p:to>
                                    </p:set>
                                    <p:animEffect transition="in" filter="fade">
                                      <p:cBhvr>
                                        <p:cTn id="14" dur="1000"/>
                                        <p:tgtEl>
                                          <p:spTgt spid="4100"/>
                                        </p:tgtEl>
                                      </p:cBhvr>
                                    </p:animEffect>
                                    <p:anim calcmode="lin" valueType="num">
                                      <p:cBhvr>
                                        <p:cTn id="15" dur="1000" fill="hold"/>
                                        <p:tgtEl>
                                          <p:spTgt spid="4100"/>
                                        </p:tgtEl>
                                        <p:attrNameLst>
                                          <p:attrName>ppt_x</p:attrName>
                                        </p:attrNameLst>
                                      </p:cBhvr>
                                      <p:tavLst>
                                        <p:tav tm="0">
                                          <p:val>
                                            <p:strVal val="#ppt_x"/>
                                          </p:val>
                                        </p:tav>
                                        <p:tav tm="100000">
                                          <p:val>
                                            <p:strVal val="#ppt_x"/>
                                          </p:val>
                                        </p:tav>
                                      </p:tavLst>
                                    </p:anim>
                                    <p:anim calcmode="lin" valueType="num">
                                      <p:cBhvr>
                                        <p:cTn id="16"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anim calcmode="lin" valueType="num">
                                      <p:cBhvr>
                                        <p:cTn id="29" dur="1000" fill="hold"/>
                                        <p:tgtEl>
                                          <p:spTgt spid="29"/>
                                        </p:tgtEl>
                                        <p:attrNameLst>
                                          <p:attrName>ppt_x</p:attrName>
                                        </p:attrNameLst>
                                      </p:cBhvr>
                                      <p:tavLst>
                                        <p:tav tm="0">
                                          <p:val>
                                            <p:strVal val="#ppt_x"/>
                                          </p:val>
                                        </p:tav>
                                        <p:tav tm="100000">
                                          <p:val>
                                            <p:strVal val="#ppt_x"/>
                                          </p:val>
                                        </p:tav>
                                      </p:tavLst>
                                    </p:anim>
                                    <p:anim calcmode="lin" valueType="num">
                                      <p:cBhvr>
                                        <p:cTn id="30"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1000"/>
                                        <p:tgtEl>
                                          <p:spTgt spid="26"/>
                                        </p:tgtEl>
                                      </p:cBhvr>
                                    </p:animEffect>
                                    <p:anim calcmode="lin" valueType="num">
                                      <p:cBhvr>
                                        <p:cTn id="36" dur="1000" fill="hold"/>
                                        <p:tgtEl>
                                          <p:spTgt spid="26"/>
                                        </p:tgtEl>
                                        <p:attrNameLst>
                                          <p:attrName>ppt_x</p:attrName>
                                        </p:attrNameLst>
                                      </p:cBhvr>
                                      <p:tavLst>
                                        <p:tav tm="0">
                                          <p:val>
                                            <p:strVal val="#ppt_x"/>
                                          </p:val>
                                        </p:tav>
                                        <p:tav tm="100000">
                                          <p:val>
                                            <p:strVal val="#ppt_x"/>
                                          </p:val>
                                        </p:tav>
                                      </p:tavLst>
                                    </p:anim>
                                    <p:anim calcmode="lin" valueType="num">
                                      <p:cBhvr>
                                        <p:cTn id="3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098"/>
                                        </p:tgtEl>
                                        <p:attrNameLst>
                                          <p:attrName>style.visibility</p:attrName>
                                        </p:attrNameLst>
                                      </p:cBhvr>
                                      <p:to>
                                        <p:strVal val="visible"/>
                                      </p:to>
                                    </p:set>
                                    <p:animEffect transition="in" filter="fade">
                                      <p:cBhvr>
                                        <p:cTn id="42" dur="1000"/>
                                        <p:tgtEl>
                                          <p:spTgt spid="4098"/>
                                        </p:tgtEl>
                                      </p:cBhvr>
                                    </p:animEffect>
                                    <p:anim calcmode="lin" valueType="num">
                                      <p:cBhvr>
                                        <p:cTn id="43" dur="1000" fill="hold"/>
                                        <p:tgtEl>
                                          <p:spTgt spid="4098"/>
                                        </p:tgtEl>
                                        <p:attrNameLst>
                                          <p:attrName>ppt_x</p:attrName>
                                        </p:attrNameLst>
                                      </p:cBhvr>
                                      <p:tavLst>
                                        <p:tav tm="0">
                                          <p:val>
                                            <p:strVal val="#ppt_x"/>
                                          </p:val>
                                        </p:tav>
                                        <p:tav tm="100000">
                                          <p:val>
                                            <p:strVal val="#ppt_x"/>
                                          </p:val>
                                        </p:tav>
                                      </p:tavLst>
                                    </p:anim>
                                    <p:anim calcmode="lin" valueType="num">
                                      <p:cBhvr>
                                        <p:cTn id="44"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1000"/>
                                        <p:tgtEl>
                                          <p:spTgt spid="24"/>
                                        </p:tgtEl>
                                      </p:cBhvr>
                                    </p:animEffect>
                                    <p:anim calcmode="lin" valueType="num">
                                      <p:cBhvr>
                                        <p:cTn id="57" dur="1000" fill="hold"/>
                                        <p:tgtEl>
                                          <p:spTgt spid="24"/>
                                        </p:tgtEl>
                                        <p:attrNameLst>
                                          <p:attrName>ppt_x</p:attrName>
                                        </p:attrNameLst>
                                      </p:cBhvr>
                                      <p:tavLst>
                                        <p:tav tm="0">
                                          <p:val>
                                            <p:strVal val="#ppt_x"/>
                                          </p:val>
                                        </p:tav>
                                        <p:tav tm="100000">
                                          <p:val>
                                            <p:strVal val="#ppt_x"/>
                                          </p:val>
                                        </p:tav>
                                      </p:tavLst>
                                    </p:anim>
                                    <p:anim calcmode="lin" valueType="num">
                                      <p:cBhvr>
                                        <p:cTn id="5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69A03-D26D-3818-5609-185D7798978B}"/>
            </a:ext>
          </a:extLst>
        </p:cNvPr>
        <p:cNvGrpSpPr/>
        <p:nvPr/>
      </p:nvGrpSpPr>
      <p:grpSpPr>
        <a:xfrm>
          <a:off x="0" y="0"/>
          <a:ext cx="0" cy="0"/>
          <a:chOff x="0" y="0"/>
          <a:chExt cx="0" cy="0"/>
        </a:xfrm>
      </p:grpSpPr>
      <p:sp>
        <p:nvSpPr>
          <p:cNvPr id="3" name="矩形 4">
            <a:extLst>
              <a:ext uri="{FF2B5EF4-FFF2-40B4-BE49-F238E27FC236}">
                <a16:creationId xmlns:a16="http://schemas.microsoft.com/office/drawing/2014/main" id="{CAE48970-FD2C-47A0-6DF8-C419031D8F6E}"/>
              </a:ext>
            </a:extLst>
          </p:cNvPr>
          <p:cNvSpPr/>
          <p:nvPr/>
        </p:nvSpPr>
        <p:spPr>
          <a:xfrm>
            <a:off x="2977841" y="266631"/>
            <a:ext cx="5665592" cy="523220"/>
          </a:xfrm>
          <a:prstGeom prst="rect">
            <a:avLst/>
          </a:prstGeom>
        </p:spPr>
        <p:txBody>
          <a:bodyPr wrap="square" anchor="ctr">
            <a:spAutoFit/>
          </a:bodyPr>
          <a:lstStyle/>
          <a:p>
            <a:pPr algn="ctr"/>
            <a:r>
              <a:rPr lang="fr-FR" sz="2800" dirty="0"/>
              <a:t>Architecture de la Solution Proposée</a:t>
            </a:r>
          </a:p>
        </p:txBody>
      </p:sp>
      <p:grpSp>
        <p:nvGrpSpPr>
          <p:cNvPr id="5" name="组合 7">
            <a:extLst>
              <a:ext uri="{FF2B5EF4-FFF2-40B4-BE49-F238E27FC236}">
                <a16:creationId xmlns:a16="http://schemas.microsoft.com/office/drawing/2014/main" id="{8641CAD8-F743-A6F0-AA3B-3E5BCF57CE99}"/>
              </a:ext>
            </a:extLst>
          </p:cNvPr>
          <p:cNvGrpSpPr/>
          <p:nvPr/>
        </p:nvGrpSpPr>
        <p:grpSpPr>
          <a:xfrm>
            <a:off x="404699" y="340268"/>
            <a:ext cx="2573142" cy="450215"/>
            <a:chOff x="1783541" y="611833"/>
            <a:chExt cx="2573142" cy="387063"/>
          </a:xfrm>
        </p:grpSpPr>
        <p:sp>
          <p:nvSpPr>
            <p:cNvPr id="6" name="平行四边形 12">
              <a:extLst>
                <a:ext uri="{FF2B5EF4-FFF2-40B4-BE49-F238E27FC236}">
                  <a16:creationId xmlns:a16="http://schemas.microsoft.com/office/drawing/2014/main" id="{275557E2-163D-458B-7AF7-ADF6AE5C0D6F}"/>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BA84929D-5FDE-CA68-772B-460EB34306B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D5A4E6CD-AB76-3675-5B24-1B26580FFC90}"/>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EBD7FCEB-5B65-2CBB-0D42-390FD0894F28}"/>
              </a:ext>
            </a:extLst>
          </p:cNvPr>
          <p:cNvGrpSpPr/>
          <p:nvPr/>
        </p:nvGrpSpPr>
        <p:grpSpPr>
          <a:xfrm flipH="1">
            <a:off x="8614649" y="254539"/>
            <a:ext cx="2573142" cy="450215"/>
            <a:chOff x="1783541" y="611833"/>
            <a:chExt cx="2573142" cy="387063"/>
          </a:xfrm>
        </p:grpSpPr>
        <p:sp>
          <p:nvSpPr>
            <p:cNvPr id="10" name="平行四边形 9">
              <a:extLst>
                <a:ext uri="{FF2B5EF4-FFF2-40B4-BE49-F238E27FC236}">
                  <a16:creationId xmlns:a16="http://schemas.microsoft.com/office/drawing/2014/main" id="{96D5A32E-75BE-0DC7-FD20-A2C52C545FAD}"/>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C3165B14-D75B-6148-0390-88604142BD11}"/>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C5FDA39-842E-F7D1-DC31-BEE024EAE76F}"/>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3228E4F6-EE82-EBB3-18A6-64A87ECF14BA}"/>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6F8A3184-3BF2-98E6-3147-C4048ABCD9D5}"/>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0BEDA6C5-71F3-E2F8-7EC6-542E0041694E}"/>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D2DA8988-4666-9B15-44D1-0C03A788FC8F}"/>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2DED73DA-6315-F2AC-D467-97C7C9BFBC81}"/>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A94903E2-EB5D-92C4-289D-0F42F36DE2FC}"/>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E4AE4B1A-5189-2BE6-37E6-C6B2158E8CDD}"/>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65F69210-4844-9053-25FC-DC53E58416B2}"/>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E7BD1703-8ACE-76B9-9602-083BA6934419}"/>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1447FEE1-2657-24DC-5DD5-BDCFBDB0FAFF}"/>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765B1D36-0B64-60D1-36FE-7743FF4E2446}"/>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029C1025-B722-F2AA-4AC5-C12D68B565A0}"/>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16E027BB-EA94-2FE5-B6DA-C534CE99BB63}"/>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D2DEF29D-89C7-7FEF-B8A3-B5E451116925}"/>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DC81200F-B57B-1057-A2FE-03DC4BE200EC}"/>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3D654FB6-DD4B-85D5-CC02-16DEF3CE9747}"/>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438A4ACC-AAFB-8D47-36DA-F6E56221ACEE}"/>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5E9FB065-8E2F-C467-08DA-D37AA3D60166}"/>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aphicFrame>
        <p:nvGraphicFramePr>
          <p:cNvPr id="25" name="Tableau 24">
            <a:extLst>
              <a:ext uri="{FF2B5EF4-FFF2-40B4-BE49-F238E27FC236}">
                <a16:creationId xmlns:a16="http://schemas.microsoft.com/office/drawing/2014/main" id="{EC924B91-0C46-8664-CC7D-B58FFB1E6779}"/>
              </a:ext>
            </a:extLst>
          </p:cNvPr>
          <p:cNvGraphicFramePr>
            <a:graphicFrameLocks noGrp="1"/>
          </p:cNvGraphicFramePr>
          <p:nvPr>
            <p:extLst>
              <p:ext uri="{D42A27DB-BD31-4B8C-83A1-F6EECF244321}">
                <p14:modId xmlns:p14="http://schemas.microsoft.com/office/powerpoint/2010/main" val="3223864321"/>
              </p:ext>
            </p:extLst>
          </p:nvPr>
        </p:nvGraphicFramePr>
        <p:xfrm>
          <a:off x="5643084" y="1590604"/>
          <a:ext cx="5401669" cy="3595528"/>
        </p:xfrm>
        <a:graphic>
          <a:graphicData uri="http://schemas.openxmlformats.org/drawingml/2006/table">
            <a:tbl>
              <a:tblPr>
                <a:tableStyleId>{BC89EF96-8CEA-46FF-86C4-4CE0E7609802}</a:tableStyleId>
              </a:tblPr>
              <a:tblGrid>
                <a:gridCol w="771667">
                  <a:extLst>
                    <a:ext uri="{9D8B030D-6E8A-4147-A177-3AD203B41FA5}">
                      <a16:colId xmlns:a16="http://schemas.microsoft.com/office/drawing/2014/main" val="1644042208"/>
                    </a:ext>
                  </a:extLst>
                </a:gridCol>
                <a:gridCol w="771667">
                  <a:extLst>
                    <a:ext uri="{9D8B030D-6E8A-4147-A177-3AD203B41FA5}">
                      <a16:colId xmlns:a16="http://schemas.microsoft.com/office/drawing/2014/main" val="3883696288"/>
                    </a:ext>
                  </a:extLst>
                </a:gridCol>
                <a:gridCol w="771667">
                  <a:extLst>
                    <a:ext uri="{9D8B030D-6E8A-4147-A177-3AD203B41FA5}">
                      <a16:colId xmlns:a16="http://schemas.microsoft.com/office/drawing/2014/main" val="765998124"/>
                    </a:ext>
                  </a:extLst>
                </a:gridCol>
                <a:gridCol w="771667">
                  <a:extLst>
                    <a:ext uri="{9D8B030D-6E8A-4147-A177-3AD203B41FA5}">
                      <a16:colId xmlns:a16="http://schemas.microsoft.com/office/drawing/2014/main" val="257891913"/>
                    </a:ext>
                  </a:extLst>
                </a:gridCol>
                <a:gridCol w="771667">
                  <a:extLst>
                    <a:ext uri="{9D8B030D-6E8A-4147-A177-3AD203B41FA5}">
                      <a16:colId xmlns:a16="http://schemas.microsoft.com/office/drawing/2014/main" val="949055524"/>
                    </a:ext>
                  </a:extLst>
                </a:gridCol>
                <a:gridCol w="771667">
                  <a:extLst>
                    <a:ext uri="{9D8B030D-6E8A-4147-A177-3AD203B41FA5}">
                      <a16:colId xmlns:a16="http://schemas.microsoft.com/office/drawing/2014/main" val="3903865025"/>
                    </a:ext>
                  </a:extLst>
                </a:gridCol>
                <a:gridCol w="771667">
                  <a:extLst>
                    <a:ext uri="{9D8B030D-6E8A-4147-A177-3AD203B41FA5}">
                      <a16:colId xmlns:a16="http://schemas.microsoft.com/office/drawing/2014/main" val="3642685041"/>
                    </a:ext>
                  </a:extLst>
                </a:gridCol>
              </a:tblGrid>
              <a:tr h="798343">
                <a:tc>
                  <a:txBody>
                    <a:bodyPr/>
                    <a:lstStyle/>
                    <a:p>
                      <a:pPr algn="l" fontAlgn="t" latinLnBrk="0"/>
                      <a:r>
                        <a:rPr lang="fr-FR" sz="1200" b="0" dirty="0">
                          <a:effectLst/>
                        </a:rPr>
                        <a:t>Critères</a:t>
                      </a:r>
                    </a:p>
                  </a:txBody>
                  <a:tcPr marL="40667" marR="40667" marT="40667" marB="40667"/>
                </a:tc>
                <a:tc>
                  <a:txBody>
                    <a:bodyPr/>
                    <a:lstStyle/>
                    <a:p>
                      <a:pPr algn="l" fontAlgn="t" latinLnBrk="0"/>
                      <a:r>
                        <a:rPr lang="fr-FR" sz="1200" b="0" dirty="0">
                          <a:effectLst/>
                        </a:rPr>
                        <a:t>Splunk (Propriétaire)</a:t>
                      </a:r>
                    </a:p>
                  </a:txBody>
                  <a:tcPr marL="40667" marR="40667" marT="40667" marB="40667"/>
                </a:tc>
                <a:tc>
                  <a:txBody>
                    <a:bodyPr/>
                    <a:lstStyle/>
                    <a:p>
                      <a:pPr algn="l" fontAlgn="t" latinLnBrk="0"/>
                      <a:r>
                        <a:rPr lang="fr-FR" sz="1200" b="0">
                          <a:effectLst/>
                        </a:rPr>
                        <a:t>IBM QRadar (Propriétaire)</a:t>
                      </a:r>
                    </a:p>
                  </a:txBody>
                  <a:tcPr marL="40667" marR="40667" marT="40667" marB="40667"/>
                </a:tc>
                <a:tc>
                  <a:txBody>
                    <a:bodyPr/>
                    <a:lstStyle/>
                    <a:p>
                      <a:pPr algn="l" fontAlgn="t" latinLnBrk="0"/>
                      <a:r>
                        <a:rPr lang="fr-FR" sz="1200" b="0">
                          <a:effectLst/>
                        </a:rPr>
                        <a:t>ArcSight (Propriétaire)</a:t>
                      </a:r>
                    </a:p>
                  </a:txBody>
                  <a:tcPr marL="40667" marR="40667" marT="40667" marB="40667"/>
                </a:tc>
                <a:tc>
                  <a:txBody>
                    <a:bodyPr/>
                    <a:lstStyle/>
                    <a:p>
                      <a:pPr algn="l" fontAlgn="t" latinLnBrk="0"/>
                      <a:r>
                        <a:rPr lang="fr-FR" sz="1200" b="0" dirty="0">
                          <a:effectLst/>
                        </a:rPr>
                        <a:t>ELK Stack (Open-Source)</a:t>
                      </a:r>
                    </a:p>
                  </a:txBody>
                  <a:tcPr marL="40667" marR="40667" marT="40667" marB="40667">
                    <a:solidFill>
                      <a:srgbClr val="27D9B7"/>
                    </a:solidFill>
                  </a:tcPr>
                </a:tc>
                <a:tc>
                  <a:txBody>
                    <a:bodyPr/>
                    <a:lstStyle/>
                    <a:p>
                      <a:pPr algn="l" fontAlgn="t" latinLnBrk="0"/>
                      <a:r>
                        <a:rPr lang="fr-FR" sz="1200" b="0">
                          <a:effectLst/>
                        </a:rPr>
                        <a:t>Wazuh (Open-Source)</a:t>
                      </a:r>
                    </a:p>
                  </a:txBody>
                  <a:tcPr marL="40667" marR="40667" marT="40667" marB="40667"/>
                </a:tc>
                <a:tc>
                  <a:txBody>
                    <a:bodyPr/>
                    <a:lstStyle/>
                    <a:p>
                      <a:pPr algn="l" fontAlgn="t" latinLnBrk="0"/>
                      <a:r>
                        <a:rPr lang="fr-FR" sz="1200" b="0">
                          <a:effectLst/>
                        </a:rPr>
                        <a:t>Security Onion (Open-Source)</a:t>
                      </a:r>
                    </a:p>
                  </a:txBody>
                  <a:tcPr marL="40667" marR="40667" marT="40667" marB="40667"/>
                </a:tc>
                <a:extLst>
                  <a:ext uri="{0D108BD9-81ED-4DB2-BD59-A6C34878D82A}">
                    <a16:rowId xmlns:a16="http://schemas.microsoft.com/office/drawing/2014/main" val="3692907197"/>
                  </a:ext>
                </a:extLst>
              </a:tr>
              <a:tr h="239526">
                <a:tc>
                  <a:txBody>
                    <a:bodyPr/>
                    <a:lstStyle/>
                    <a:p>
                      <a:pPr fontAlgn="base" latinLnBrk="0"/>
                      <a:r>
                        <a:rPr lang="fr-FR" sz="1200" b="0">
                          <a:effectLst/>
                        </a:rPr>
                        <a:t>Coût</a:t>
                      </a:r>
                      <a:endParaRPr lang="fr-FR" sz="1200">
                        <a:effectLst/>
                      </a:endParaRPr>
                    </a:p>
                  </a:txBody>
                  <a:tcPr marL="40667" marR="40667" marT="30500" marB="30500" anchor="ctr"/>
                </a:tc>
                <a:tc>
                  <a:txBody>
                    <a:bodyPr/>
                    <a:lstStyle/>
                    <a:p>
                      <a:pPr fontAlgn="base" latinLnBrk="0"/>
                      <a:r>
                        <a:rPr lang="fr-FR" sz="1200">
                          <a:effectLst/>
                        </a:rPr>
                        <a:t>2</a:t>
                      </a:r>
                    </a:p>
                  </a:txBody>
                  <a:tcPr marL="40667" marR="40667" marT="30500" marB="30500" anchor="ctr"/>
                </a:tc>
                <a:tc>
                  <a:txBody>
                    <a:bodyPr/>
                    <a:lstStyle/>
                    <a:p>
                      <a:pPr fontAlgn="base" latinLnBrk="0"/>
                      <a:r>
                        <a:rPr lang="fr-FR" sz="1200">
                          <a:effectLst/>
                        </a:rPr>
                        <a:t>2</a:t>
                      </a:r>
                    </a:p>
                  </a:txBody>
                  <a:tcPr marL="40667" marR="40667" marT="30500" marB="30500" anchor="ctr"/>
                </a:tc>
                <a:tc>
                  <a:txBody>
                    <a:bodyPr/>
                    <a:lstStyle/>
                    <a:p>
                      <a:pPr fontAlgn="base" latinLnBrk="0"/>
                      <a:r>
                        <a:rPr lang="fr-FR" sz="1200">
                          <a:effectLst/>
                        </a:rPr>
                        <a:t>2</a:t>
                      </a:r>
                    </a:p>
                  </a:txBody>
                  <a:tcPr marL="40667" marR="40667" marT="30500" marB="30500" anchor="ctr"/>
                </a:tc>
                <a:tc>
                  <a:txBody>
                    <a:bodyPr/>
                    <a:lstStyle/>
                    <a:p>
                      <a:pPr fontAlgn="base" latinLnBrk="0"/>
                      <a:r>
                        <a:rPr lang="fr-FR" sz="1200" dirty="0">
                          <a:effectLst/>
                        </a:rPr>
                        <a:t>5</a:t>
                      </a:r>
                    </a:p>
                  </a:txBody>
                  <a:tcPr marL="40667" marR="40667" marT="30500" marB="30500" anchor="ctr">
                    <a:solidFill>
                      <a:srgbClr val="27D9B7"/>
                    </a:solidFill>
                  </a:tcPr>
                </a:tc>
                <a:tc>
                  <a:txBody>
                    <a:bodyPr/>
                    <a:lstStyle/>
                    <a:p>
                      <a:pPr fontAlgn="base" latinLnBrk="0"/>
                      <a:r>
                        <a:rPr lang="fr-FR" sz="1200">
                          <a:effectLst/>
                        </a:rPr>
                        <a:t>5</a:t>
                      </a:r>
                    </a:p>
                  </a:txBody>
                  <a:tcPr marL="40667" marR="40667" marT="30500" marB="30500" anchor="ctr"/>
                </a:tc>
                <a:tc>
                  <a:txBody>
                    <a:bodyPr/>
                    <a:lstStyle/>
                    <a:p>
                      <a:pPr fontAlgn="base" latinLnBrk="0"/>
                      <a:r>
                        <a:rPr lang="fr-FR" sz="1200">
                          <a:effectLst/>
                        </a:rPr>
                        <a:t>5</a:t>
                      </a:r>
                    </a:p>
                  </a:txBody>
                  <a:tcPr marL="40667" marR="40667" marT="30500" marB="30500" anchor="ctr"/>
                </a:tc>
                <a:extLst>
                  <a:ext uri="{0D108BD9-81ED-4DB2-BD59-A6C34878D82A}">
                    <a16:rowId xmlns:a16="http://schemas.microsoft.com/office/drawing/2014/main" val="4222965122"/>
                  </a:ext>
                </a:extLst>
              </a:tr>
              <a:tr h="239526">
                <a:tc>
                  <a:txBody>
                    <a:bodyPr/>
                    <a:lstStyle/>
                    <a:p>
                      <a:pPr fontAlgn="base" latinLnBrk="0"/>
                      <a:r>
                        <a:rPr lang="fr-FR" sz="1200" b="0">
                          <a:effectLst/>
                        </a:rPr>
                        <a:t>Support</a:t>
                      </a:r>
                      <a:endParaRPr lang="fr-FR" sz="1200">
                        <a:effectLst/>
                      </a:endParaRPr>
                    </a:p>
                  </a:txBody>
                  <a:tcPr marL="40667" marR="40667" marT="30500" marB="30500" anchor="ctr"/>
                </a:tc>
                <a:tc>
                  <a:txBody>
                    <a:bodyPr/>
                    <a:lstStyle/>
                    <a:p>
                      <a:pPr fontAlgn="base" latinLnBrk="0"/>
                      <a:r>
                        <a:rPr lang="fr-FR" sz="1200">
                          <a:effectLst/>
                        </a:rPr>
                        <a:t>5</a:t>
                      </a:r>
                    </a:p>
                  </a:txBody>
                  <a:tcPr marL="40667" marR="40667" marT="30500" marB="30500" anchor="ctr"/>
                </a:tc>
                <a:tc>
                  <a:txBody>
                    <a:bodyPr/>
                    <a:lstStyle/>
                    <a:p>
                      <a:pPr fontAlgn="base" latinLnBrk="0"/>
                      <a:r>
                        <a:rPr lang="fr-FR" sz="1200">
                          <a:effectLst/>
                        </a:rPr>
                        <a:t>5</a:t>
                      </a:r>
                    </a:p>
                  </a:txBody>
                  <a:tcPr marL="40667" marR="40667" marT="30500" marB="30500" anchor="ctr"/>
                </a:tc>
                <a:tc>
                  <a:txBody>
                    <a:bodyPr/>
                    <a:lstStyle/>
                    <a:p>
                      <a:pPr fontAlgn="base" latinLnBrk="0"/>
                      <a:r>
                        <a:rPr lang="fr-FR" sz="1200">
                          <a:effectLst/>
                        </a:rPr>
                        <a:t>5</a:t>
                      </a:r>
                    </a:p>
                  </a:txBody>
                  <a:tcPr marL="40667" marR="40667" marT="30500" marB="30500" anchor="ctr"/>
                </a:tc>
                <a:tc>
                  <a:txBody>
                    <a:bodyPr/>
                    <a:lstStyle/>
                    <a:p>
                      <a:pPr fontAlgn="base" latinLnBrk="0"/>
                      <a:r>
                        <a:rPr lang="fr-FR" sz="1200" dirty="0">
                          <a:effectLst/>
                        </a:rPr>
                        <a:t>4</a:t>
                      </a:r>
                    </a:p>
                  </a:txBody>
                  <a:tcPr marL="40667" marR="40667" marT="30500" marB="30500" anchor="ctr">
                    <a:solidFill>
                      <a:srgbClr val="27D9B7"/>
                    </a:solidFill>
                  </a:tcPr>
                </a:tc>
                <a:tc>
                  <a:txBody>
                    <a:bodyPr/>
                    <a:lstStyle/>
                    <a:p>
                      <a:pPr fontAlgn="base" latinLnBrk="0"/>
                      <a:r>
                        <a:rPr lang="fr-FR" sz="1200">
                          <a:effectLst/>
                        </a:rPr>
                        <a:t>4</a:t>
                      </a:r>
                    </a:p>
                  </a:txBody>
                  <a:tcPr marL="40667" marR="40667" marT="30500" marB="30500" anchor="ctr"/>
                </a:tc>
                <a:tc>
                  <a:txBody>
                    <a:bodyPr/>
                    <a:lstStyle/>
                    <a:p>
                      <a:pPr fontAlgn="base" latinLnBrk="0"/>
                      <a:r>
                        <a:rPr lang="fr-FR" sz="1200">
                          <a:effectLst/>
                        </a:rPr>
                        <a:t>4</a:t>
                      </a:r>
                    </a:p>
                  </a:txBody>
                  <a:tcPr marL="40667" marR="40667" marT="30500" marB="30500" anchor="ctr"/>
                </a:tc>
                <a:extLst>
                  <a:ext uri="{0D108BD9-81ED-4DB2-BD59-A6C34878D82A}">
                    <a16:rowId xmlns:a16="http://schemas.microsoft.com/office/drawing/2014/main" val="3224725782"/>
                  </a:ext>
                </a:extLst>
              </a:tr>
              <a:tr h="419142">
                <a:tc>
                  <a:txBody>
                    <a:bodyPr/>
                    <a:lstStyle/>
                    <a:p>
                      <a:pPr fontAlgn="base" latinLnBrk="0"/>
                      <a:r>
                        <a:rPr lang="fr-FR" sz="1200" b="0">
                          <a:effectLst/>
                        </a:rPr>
                        <a:t>Flexibilité</a:t>
                      </a:r>
                      <a:endParaRPr lang="fr-FR" sz="1200">
                        <a:effectLst/>
                      </a:endParaRPr>
                    </a:p>
                  </a:txBody>
                  <a:tcPr marL="40667" marR="40667" marT="30500" marB="30500" anchor="ctr"/>
                </a:tc>
                <a:tc>
                  <a:txBody>
                    <a:bodyPr/>
                    <a:lstStyle/>
                    <a:p>
                      <a:pPr fontAlgn="base" latinLnBrk="0"/>
                      <a:r>
                        <a:rPr lang="fr-FR" sz="1200">
                          <a:effectLst/>
                        </a:rPr>
                        <a:t>2</a:t>
                      </a:r>
                    </a:p>
                  </a:txBody>
                  <a:tcPr marL="40667" marR="40667" marT="30500" marB="30500" anchor="ctr"/>
                </a:tc>
                <a:tc>
                  <a:txBody>
                    <a:bodyPr/>
                    <a:lstStyle/>
                    <a:p>
                      <a:pPr fontAlgn="base" latinLnBrk="0"/>
                      <a:r>
                        <a:rPr lang="fr-FR" sz="1200">
                          <a:effectLst/>
                        </a:rPr>
                        <a:t>2</a:t>
                      </a:r>
                    </a:p>
                  </a:txBody>
                  <a:tcPr marL="40667" marR="40667" marT="30500" marB="30500" anchor="ctr"/>
                </a:tc>
                <a:tc>
                  <a:txBody>
                    <a:bodyPr/>
                    <a:lstStyle/>
                    <a:p>
                      <a:pPr fontAlgn="base" latinLnBrk="0"/>
                      <a:r>
                        <a:rPr lang="fr-FR" sz="1200">
                          <a:effectLst/>
                        </a:rPr>
                        <a:t>2</a:t>
                      </a:r>
                    </a:p>
                  </a:txBody>
                  <a:tcPr marL="40667" marR="40667" marT="30500" marB="30500" anchor="ctr"/>
                </a:tc>
                <a:tc>
                  <a:txBody>
                    <a:bodyPr/>
                    <a:lstStyle/>
                    <a:p>
                      <a:pPr fontAlgn="base" latinLnBrk="0"/>
                      <a:r>
                        <a:rPr lang="fr-FR" sz="1200" dirty="0">
                          <a:effectLst/>
                        </a:rPr>
                        <a:t>5</a:t>
                      </a:r>
                    </a:p>
                  </a:txBody>
                  <a:tcPr marL="40667" marR="40667" marT="30500" marB="30500" anchor="ctr">
                    <a:solidFill>
                      <a:srgbClr val="27D9B7"/>
                    </a:solidFill>
                  </a:tcPr>
                </a:tc>
                <a:tc>
                  <a:txBody>
                    <a:bodyPr/>
                    <a:lstStyle/>
                    <a:p>
                      <a:pPr fontAlgn="base" latinLnBrk="0"/>
                      <a:r>
                        <a:rPr lang="fr-FR" sz="1200">
                          <a:effectLst/>
                        </a:rPr>
                        <a:t>4</a:t>
                      </a:r>
                    </a:p>
                  </a:txBody>
                  <a:tcPr marL="40667" marR="40667" marT="30500" marB="30500" anchor="ctr"/>
                </a:tc>
                <a:tc>
                  <a:txBody>
                    <a:bodyPr/>
                    <a:lstStyle/>
                    <a:p>
                      <a:pPr fontAlgn="base" latinLnBrk="0"/>
                      <a:r>
                        <a:rPr lang="fr-FR" sz="1200">
                          <a:effectLst/>
                        </a:rPr>
                        <a:t>4</a:t>
                      </a:r>
                    </a:p>
                  </a:txBody>
                  <a:tcPr marL="40667" marR="40667" marT="30500" marB="30500" anchor="ctr"/>
                </a:tc>
                <a:extLst>
                  <a:ext uri="{0D108BD9-81ED-4DB2-BD59-A6C34878D82A}">
                    <a16:rowId xmlns:a16="http://schemas.microsoft.com/office/drawing/2014/main" val="1789477244"/>
                  </a:ext>
                </a:extLst>
              </a:tr>
              <a:tr h="778372">
                <a:tc>
                  <a:txBody>
                    <a:bodyPr/>
                    <a:lstStyle/>
                    <a:p>
                      <a:pPr fontAlgn="base" latinLnBrk="0"/>
                      <a:r>
                        <a:rPr lang="fr-FR" sz="1200" b="0">
                          <a:effectLst/>
                        </a:rPr>
                        <a:t>Fonctionnalités avancées</a:t>
                      </a:r>
                      <a:endParaRPr lang="fr-FR" sz="1200">
                        <a:effectLst/>
                      </a:endParaRPr>
                    </a:p>
                  </a:txBody>
                  <a:tcPr marL="40667" marR="40667" marT="30500" marB="30500" anchor="ctr"/>
                </a:tc>
                <a:tc>
                  <a:txBody>
                    <a:bodyPr/>
                    <a:lstStyle/>
                    <a:p>
                      <a:pPr fontAlgn="base" latinLnBrk="0"/>
                      <a:r>
                        <a:rPr lang="fr-FR" sz="1200">
                          <a:effectLst/>
                        </a:rPr>
                        <a:t>5</a:t>
                      </a:r>
                    </a:p>
                  </a:txBody>
                  <a:tcPr marL="40667" marR="40667" marT="30500" marB="30500" anchor="ctr"/>
                </a:tc>
                <a:tc>
                  <a:txBody>
                    <a:bodyPr/>
                    <a:lstStyle/>
                    <a:p>
                      <a:pPr fontAlgn="base" latinLnBrk="0"/>
                      <a:r>
                        <a:rPr lang="fr-FR" sz="1200">
                          <a:effectLst/>
                        </a:rPr>
                        <a:t>5</a:t>
                      </a:r>
                    </a:p>
                  </a:txBody>
                  <a:tcPr marL="40667" marR="40667" marT="30500" marB="30500" anchor="ctr"/>
                </a:tc>
                <a:tc>
                  <a:txBody>
                    <a:bodyPr/>
                    <a:lstStyle/>
                    <a:p>
                      <a:pPr fontAlgn="base" latinLnBrk="0"/>
                      <a:r>
                        <a:rPr lang="fr-FR" sz="1200">
                          <a:effectLst/>
                        </a:rPr>
                        <a:t>5</a:t>
                      </a:r>
                    </a:p>
                  </a:txBody>
                  <a:tcPr marL="40667" marR="40667" marT="30500" marB="30500" anchor="ctr"/>
                </a:tc>
                <a:tc>
                  <a:txBody>
                    <a:bodyPr/>
                    <a:lstStyle/>
                    <a:p>
                      <a:pPr fontAlgn="base" latinLnBrk="0"/>
                      <a:r>
                        <a:rPr lang="fr-FR" sz="1200" dirty="0">
                          <a:effectLst/>
                        </a:rPr>
                        <a:t>4</a:t>
                      </a:r>
                    </a:p>
                  </a:txBody>
                  <a:tcPr marL="40667" marR="40667" marT="30500" marB="30500" anchor="ctr">
                    <a:solidFill>
                      <a:srgbClr val="27D9B7"/>
                    </a:solidFill>
                  </a:tcPr>
                </a:tc>
                <a:tc>
                  <a:txBody>
                    <a:bodyPr/>
                    <a:lstStyle/>
                    <a:p>
                      <a:pPr fontAlgn="base" latinLnBrk="0"/>
                      <a:r>
                        <a:rPr lang="fr-FR" sz="1200">
                          <a:effectLst/>
                        </a:rPr>
                        <a:t>4</a:t>
                      </a:r>
                    </a:p>
                  </a:txBody>
                  <a:tcPr marL="40667" marR="40667" marT="30500" marB="30500" anchor="ctr"/>
                </a:tc>
                <a:tc>
                  <a:txBody>
                    <a:bodyPr/>
                    <a:lstStyle/>
                    <a:p>
                      <a:pPr fontAlgn="base" latinLnBrk="0"/>
                      <a:r>
                        <a:rPr lang="fr-FR" sz="1200">
                          <a:effectLst/>
                        </a:rPr>
                        <a:t>4</a:t>
                      </a:r>
                    </a:p>
                  </a:txBody>
                  <a:tcPr marL="40667" marR="40667" marT="30500" marB="30500" anchor="ctr"/>
                </a:tc>
                <a:extLst>
                  <a:ext uri="{0D108BD9-81ED-4DB2-BD59-A6C34878D82A}">
                    <a16:rowId xmlns:a16="http://schemas.microsoft.com/office/drawing/2014/main" val="758700522"/>
                  </a:ext>
                </a:extLst>
              </a:tr>
              <a:tr h="419142">
                <a:tc>
                  <a:txBody>
                    <a:bodyPr/>
                    <a:lstStyle/>
                    <a:p>
                      <a:pPr fontAlgn="base" latinLnBrk="0"/>
                      <a:r>
                        <a:rPr lang="fr-FR" sz="1200" b="0">
                          <a:effectLst/>
                        </a:rPr>
                        <a:t>Déploiement</a:t>
                      </a:r>
                      <a:endParaRPr lang="fr-FR" sz="1200">
                        <a:effectLst/>
                      </a:endParaRPr>
                    </a:p>
                  </a:txBody>
                  <a:tcPr marL="40667" marR="40667" marT="30500" marB="30500" anchor="ctr"/>
                </a:tc>
                <a:tc>
                  <a:txBody>
                    <a:bodyPr/>
                    <a:lstStyle/>
                    <a:p>
                      <a:pPr fontAlgn="base" latinLnBrk="0"/>
                      <a:r>
                        <a:rPr lang="fr-FR" sz="1200">
                          <a:effectLst/>
                        </a:rPr>
                        <a:t>2</a:t>
                      </a:r>
                    </a:p>
                  </a:txBody>
                  <a:tcPr marL="40667" marR="40667" marT="30500" marB="30500" anchor="ctr"/>
                </a:tc>
                <a:tc>
                  <a:txBody>
                    <a:bodyPr/>
                    <a:lstStyle/>
                    <a:p>
                      <a:pPr fontAlgn="base" latinLnBrk="0"/>
                      <a:r>
                        <a:rPr lang="fr-FR" sz="1200">
                          <a:effectLst/>
                        </a:rPr>
                        <a:t>2</a:t>
                      </a:r>
                    </a:p>
                  </a:txBody>
                  <a:tcPr marL="40667" marR="40667" marT="30500" marB="30500" anchor="ctr"/>
                </a:tc>
                <a:tc>
                  <a:txBody>
                    <a:bodyPr/>
                    <a:lstStyle/>
                    <a:p>
                      <a:pPr fontAlgn="base" latinLnBrk="0"/>
                      <a:r>
                        <a:rPr lang="fr-FR" sz="1200">
                          <a:effectLst/>
                        </a:rPr>
                        <a:t>2</a:t>
                      </a:r>
                    </a:p>
                  </a:txBody>
                  <a:tcPr marL="40667" marR="40667" marT="30500" marB="30500" anchor="ctr"/>
                </a:tc>
                <a:tc>
                  <a:txBody>
                    <a:bodyPr/>
                    <a:lstStyle/>
                    <a:p>
                      <a:pPr fontAlgn="base" latinLnBrk="0"/>
                      <a:r>
                        <a:rPr lang="fr-FR" sz="1200" dirty="0">
                          <a:effectLst/>
                        </a:rPr>
                        <a:t>4</a:t>
                      </a:r>
                    </a:p>
                  </a:txBody>
                  <a:tcPr marL="40667" marR="40667" marT="30500" marB="30500" anchor="ctr">
                    <a:solidFill>
                      <a:srgbClr val="27D9B7"/>
                    </a:solidFill>
                  </a:tcPr>
                </a:tc>
                <a:tc>
                  <a:txBody>
                    <a:bodyPr/>
                    <a:lstStyle/>
                    <a:p>
                      <a:pPr fontAlgn="base" latinLnBrk="0"/>
                      <a:r>
                        <a:rPr lang="fr-FR" sz="1200">
                          <a:effectLst/>
                        </a:rPr>
                        <a:t>4</a:t>
                      </a:r>
                    </a:p>
                  </a:txBody>
                  <a:tcPr marL="40667" marR="40667" marT="30500" marB="30500" anchor="ctr"/>
                </a:tc>
                <a:tc>
                  <a:txBody>
                    <a:bodyPr/>
                    <a:lstStyle/>
                    <a:p>
                      <a:pPr fontAlgn="base" latinLnBrk="0"/>
                      <a:r>
                        <a:rPr lang="fr-FR" sz="1200">
                          <a:effectLst/>
                        </a:rPr>
                        <a:t>3</a:t>
                      </a:r>
                    </a:p>
                  </a:txBody>
                  <a:tcPr marL="40667" marR="40667" marT="30500" marB="30500" anchor="ctr"/>
                </a:tc>
                <a:extLst>
                  <a:ext uri="{0D108BD9-81ED-4DB2-BD59-A6C34878D82A}">
                    <a16:rowId xmlns:a16="http://schemas.microsoft.com/office/drawing/2014/main" val="3665580365"/>
                  </a:ext>
                </a:extLst>
              </a:tr>
              <a:tr h="419142">
                <a:tc>
                  <a:txBody>
                    <a:bodyPr/>
                    <a:lstStyle/>
                    <a:p>
                      <a:pPr fontAlgn="base" latinLnBrk="0"/>
                      <a:r>
                        <a:rPr lang="fr-FR" sz="1200" b="0">
                          <a:effectLst/>
                        </a:rPr>
                        <a:t>Adaptabilité</a:t>
                      </a:r>
                      <a:endParaRPr lang="fr-FR" sz="1200">
                        <a:effectLst/>
                      </a:endParaRPr>
                    </a:p>
                  </a:txBody>
                  <a:tcPr marL="40667" marR="40667" marT="30500" marB="30500" anchor="ctr"/>
                </a:tc>
                <a:tc>
                  <a:txBody>
                    <a:bodyPr/>
                    <a:lstStyle/>
                    <a:p>
                      <a:pPr fontAlgn="base" latinLnBrk="0"/>
                      <a:r>
                        <a:rPr lang="fr-FR" sz="1200">
                          <a:effectLst/>
                        </a:rPr>
                        <a:t>2</a:t>
                      </a:r>
                    </a:p>
                  </a:txBody>
                  <a:tcPr marL="40667" marR="40667" marT="30500" marB="30500" anchor="ctr"/>
                </a:tc>
                <a:tc>
                  <a:txBody>
                    <a:bodyPr/>
                    <a:lstStyle/>
                    <a:p>
                      <a:pPr fontAlgn="base" latinLnBrk="0"/>
                      <a:r>
                        <a:rPr lang="fr-FR" sz="1200">
                          <a:effectLst/>
                        </a:rPr>
                        <a:t>2</a:t>
                      </a:r>
                    </a:p>
                  </a:txBody>
                  <a:tcPr marL="40667" marR="40667" marT="30500" marB="30500" anchor="ctr"/>
                </a:tc>
                <a:tc>
                  <a:txBody>
                    <a:bodyPr/>
                    <a:lstStyle/>
                    <a:p>
                      <a:pPr fontAlgn="base" latinLnBrk="0"/>
                      <a:r>
                        <a:rPr lang="fr-FR" sz="1200">
                          <a:effectLst/>
                        </a:rPr>
                        <a:t>2</a:t>
                      </a:r>
                    </a:p>
                  </a:txBody>
                  <a:tcPr marL="40667" marR="40667" marT="30500" marB="30500" anchor="ctr"/>
                </a:tc>
                <a:tc>
                  <a:txBody>
                    <a:bodyPr/>
                    <a:lstStyle/>
                    <a:p>
                      <a:pPr fontAlgn="base" latinLnBrk="0"/>
                      <a:r>
                        <a:rPr lang="fr-FR" sz="1200" dirty="0">
                          <a:effectLst/>
                        </a:rPr>
                        <a:t>5</a:t>
                      </a:r>
                    </a:p>
                  </a:txBody>
                  <a:tcPr marL="40667" marR="40667" marT="30500" marB="30500" anchor="ctr">
                    <a:solidFill>
                      <a:srgbClr val="27D9B7"/>
                    </a:solidFill>
                  </a:tcPr>
                </a:tc>
                <a:tc>
                  <a:txBody>
                    <a:bodyPr/>
                    <a:lstStyle/>
                    <a:p>
                      <a:pPr fontAlgn="base" latinLnBrk="0"/>
                      <a:r>
                        <a:rPr lang="fr-FR" sz="1200">
                          <a:effectLst/>
                        </a:rPr>
                        <a:t>5</a:t>
                      </a:r>
                    </a:p>
                  </a:txBody>
                  <a:tcPr marL="40667" marR="40667" marT="30500" marB="30500" anchor="ctr"/>
                </a:tc>
                <a:tc>
                  <a:txBody>
                    <a:bodyPr/>
                    <a:lstStyle/>
                    <a:p>
                      <a:pPr fontAlgn="base" latinLnBrk="0"/>
                      <a:r>
                        <a:rPr lang="fr-FR" sz="1200">
                          <a:effectLst/>
                        </a:rPr>
                        <a:t>4</a:t>
                      </a:r>
                    </a:p>
                  </a:txBody>
                  <a:tcPr marL="40667" marR="40667" marT="30500" marB="30500" anchor="ctr"/>
                </a:tc>
                <a:extLst>
                  <a:ext uri="{0D108BD9-81ED-4DB2-BD59-A6C34878D82A}">
                    <a16:rowId xmlns:a16="http://schemas.microsoft.com/office/drawing/2014/main" val="1379224380"/>
                  </a:ext>
                </a:extLst>
              </a:tr>
              <a:tr h="239526">
                <a:tc>
                  <a:txBody>
                    <a:bodyPr/>
                    <a:lstStyle/>
                    <a:p>
                      <a:pPr fontAlgn="base" latinLnBrk="0"/>
                      <a:r>
                        <a:rPr lang="fr-FR" sz="1200" b="0" dirty="0">
                          <a:solidFill>
                            <a:srgbClr val="FF0000"/>
                          </a:solidFill>
                          <a:effectLst/>
                        </a:rPr>
                        <a:t>Total</a:t>
                      </a:r>
                      <a:endParaRPr lang="fr-FR" sz="1200" dirty="0">
                        <a:solidFill>
                          <a:srgbClr val="FF0000"/>
                        </a:solidFill>
                        <a:effectLst/>
                      </a:endParaRPr>
                    </a:p>
                  </a:txBody>
                  <a:tcPr marL="40667" marR="40667" marT="30500" marB="30500" anchor="ctr"/>
                </a:tc>
                <a:tc>
                  <a:txBody>
                    <a:bodyPr/>
                    <a:lstStyle/>
                    <a:p>
                      <a:pPr fontAlgn="base" latinLnBrk="0"/>
                      <a:r>
                        <a:rPr lang="fr-FR" sz="1200" b="0" dirty="0">
                          <a:solidFill>
                            <a:srgbClr val="FF0000"/>
                          </a:solidFill>
                          <a:effectLst/>
                        </a:rPr>
                        <a:t>18</a:t>
                      </a:r>
                      <a:endParaRPr lang="fr-FR" sz="1200" dirty="0">
                        <a:solidFill>
                          <a:srgbClr val="FF0000"/>
                        </a:solidFill>
                        <a:effectLst/>
                      </a:endParaRPr>
                    </a:p>
                  </a:txBody>
                  <a:tcPr marL="40667" marR="40667" marT="30500" marB="30500" anchor="ctr"/>
                </a:tc>
                <a:tc>
                  <a:txBody>
                    <a:bodyPr/>
                    <a:lstStyle/>
                    <a:p>
                      <a:pPr fontAlgn="base" latinLnBrk="0"/>
                      <a:r>
                        <a:rPr lang="fr-FR" sz="1200" b="0" dirty="0">
                          <a:solidFill>
                            <a:srgbClr val="FF0000"/>
                          </a:solidFill>
                          <a:effectLst/>
                        </a:rPr>
                        <a:t>18</a:t>
                      </a:r>
                      <a:endParaRPr lang="fr-FR" sz="1200" dirty="0">
                        <a:solidFill>
                          <a:srgbClr val="FF0000"/>
                        </a:solidFill>
                        <a:effectLst/>
                      </a:endParaRPr>
                    </a:p>
                  </a:txBody>
                  <a:tcPr marL="40667" marR="40667" marT="30500" marB="30500" anchor="ctr"/>
                </a:tc>
                <a:tc>
                  <a:txBody>
                    <a:bodyPr/>
                    <a:lstStyle/>
                    <a:p>
                      <a:pPr fontAlgn="base" latinLnBrk="0"/>
                      <a:r>
                        <a:rPr lang="fr-FR" sz="1200" b="0" dirty="0">
                          <a:solidFill>
                            <a:srgbClr val="FF0000"/>
                          </a:solidFill>
                          <a:effectLst/>
                        </a:rPr>
                        <a:t>18</a:t>
                      </a:r>
                      <a:endParaRPr lang="fr-FR" sz="1200" dirty="0">
                        <a:solidFill>
                          <a:srgbClr val="FF0000"/>
                        </a:solidFill>
                        <a:effectLst/>
                      </a:endParaRPr>
                    </a:p>
                  </a:txBody>
                  <a:tcPr marL="40667" marR="40667" marT="30500" marB="30500" anchor="ctr"/>
                </a:tc>
                <a:tc>
                  <a:txBody>
                    <a:bodyPr/>
                    <a:lstStyle/>
                    <a:p>
                      <a:pPr fontAlgn="base" latinLnBrk="0"/>
                      <a:r>
                        <a:rPr lang="fr-FR" sz="1200" b="0" dirty="0">
                          <a:solidFill>
                            <a:srgbClr val="FF0000"/>
                          </a:solidFill>
                          <a:effectLst/>
                        </a:rPr>
                        <a:t>27</a:t>
                      </a:r>
                      <a:endParaRPr lang="fr-FR" sz="1200" dirty="0">
                        <a:solidFill>
                          <a:srgbClr val="FF0000"/>
                        </a:solidFill>
                        <a:effectLst/>
                      </a:endParaRPr>
                    </a:p>
                  </a:txBody>
                  <a:tcPr marL="40667" marR="40667" marT="30500" marB="30500" anchor="ctr">
                    <a:solidFill>
                      <a:srgbClr val="27D9B7"/>
                    </a:solidFill>
                  </a:tcPr>
                </a:tc>
                <a:tc>
                  <a:txBody>
                    <a:bodyPr/>
                    <a:lstStyle/>
                    <a:p>
                      <a:pPr fontAlgn="base" latinLnBrk="0"/>
                      <a:r>
                        <a:rPr lang="fr-FR" sz="1200" b="0" dirty="0">
                          <a:solidFill>
                            <a:srgbClr val="FF0000"/>
                          </a:solidFill>
                          <a:effectLst/>
                        </a:rPr>
                        <a:t>26</a:t>
                      </a:r>
                      <a:endParaRPr lang="fr-FR" sz="1200" dirty="0">
                        <a:solidFill>
                          <a:srgbClr val="FF0000"/>
                        </a:solidFill>
                        <a:effectLst/>
                      </a:endParaRPr>
                    </a:p>
                  </a:txBody>
                  <a:tcPr marL="40667" marR="40667" marT="30500" marB="30500" anchor="ctr"/>
                </a:tc>
                <a:tc>
                  <a:txBody>
                    <a:bodyPr/>
                    <a:lstStyle/>
                    <a:p>
                      <a:pPr fontAlgn="base" latinLnBrk="0"/>
                      <a:r>
                        <a:rPr lang="fr-FR" sz="1200" b="0" dirty="0">
                          <a:solidFill>
                            <a:srgbClr val="FF0000"/>
                          </a:solidFill>
                          <a:effectLst/>
                        </a:rPr>
                        <a:t>24</a:t>
                      </a:r>
                      <a:endParaRPr lang="fr-FR" sz="1200" dirty="0">
                        <a:solidFill>
                          <a:srgbClr val="FF0000"/>
                        </a:solidFill>
                        <a:effectLst/>
                      </a:endParaRPr>
                    </a:p>
                  </a:txBody>
                  <a:tcPr marL="40667" marR="40667" marT="30500" marB="30500" anchor="ctr"/>
                </a:tc>
                <a:extLst>
                  <a:ext uri="{0D108BD9-81ED-4DB2-BD59-A6C34878D82A}">
                    <a16:rowId xmlns:a16="http://schemas.microsoft.com/office/drawing/2014/main" val="2275715788"/>
                  </a:ext>
                </a:extLst>
              </a:tr>
            </a:tbl>
          </a:graphicData>
        </a:graphic>
      </p:graphicFrame>
      <p:sp>
        <p:nvSpPr>
          <p:cNvPr id="27" name="ZoneTexte 26">
            <a:extLst>
              <a:ext uri="{FF2B5EF4-FFF2-40B4-BE49-F238E27FC236}">
                <a16:creationId xmlns:a16="http://schemas.microsoft.com/office/drawing/2014/main" id="{8C16DE46-1811-52B6-1A6C-0FFC3074828C}"/>
              </a:ext>
            </a:extLst>
          </p:cNvPr>
          <p:cNvSpPr txBox="1"/>
          <p:nvPr/>
        </p:nvSpPr>
        <p:spPr>
          <a:xfrm>
            <a:off x="1067763" y="5893006"/>
            <a:ext cx="9804400" cy="707886"/>
          </a:xfrm>
          <a:prstGeom prst="rect">
            <a:avLst/>
          </a:prstGeom>
          <a:noFill/>
        </p:spPr>
        <p:txBody>
          <a:bodyPr wrap="square">
            <a:spAutoFit/>
          </a:bodyPr>
          <a:lstStyle/>
          <a:p>
            <a:pPr algn="ctr"/>
            <a:r>
              <a:rPr lang="fr-FR" sz="2000" b="1" i="0" dirty="0">
                <a:effectLst/>
                <a:latin typeface="fkGrotesk"/>
              </a:rPr>
              <a:t>Tableaux comparatifs des solutions SIEM propriétaires et open-source avec score global de pertinence pour le choix de l’ELK Stack</a:t>
            </a:r>
          </a:p>
        </p:txBody>
      </p:sp>
      <p:sp>
        <p:nvSpPr>
          <p:cNvPr id="28" name="ZoneTexte 27">
            <a:extLst>
              <a:ext uri="{FF2B5EF4-FFF2-40B4-BE49-F238E27FC236}">
                <a16:creationId xmlns:a16="http://schemas.microsoft.com/office/drawing/2014/main" id="{9B5F9D39-8B94-E4ED-6421-03BF019DFBF9}"/>
              </a:ext>
            </a:extLst>
          </p:cNvPr>
          <p:cNvSpPr txBox="1"/>
          <p:nvPr/>
        </p:nvSpPr>
        <p:spPr>
          <a:xfrm>
            <a:off x="795389" y="972428"/>
            <a:ext cx="6096000" cy="400110"/>
          </a:xfrm>
          <a:prstGeom prst="rect">
            <a:avLst/>
          </a:prstGeom>
          <a:noFill/>
        </p:spPr>
        <p:txBody>
          <a:bodyPr wrap="square">
            <a:spAutoFit/>
          </a:bodyPr>
          <a:lstStyle/>
          <a:p>
            <a:r>
              <a:rPr lang="fr-FR" sz="2000" b="1" i="0" dirty="0">
                <a:effectLst/>
                <a:latin typeface="fkGrotesk"/>
              </a:rPr>
              <a:t>Choix </a:t>
            </a:r>
            <a:r>
              <a:rPr lang="fr-FR" sz="2000" b="1" dirty="0">
                <a:latin typeface="fkGrotesk"/>
              </a:rPr>
              <a:t>des solutions SIEM </a:t>
            </a:r>
            <a:endParaRPr lang="fr-FR" sz="2000" b="1" i="0" dirty="0">
              <a:effectLst/>
              <a:latin typeface="fkGrotesk"/>
            </a:endParaRPr>
          </a:p>
        </p:txBody>
      </p:sp>
      <p:sp>
        <p:nvSpPr>
          <p:cNvPr id="2" name="ZoneTexte 1">
            <a:extLst>
              <a:ext uri="{FF2B5EF4-FFF2-40B4-BE49-F238E27FC236}">
                <a16:creationId xmlns:a16="http://schemas.microsoft.com/office/drawing/2014/main" id="{4AB5876D-C70E-88B7-096A-4F09900262B0}"/>
              </a:ext>
            </a:extLst>
          </p:cNvPr>
          <p:cNvSpPr txBox="1"/>
          <p:nvPr/>
        </p:nvSpPr>
        <p:spPr>
          <a:xfrm>
            <a:off x="700881" y="1554483"/>
            <a:ext cx="3836395" cy="3970318"/>
          </a:xfrm>
          <a:prstGeom prst="rect">
            <a:avLst/>
          </a:prstGeom>
          <a:noFill/>
        </p:spPr>
        <p:txBody>
          <a:bodyPr wrap="square">
            <a:spAutoFit/>
          </a:bodyPr>
          <a:lstStyle/>
          <a:p>
            <a:pPr algn="just">
              <a:buNone/>
            </a:pPr>
            <a:r>
              <a:rPr lang="fr-FR" b="0" i="0" dirty="0">
                <a:effectLst/>
                <a:latin typeface="fkGrotesk"/>
              </a:rPr>
              <a:t>D’après le tableau comparatif des solutions SIEM propriétaires et open-source, les critères qui ont guidé notre choix :</a:t>
            </a:r>
            <a:r>
              <a:rPr lang="fr-FR" b="0" i="0" dirty="0">
                <a:effectLst/>
                <a:latin typeface="fkGroteskNeue"/>
              </a:rPr>
              <a:t>Coût </a:t>
            </a:r>
            <a:r>
              <a:rPr lang="fr-FR" dirty="0">
                <a:latin typeface="fkGroteskNeue"/>
              </a:rPr>
              <a:t>/</a:t>
            </a:r>
            <a:r>
              <a:rPr lang="fr-FR" b="0" i="0" dirty="0">
                <a:effectLst/>
                <a:latin typeface="fkGroteskNeue"/>
              </a:rPr>
              <a:t>Flexibilité </a:t>
            </a:r>
            <a:r>
              <a:rPr lang="fr-FR" dirty="0">
                <a:latin typeface="fkGroteskNeue"/>
              </a:rPr>
              <a:t>/</a:t>
            </a:r>
            <a:r>
              <a:rPr lang="fr-FR" b="0" i="0" dirty="0">
                <a:effectLst/>
                <a:latin typeface="fkGroteskNeue"/>
              </a:rPr>
              <a:t>Adaptabilité </a:t>
            </a:r>
            <a:r>
              <a:rPr lang="fr-FR" dirty="0">
                <a:latin typeface="fkGroteskNeue"/>
              </a:rPr>
              <a:t>/ </a:t>
            </a:r>
            <a:r>
              <a:rPr lang="fr-FR" b="0" i="0" dirty="0">
                <a:effectLst/>
                <a:latin typeface="fkGroteskNeue"/>
              </a:rPr>
              <a:t>Déploiement </a:t>
            </a:r>
            <a:r>
              <a:rPr lang="fr-FR" dirty="0">
                <a:latin typeface="fkGroteskNeue"/>
              </a:rPr>
              <a:t>/</a:t>
            </a:r>
            <a:r>
              <a:rPr lang="fr-FR" b="0" i="0" dirty="0">
                <a:effectLst/>
                <a:latin typeface="fkGroteskNeue"/>
              </a:rPr>
              <a:t>Richesse fonctionnelle</a:t>
            </a:r>
          </a:p>
          <a:p>
            <a:pPr algn="just"/>
            <a:r>
              <a:rPr lang="fr-FR" b="0" i="0" dirty="0">
                <a:effectLst/>
                <a:latin typeface="fkGroteskNeue"/>
              </a:rPr>
              <a:t>*	L’ELK Stack obtient le meilleur score global (27/30)</a:t>
            </a:r>
            <a:r>
              <a:rPr lang="fr-FR" dirty="0">
                <a:latin typeface="fkGroteskNeue"/>
              </a:rPr>
              <a:t>,</a:t>
            </a:r>
            <a:br>
              <a:rPr lang="fr-FR" b="0" i="0" dirty="0">
                <a:effectLst/>
                <a:latin typeface="fkGroteskNeue"/>
              </a:rPr>
            </a:br>
            <a:r>
              <a:rPr lang="fr-FR" b="0" i="0" dirty="0">
                <a:effectLst/>
                <a:latin typeface="fkGroteskNeue"/>
              </a:rPr>
              <a:t>*	Ce résultat montre clairement qu</a:t>
            </a:r>
            <a:r>
              <a:rPr lang="fr-FR" dirty="0">
                <a:latin typeface="fkGroteskNeue"/>
              </a:rPr>
              <a:t>e  le choix optimal pour notre projet est l’</a:t>
            </a:r>
            <a:r>
              <a:rPr lang="fr-FR" b="0" i="0" dirty="0">
                <a:effectLst/>
                <a:latin typeface="fkGroteskNeue"/>
              </a:rPr>
              <a:t>ELK Stack </a:t>
            </a:r>
          </a:p>
          <a:p>
            <a:pPr algn="just"/>
            <a:r>
              <a:rPr lang="fr-FR" dirty="0">
                <a:latin typeface="fkGroteskNeue"/>
              </a:rPr>
              <a:t>*	C’</a:t>
            </a:r>
            <a:r>
              <a:rPr lang="fr-FR" b="0" i="0" dirty="0">
                <a:effectLst/>
                <a:latin typeface="fkGroteskNeue"/>
              </a:rPr>
              <a:t>est la solution la plus équilibrée et avantageuse pour un projet SIEM open-source, flexible et performant.</a:t>
            </a:r>
          </a:p>
        </p:txBody>
      </p:sp>
    </p:spTree>
    <p:extLst>
      <p:ext uri="{BB962C8B-B14F-4D97-AF65-F5344CB8AC3E}">
        <p14:creationId xmlns:p14="http://schemas.microsoft.com/office/powerpoint/2010/main" val="927741376"/>
      </p:ext>
    </p:extLst>
  </p:cSld>
  <p:clrMapOvr>
    <a:masterClrMapping/>
  </p:clrMapOvr>
  <mc:AlternateContent xmlns:mc="http://schemas.openxmlformats.org/markup-compatibility/2006">
    <mc:Choice xmlns:p14="http://schemas.microsoft.com/office/powerpoint/2010/main" Requires="p14">
      <p:transition spd="slow" p14:dur="2000" advTm="27348"/>
    </mc:Choice>
    <mc:Fallback>
      <p:transition spd="slow" advTm="2734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4C7D0-CB21-F086-D4B1-0AB1EA89A0A2}"/>
            </a:ext>
          </a:extLst>
        </p:cNvPr>
        <p:cNvGrpSpPr/>
        <p:nvPr/>
      </p:nvGrpSpPr>
      <p:grpSpPr>
        <a:xfrm>
          <a:off x="0" y="0"/>
          <a:ext cx="0" cy="0"/>
          <a:chOff x="0" y="0"/>
          <a:chExt cx="0" cy="0"/>
        </a:xfrm>
      </p:grpSpPr>
      <p:grpSp>
        <p:nvGrpSpPr>
          <p:cNvPr id="5" name="组合 7">
            <a:extLst>
              <a:ext uri="{FF2B5EF4-FFF2-40B4-BE49-F238E27FC236}">
                <a16:creationId xmlns:a16="http://schemas.microsoft.com/office/drawing/2014/main" id="{E96B93D3-8F4E-6594-229C-241BFD2FA7A6}"/>
              </a:ext>
            </a:extLst>
          </p:cNvPr>
          <p:cNvGrpSpPr/>
          <p:nvPr/>
        </p:nvGrpSpPr>
        <p:grpSpPr>
          <a:xfrm>
            <a:off x="305863" y="490085"/>
            <a:ext cx="2573142" cy="450215"/>
            <a:chOff x="1783541" y="611833"/>
            <a:chExt cx="2573142" cy="387063"/>
          </a:xfrm>
        </p:grpSpPr>
        <p:sp>
          <p:nvSpPr>
            <p:cNvPr id="6" name="平行四边形 12">
              <a:extLst>
                <a:ext uri="{FF2B5EF4-FFF2-40B4-BE49-F238E27FC236}">
                  <a16:creationId xmlns:a16="http://schemas.microsoft.com/office/drawing/2014/main" id="{427E9FFB-D501-FDE6-F34D-1F872C5BC856}"/>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41299700-119C-4535-1971-BE3955AF024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565A577C-1D7F-12FF-BBC6-5A2E9B9F1461}"/>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15BE9D2C-8C7A-1F19-ED32-8F949541B034}"/>
              </a:ext>
            </a:extLst>
          </p:cNvPr>
          <p:cNvGrpSpPr/>
          <p:nvPr/>
        </p:nvGrpSpPr>
        <p:grpSpPr>
          <a:xfrm flipH="1">
            <a:off x="9070089" y="519391"/>
            <a:ext cx="2573142" cy="450215"/>
            <a:chOff x="1783541" y="611833"/>
            <a:chExt cx="2573142" cy="387063"/>
          </a:xfrm>
        </p:grpSpPr>
        <p:sp>
          <p:nvSpPr>
            <p:cNvPr id="10" name="平行四边形 9">
              <a:extLst>
                <a:ext uri="{FF2B5EF4-FFF2-40B4-BE49-F238E27FC236}">
                  <a16:creationId xmlns:a16="http://schemas.microsoft.com/office/drawing/2014/main" id="{27FBED97-A09A-D7DD-1F8F-E82DA6956999}"/>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4C7142B8-7C55-C275-1704-5EAC43CC9852}"/>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A254D7-F549-35F5-B7AF-5467E75370B3}"/>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026B78D7-5B90-37EB-9938-A1726214267D}"/>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A3E18CCB-9891-7409-033B-5A67533819A8}"/>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FC9CB933-63DE-DA90-19F8-DC1423728D83}"/>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19C29DF8-5C55-CEFE-A5FC-943975B2961F}"/>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BC264696-CF12-F2D8-F932-1C5398D72FCF}"/>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3E3E2475-5078-7BE6-5DD9-67CF20A5B859}"/>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1236B083-F506-DE72-9513-10F3E8290545}"/>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41C92856-5DA9-3B7F-1241-2C4E3857A469}"/>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ED741489-2162-2D16-AD97-8B3CE8BAB5BF}"/>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E13CC8FC-57B3-DF94-4BC9-EDC2E7E90DB8}"/>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79628125-3470-5460-D81D-A0E770E1F3E7}"/>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5A21A17E-A20A-9A32-2886-61D4AE5D1A0F}"/>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8B0CE2D8-E415-AFF8-47D5-90A6189B9E8C}"/>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E6FE3AD6-5975-9BB9-35B8-4B3A632C1101}"/>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3A0E9304-ECDB-C0E3-B61D-5C667D44EFD2}"/>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6EC6F496-A839-D0CB-0383-18048B9BDB2E}"/>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CA5A8D97-5EA6-1844-BA83-D04971DB2750}"/>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82FDB6A2-25D5-0386-0D65-A1BDFDDBC03A}"/>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4" name="ZoneTexte 3">
            <a:extLst>
              <a:ext uri="{FF2B5EF4-FFF2-40B4-BE49-F238E27FC236}">
                <a16:creationId xmlns:a16="http://schemas.microsoft.com/office/drawing/2014/main" id="{2330E351-CFF1-7DBC-DAB0-652DCBC24DD6}"/>
              </a:ext>
            </a:extLst>
          </p:cNvPr>
          <p:cNvSpPr txBox="1"/>
          <p:nvPr/>
        </p:nvSpPr>
        <p:spPr>
          <a:xfrm>
            <a:off x="2897763" y="490085"/>
            <a:ext cx="6096000" cy="523220"/>
          </a:xfrm>
          <a:prstGeom prst="rect">
            <a:avLst/>
          </a:prstGeom>
          <a:noFill/>
        </p:spPr>
        <p:txBody>
          <a:bodyPr wrap="square">
            <a:spAutoFit/>
          </a:bodyPr>
          <a:lstStyle/>
          <a:p>
            <a:pPr algn="ctr"/>
            <a:r>
              <a:rPr lang="fr-FR" sz="2800" dirty="0"/>
              <a:t>Architecture de la Solution Proposée</a:t>
            </a:r>
          </a:p>
        </p:txBody>
      </p:sp>
      <p:sp>
        <p:nvSpPr>
          <p:cNvPr id="25" name="ZoneTexte 24">
            <a:extLst>
              <a:ext uri="{FF2B5EF4-FFF2-40B4-BE49-F238E27FC236}">
                <a16:creationId xmlns:a16="http://schemas.microsoft.com/office/drawing/2014/main" id="{A8E8C2E4-D26A-5C22-6616-AF0B0D283FD5}"/>
              </a:ext>
            </a:extLst>
          </p:cNvPr>
          <p:cNvSpPr txBox="1"/>
          <p:nvPr/>
        </p:nvSpPr>
        <p:spPr>
          <a:xfrm>
            <a:off x="366934" y="1119505"/>
            <a:ext cx="6096000" cy="461665"/>
          </a:xfrm>
          <a:prstGeom prst="rect">
            <a:avLst/>
          </a:prstGeom>
          <a:noFill/>
        </p:spPr>
        <p:txBody>
          <a:bodyPr wrap="square">
            <a:spAutoFit/>
          </a:bodyPr>
          <a:lstStyle/>
          <a:p>
            <a:pPr algn="l">
              <a:buNone/>
            </a:pPr>
            <a:r>
              <a:rPr lang="fr-FR" sz="2400" b="1" i="0" dirty="0">
                <a:effectLst/>
                <a:latin typeface="fkGrotesk"/>
              </a:rPr>
              <a:t>Choix des outils Machine Learning</a:t>
            </a:r>
          </a:p>
        </p:txBody>
      </p:sp>
      <p:graphicFrame>
        <p:nvGraphicFramePr>
          <p:cNvPr id="34" name="Diagramme 33">
            <a:extLst>
              <a:ext uri="{FF2B5EF4-FFF2-40B4-BE49-F238E27FC236}">
                <a16:creationId xmlns:a16="http://schemas.microsoft.com/office/drawing/2014/main" id="{0D1D27DE-FE7E-CA44-A312-655C946D9E91}"/>
              </a:ext>
            </a:extLst>
          </p:cNvPr>
          <p:cNvGraphicFramePr/>
          <p:nvPr>
            <p:extLst>
              <p:ext uri="{D42A27DB-BD31-4B8C-83A1-F6EECF244321}">
                <p14:modId xmlns:p14="http://schemas.microsoft.com/office/powerpoint/2010/main" val="4123159727"/>
              </p:ext>
            </p:extLst>
          </p:nvPr>
        </p:nvGraphicFramePr>
        <p:xfrm>
          <a:off x="4563515" y="1257981"/>
          <a:ext cx="7984552" cy="52720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ZoneTexte 1">
            <a:extLst>
              <a:ext uri="{FF2B5EF4-FFF2-40B4-BE49-F238E27FC236}">
                <a16:creationId xmlns:a16="http://schemas.microsoft.com/office/drawing/2014/main" id="{4FEC5492-A4DD-2CAD-C9D7-0E64E38F3BA0}"/>
              </a:ext>
            </a:extLst>
          </p:cNvPr>
          <p:cNvSpPr txBox="1"/>
          <p:nvPr/>
        </p:nvSpPr>
        <p:spPr>
          <a:xfrm>
            <a:off x="641614" y="2550843"/>
            <a:ext cx="4196580" cy="2862322"/>
          </a:xfrm>
          <a:prstGeom prst="rect">
            <a:avLst/>
          </a:prstGeom>
          <a:noFill/>
        </p:spPr>
        <p:txBody>
          <a:bodyPr wrap="square">
            <a:spAutoFit/>
          </a:bodyPr>
          <a:lstStyle/>
          <a:p>
            <a:pPr algn="just"/>
            <a:r>
              <a:rPr lang="fr-FR" dirty="0"/>
              <a:t>Pour la partie Machine Learning, nous avons choisi Python, avec Scikit-learn pour le prétraitement et XGBoost pour la modélisation.</a:t>
            </a:r>
            <a:br>
              <a:rPr lang="fr-FR" dirty="0"/>
            </a:br>
            <a:r>
              <a:rPr lang="fr-FR" dirty="0"/>
              <a:t>Ce choix s’explique par la richesse de l’écosystème Python, la facilité d’intégration avec notre pipeline ELK via Flask, et surtout les excellentes performances de XGBoost sur les données de logs réseau.</a:t>
            </a:r>
            <a:endParaRPr lang="fr-FR" b="0" i="0" dirty="0">
              <a:effectLst/>
              <a:latin typeface="fkGroteskNeue"/>
            </a:endParaRPr>
          </a:p>
        </p:txBody>
      </p:sp>
    </p:spTree>
    <p:extLst>
      <p:ext uri="{BB962C8B-B14F-4D97-AF65-F5344CB8AC3E}">
        <p14:creationId xmlns:p14="http://schemas.microsoft.com/office/powerpoint/2010/main" val="3755236183"/>
      </p:ext>
    </p:extLst>
  </p:cSld>
  <p:clrMapOvr>
    <a:masterClrMapping/>
  </p:clrMapOvr>
  <mc:AlternateContent xmlns:mc="http://schemas.openxmlformats.org/markup-compatibility/2006">
    <mc:Choice xmlns:p14="http://schemas.microsoft.com/office/powerpoint/2010/main" Requires="p14">
      <p:transition spd="slow" p14:dur="2000" advTm="25504"/>
    </mc:Choice>
    <mc:Fallback>
      <p:transition spd="slow" advTm="2550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72083-BBE4-10B5-3A09-DE89E0A7331F}"/>
            </a:ext>
          </a:extLst>
        </p:cNvPr>
        <p:cNvGrpSpPr/>
        <p:nvPr/>
      </p:nvGrpSpPr>
      <p:grpSpPr>
        <a:xfrm>
          <a:off x="0" y="0"/>
          <a:ext cx="0" cy="0"/>
          <a:chOff x="0" y="0"/>
          <a:chExt cx="0" cy="0"/>
        </a:xfrm>
      </p:grpSpPr>
      <p:grpSp>
        <p:nvGrpSpPr>
          <p:cNvPr id="5" name="组合 7">
            <a:extLst>
              <a:ext uri="{FF2B5EF4-FFF2-40B4-BE49-F238E27FC236}">
                <a16:creationId xmlns:a16="http://schemas.microsoft.com/office/drawing/2014/main" id="{1DE652DC-BAA8-36FE-B9E9-EE92B31A0FD8}"/>
              </a:ext>
            </a:extLst>
          </p:cNvPr>
          <p:cNvGrpSpPr/>
          <p:nvPr/>
        </p:nvGrpSpPr>
        <p:grpSpPr>
          <a:xfrm>
            <a:off x="305863" y="490085"/>
            <a:ext cx="2573142" cy="450215"/>
            <a:chOff x="1783541" y="611833"/>
            <a:chExt cx="2573142" cy="387063"/>
          </a:xfrm>
        </p:grpSpPr>
        <p:sp>
          <p:nvSpPr>
            <p:cNvPr id="6" name="平行四边形 12">
              <a:extLst>
                <a:ext uri="{FF2B5EF4-FFF2-40B4-BE49-F238E27FC236}">
                  <a16:creationId xmlns:a16="http://schemas.microsoft.com/office/drawing/2014/main" id="{A318FC4D-4B0A-66B7-B347-8D0D0468D663}"/>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791A5482-944D-55E4-FE38-B644B203B342}"/>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8E6F0FB7-B9E9-F8D4-1148-3E875C85B199}"/>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7C2CBD93-E9F7-51CB-9E23-31FE6D4E5981}"/>
              </a:ext>
            </a:extLst>
          </p:cNvPr>
          <p:cNvGrpSpPr/>
          <p:nvPr/>
        </p:nvGrpSpPr>
        <p:grpSpPr>
          <a:xfrm flipH="1">
            <a:off x="9070089" y="519391"/>
            <a:ext cx="2573142" cy="450215"/>
            <a:chOff x="1783541" y="611833"/>
            <a:chExt cx="2573142" cy="387063"/>
          </a:xfrm>
        </p:grpSpPr>
        <p:sp>
          <p:nvSpPr>
            <p:cNvPr id="10" name="平行四边形 9">
              <a:extLst>
                <a:ext uri="{FF2B5EF4-FFF2-40B4-BE49-F238E27FC236}">
                  <a16:creationId xmlns:a16="http://schemas.microsoft.com/office/drawing/2014/main" id="{9FD69D54-2240-BB26-2AEF-EEB0720E246F}"/>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A79040BB-6A8B-3C69-18AA-2CF6D6C4374F}"/>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4300463-9112-0C3F-EC89-47C0D2C6807F}"/>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3BCA4217-7F0C-AD55-1E8B-A688B15DC75F}"/>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4CF3AFDC-A3B2-DE04-33E9-881DB7707FFD}"/>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D7F69C24-F9C5-2A6E-6955-8ECA40110FE6}"/>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23EDB9B5-8A81-6AA1-E387-DF32622AA33B}"/>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4EDCDF3D-E443-A292-EAF2-B81768F45483}"/>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3AD317B8-E5D4-A6D2-34F8-D4B7F87207F5}"/>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D4D0FAB7-3E15-9CBF-7ABA-93CF6725289D}"/>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650D5373-D1C6-C9BD-14A8-D1577DF1B36F}"/>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BD020FF9-459D-0F1D-E333-EB76623B248F}"/>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59553CDD-7C8A-625F-9709-6FAA2BED61CF}"/>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82B19898-DF6F-E178-A7BC-DAE1916AFB5A}"/>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19C6C357-6167-884C-B58E-2E9B887A86D0}"/>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F8311AD8-BCAC-ABFC-E23A-4B60760A1D0E}"/>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46C46CDD-FA0C-1644-EF65-4B65C7BF7410}"/>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5EC0DEC6-1854-F5FB-6627-B5F5EE48F012}"/>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1438FCD4-5552-C748-6C59-EB5AD2741772}"/>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B45C8BCA-DCB9-C267-FBE3-6E6D1CDEF280}"/>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FA5E82A8-3A90-5A37-B741-F09F3F6481C4}"/>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4" name="ZoneTexte 3">
            <a:extLst>
              <a:ext uri="{FF2B5EF4-FFF2-40B4-BE49-F238E27FC236}">
                <a16:creationId xmlns:a16="http://schemas.microsoft.com/office/drawing/2014/main" id="{3C6586C3-E1F5-2177-5004-08171E41B826}"/>
              </a:ext>
            </a:extLst>
          </p:cNvPr>
          <p:cNvSpPr txBox="1"/>
          <p:nvPr/>
        </p:nvSpPr>
        <p:spPr>
          <a:xfrm>
            <a:off x="2897763" y="490085"/>
            <a:ext cx="6096000" cy="523220"/>
          </a:xfrm>
          <a:prstGeom prst="rect">
            <a:avLst/>
          </a:prstGeom>
          <a:noFill/>
        </p:spPr>
        <p:txBody>
          <a:bodyPr wrap="square">
            <a:spAutoFit/>
          </a:bodyPr>
          <a:lstStyle/>
          <a:p>
            <a:pPr algn="ctr"/>
            <a:r>
              <a:rPr lang="fr-FR" sz="2800" dirty="0"/>
              <a:t>Architecture de la Solution Proposée</a:t>
            </a:r>
          </a:p>
        </p:txBody>
      </p:sp>
      <p:graphicFrame>
        <p:nvGraphicFramePr>
          <p:cNvPr id="3" name="Tableau 2">
            <a:extLst>
              <a:ext uri="{FF2B5EF4-FFF2-40B4-BE49-F238E27FC236}">
                <a16:creationId xmlns:a16="http://schemas.microsoft.com/office/drawing/2014/main" id="{D03A2ACB-9B2C-EA0B-C8B8-968C3B6F5C87}"/>
              </a:ext>
            </a:extLst>
          </p:cNvPr>
          <p:cNvGraphicFramePr>
            <a:graphicFrameLocks noGrp="1"/>
          </p:cNvGraphicFramePr>
          <p:nvPr>
            <p:extLst>
              <p:ext uri="{D42A27DB-BD31-4B8C-83A1-F6EECF244321}">
                <p14:modId xmlns:p14="http://schemas.microsoft.com/office/powerpoint/2010/main" val="2794187945"/>
              </p:ext>
            </p:extLst>
          </p:nvPr>
        </p:nvGraphicFramePr>
        <p:xfrm>
          <a:off x="305863" y="1596701"/>
          <a:ext cx="7884826" cy="4642104"/>
        </p:xfrm>
        <a:graphic>
          <a:graphicData uri="http://schemas.openxmlformats.org/drawingml/2006/table">
            <a:tbl>
              <a:tblPr>
                <a:tableStyleId>{69CF1AB2-1976-4502-BF36-3FF5EA218861}</a:tableStyleId>
              </a:tblPr>
              <a:tblGrid>
                <a:gridCol w="2294700">
                  <a:extLst>
                    <a:ext uri="{9D8B030D-6E8A-4147-A177-3AD203B41FA5}">
                      <a16:colId xmlns:a16="http://schemas.microsoft.com/office/drawing/2014/main" val="3904767869"/>
                    </a:ext>
                  </a:extLst>
                </a:gridCol>
                <a:gridCol w="1045375">
                  <a:extLst>
                    <a:ext uri="{9D8B030D-6E8A-4147-A177-3AD203B41FA5}">
                      <a16:colId xmlns:a16="http://schemas.microsoft.com/office/drawing/2014/main" val="3663851956"/>
                    </a:ext>
                  </a:extLst>
                </a:gridCol>
                <a:gridCol w="952892">
                  <a:extLst>
                    <a:ext uri="{9D8B030D-6E8A-4147-A177-3AD203B41FA5}">
                      <a16:colId xmlns:a16="http://schemas.microsoft.com/office/drawing/2014/main" val="1065275735"/>
                    </a:ext>
                  </a:extLst>
                </a:gridCol>
                <a:gridCol w="1117782">
                  <a:extLst>
                    <a:ext uri="{9D8B030D-6E8A-4147-A177-3AD203B41FA5}">
                      <a16:colId xmlns:a16="http://schemas.microsoft.com/office/drawing/2014/main" val="656236656"/>
                    </a:ext>
                  </a:extLst>
                </a:gridCol>
                <a:gridCol w="1257951">
                  <a:extLst>
                    <a:ext uri="{9D8B030D-6E8A-4147-A177-3AD203B41FA5}">
                      <a16:colId xmlns:a16="http://schemas.microsoft.com/office/drawing/2014/main" val="2486641619"/>
                    </a:ext>
                  </a:extLst>
                </a:gridCol>
                <a:gridCol w="1216126">
                  <a:extLst>
                    <a:ext uri="{9D8B030D-6E8A-4147-A177-3AD203B41FA5}">
                      <a16:colId xmlns:a16="http://schemas.microsoft.com/office/drawing/2014/main" val="1970736707"/>
                    </a:ext>
                  </a:extLst>
                </a:gridCol>
              </a:tblGrid>
              <a:tr h="536759">
                <a:tc>
                  <a:txBody>
                    <a:bodyPr/>
                    <a:lstStyle/>
                    <a:p>
                      <a:pPr algn="ctr" fontAlgn="t" latinLnBrk="0"/>
                      <a:r>
                        <a:rPr lang="fr-FR" sz="1800" b="0" dirty="0">
                          <a:effectLst/>
                        </a:rPr>
                        <a:t>Critères</a:t>
                      </a:r>
                    </a:p>
                  </a:txBody>
                  <a:tcPr marL="20239" marR="20239" marT="20239" marB="20239"/>
                </a:tc>
                <a:tc>
                  <a:txBody>
                    <a:bodyPr/>
                    <a:lstStyle/>
                    <a:p>
                      <a:pPr algn="ctr" fontAlgn="t" latinLnBrk="0"/>
                      <a:r>
                        <a:rPr lang="fr-FR" sz="1800" b="0" dirty="0">
                          <a:effectLst/>
                        </a:rPr>
                        <a:t>Pondération</a:t>
                      </a:r>
                    </a:p>
                  </a:txBody>
                  <a:tcPr marL="20239" marR="20239" marT="20239" marB="20239"/>
                </a:tc>
                <a:tc>
                  <a:txBody>
                    <a:bodyPr/>
                    <a:lstStyle/>
                    <a:p>
                      <a:pPr algn="ctr" fontAlgn="t" latinLnBrk="0"/>
                      <a:r>
                        <a:rPr lang="fr-FR" sz="1800" b="0" dirty="0">
                          <a:effectLst/>
                        </a:rPr>
                        <a:t>NSL-KDD</a:t>
                      </a:r>
                    </a:p>
                  </a:txBody>
                  <a:tcPr marL="20239" marR="20239" marT="20239" marB="20239">
                    <a:solidFill>
                      <a:srgbClr val="FFFF00"/>
                    </a:solidFill>
                  </a:tcPr>
                </a:tc>
                <a:tc>
                  <a:txBody>
                    <a:bodyPr/>
                    <a:lstStyle/>
                    <a:p>
                      <a:pPr algn="ctr" fontAlgn="t" latinLnBrk="0"/>
                      <a:r>
                        <a:rPr lang="fr-FR" sz="1800" b="0" dirty="0">
                          <a:effectLst/>
                        </a:rPr>
                        <a:t>KDD Cup 99</a:t>
                      </a:r>
                    </a:p>
                  </a:txBody>
                  <a:tcPr marL="20239" marR="20239" marT="20239" marB="20239"/>
                </a:tc>
                <a:tc>
                  <a:txBody>
                    <a:bodyPr/>
                    <a:lstStyle/>
                    <a:p>
                      <a:pPr algn="ctr" fontAlgn="t" latinLnBrk="0"/>
                      <a:r>
                        <a:rPr lang="fr-FR" sz="1800" b="0" dirty="0">
                          <a:effectLst/>
                        </a:rPr>
                        <a:t>UNSW-NB15</a:t>
                      </a:r>
                    </a:p>
                  </a:txBody>
                  <a:tcPr marL="20239" marR="20239" marT="20239" marB="20239"/>
                </a:tc>
                <a:tc>
                  <a:txBody>
                    <a:bodyPr/>
                    <a:lstStyle/>
                    <a:p>
                      <a:pPr algn="ctr" fontAlgn="t" latinLnBrk="0"/>
                      <a:r>
                        <a:rPr lang="fr-FR" sz="1800" b="0" dirty="0">
                          <a:effectLst/>
                        </a:rPr>
                        <a:t>CICIDS2017</a:t>
                      </a:r>
                    </a:p>
                  </a:txBody>
                  <a:tcPr marL="20239" marR="20239" marT="20239" marB="20239"/>
                </a:tc>
                <a:extLst>
                  <a:ext uri="{0D108BD9-81ED-4DB2-BD59-A6C34878D82A}">
                    <a16:rowId xmlns:a16="http://schemas.microsoft.com/office/drawing/2014/main" val="776450307"/>
                  </a:ext>
                </a:extLst>
              </a:tr>
              <a:tr h="559875">
                <a:tc>
                  <a:txBody>
                    <a:bodyPr/>
                    <a:lstStyle/>
                    <a:p>
                      <a:pPr algn="ctr" fontAlgn="base" latinLnBrk="0"/>
                      <a:r>
                        <a:rPr lang="fr-FR" sz="1800" dirty="0">
                          <a:effectLst/>
                        </a:rPr>
                        <a:t>Qualité des données (nettoyage, équilibre)</a:t>
                      </a:r>
                    </a:p>
                  </a:txBody>
                  <a:tcPr marL="20239" marR="20239" marT="15179" marB="15179" anchor="ctr"/>
                </a:tc>
                <a:tc>
                  <a:txBody>
                    <a:bodyPr/>
                    <a:lstStyle/>
                    <a:p>
                      <a:pPr algn="ctr" fontAlgn="base" latinLnBrk="0"/>
                      <a:r>
                        <a:rPr lang="fr-FR" sz="1800" dirty="0">
                          <a:effectLst/>
                        </a:rPr>
                        <a:t>5</a:t>
                      </a:r>
                    </a:p>
                  </a:txBody>
                  <a:tcPr marL="20239" marR="20239" marT="15179" marB="15179" anchor="ctr"/>
                </a:tc>
                <a:tc>
                  <a:txBody>
                    <a:bodyPr/>
                    <a:lstStyle/>
                    <a:p>
                      <a:pPr algn="ctr" fontAlgn="base" latinLnBrk="0"/>
                      <a:r>
                        <a:rPr lang="fr-FR" sz="1800" dirty="0">
                          <a:effectLst/>
                        </a:rPr>
                        <a:t>5</a:t>
                      </a:r>
                    </a:p>
                  </a:txBody>
                  <a:tcPr marL="20239" marR="20239" marT="15179" marB="15179" anchor="ctr">
                    <a:solidFill>
                      <a:srgbClr val="FFFF00"/>
                    </a:solidFill>
                  </a:tcPr>
                </a:tc>
                <a:tc>
                  <a:txBody>
                    <a:bodyPr/>
                    <a:lstStyle/>
                    <a:p>
                      <a:pPr algn="ctr" fontAlgn="base" latinLnBrk="0"/>
                      <a:r>
                        <a:rPr lang="fr-FR" sz="1800">
                          <a:effectLst/>
                        </a:rPr>
                        <a:t>2</a:t>
                      </a:r>
                    </a:p>
                  </a:txBody>
                  <a:tcPr marL="20239" marR="20239" marT="15179" marB="15179" anchor="ctr"/>
                </a:tc>
                <a:tc>
                  <a:txBody>
                    <a:bodyPr/>
                    <a:lstStyle/>
                    <a:p>
                      <a:pPr algn="ctr" fontAlgn="base" latinLnBrk="0"/>
                      <a:r>
                        <a:rPr lang="fr-FR" sz="1800">
                          <a:effectLst/>
                        </a:rPr>
                        <a:t>4</a:t>
                      </a:r>
                    </a:p>
                  </a:txBody>
                  <a:tcPr marL="20239" marR="20239" marT="15179" marB="15179" anchor="ctr"/>
                </a:tc>
                <a:tc>
                  <a:txBody>
                    <a:bodyPr/>
                    <a:lstStyle/>
                    <a:p>
                      <a:pPr algn="ctr" fontAlgn="base" latinLnBrk="0"/>
                      <a:r>
                        <a:rPr lang="fr-FR" sz="1800">
                          <a:effectLst/>
                        </a:rPr>
                        <a:t>4</a:t>
                      </a:r>
                    </a:p>
                  </a:txBody>
                  <a:tcPr marL="20239" marR="20239" marT="15179" marB="15179" anchor="ctr"/>
                </a:tc>
                <a:extLst>
                  <a:ext uri="{0D108BD9-81ED-4DB2-BD59-A6C34878D82A}">
                    <a16:rowId xmlns:a16="http://schemas.microsoft.com/office/drawing/2014/main" val="1349642566"/>
                  </a:ext>
                </a:extLst>
              </a:tr>
              <a:tr h="527539">
                <a:tc>
                  <a:txBody>
                    <a:bodyPr/>
                    <a:lstStyle/>
                    <a:p>
                      <a:pPr algn="ctr" fontAlgn="base" latinLnBrk="0"/>
                      <a:r>
                        <a:rPr lang="fr-FR" sz="1800">
                          <a:effectLst/>
                        </a:rPr>
                        <a:t>Facilité d’accès et documentation</a:t>
                      </a:r>
                    </a:p>
                  </a:txBody>
                  <a:tcPr marL="20239" marR="20239" marT="15179" marB="15179" anchor="ctr"/>
                </a:tc>
                <a:tc>
                  <a:txBody>
                    <a:bodyPr/>
                    <a:lstStyle/>
                    <a:p>
                      <a:pPr algn="ctr" fontAlgn="base" latinLnBrk="0"/>
                      <a:r>
                        <a:rPr lang="fr-FR" sz="1800" dirty="0">
                          <a:effectLst/>
                        </a:rPr>
                        <a:t>4</a:t>
                      </a:r>
                    </a:p>
                  </a:txBody>
                  <a:tcPr marL="20239" marR="20239" marT="15179" marB="15179" anchor="ctr"/>
                </a:tc>
                <a:tc>
                  <a:txBody>
                    <a:bodyPr/>
                    <a:lstStyle/>
                    <a:p>
                      <a:pPr algn="ctr" fontAlgn="base" latinLnBrk="0"/>
                      <a:r>
                        <a:rPr lang="fr-FR" sz="1800" dirty="0">
                          <a:effectLst/>
                        </a:rPr>
                        <a:t>5</a:t>
                      </a:r>
                    </a:p>
                  </a:txBody>
                  <a:tcPr marL="20239" marR="20239" marT="15179" marB="15179" anchor="ctr">
                    <a:solidFill>
                      <a:srgbClr val="FFFF00"/>
                    </a:solidFill>
                  </a:tcPr>
                </a:tc>
                <a:tc>
                  <a:txBody>
                    <a:bodyPr/>
                    <a:lstStyle/>
                    <a:p>
                      <a:pPr algn="ctr" fontAlgn="base" latinLnBrk="0"/>
                      <a:r>
                        <a:rPr lang="fr-FR" sz="1800">
                          <a:effectLst/>
                        </a:rPr>
                        <a:t>4</a:t>
                      </a:r>
                    </a:p>
                  </a:txBody>
                  <a:tcPr marL="20239" marR="20239" marT="15179" marB="15179" anchor="ctr"/>
                </a:tc>
                <a:tc>
                  <a:txBody>
                    <a:bodyPr/>
                    <a:lstStyle/>
                    <a:p>
                      <a:pPr algn="ctr" fontAlgn="base" latinLnBrk="0"/>
                      <a:r>
                        <a:rPr lang="fr-FR" sz="1800">
                          <a:effectLst/>
                        </a:rPr>
                        <a:t>4</a:t>
                      </a:r>
                    </a:p>
                  </a:txBody>
                  <a:tcPr marL="20239" marR="20239" marT="15179" marB="15179" anchor="ctr"/>
                </a:tc>
                <a:tc>
                  <a:txBody>
                    <a:bodyPr/>
                    <a:lstStyle/>
                    <a:p>
                      <a:pPr algn="ctr" fontAlgn="base" latinLnBrk="0"/>
                      <a:r>
                        <a:rPr lang="fr-FR" sz="1800">
                          <a:effectLst/>
                        </a:rPr>
                        <a:t>3</a:t>
                      </a:r>
                    </a:p>
                  </a:txBody>
                  <a:tcPr marL="20239" marR="20239" marT="15179" marB="15179" anchor="ctr"/>
                </a:tc>
                <a:extLst>
                  <a:ext uri="{0D108BD9-81ED-4DB2-BD59-A6C34878D82A}">
                    <a16:rowId xmlns:a16="http://schemas.microsoft.com/office/drawing/2014/main" val="3759625124"/>
                  </a:ext>
                </a:extLst>
              </a:tr>
              <a:tr h="559875">
                <a:tc>
                  <a:txBody>
                    <a:bodyPr/>
                    <a:lstStyle/>
                    <a:p>
                      <a:pPr algn="ctr" fontAlgn="base" latinLnBrk="0"/>
                      <a:r>
                        <a:rPr lang="fr-FR" sz="1800">
                          <a:effectLst/>
                        </a:rPr>
                        <a:t>Popularité et références académiques</a:t>
                      </a:r>
                    </a:p>
                  </a:txBody>
                  <a:tcPr marL="20239" marR="20239" marT="15179" marB="15179" anchor="ctr"/>
                </a:tc>
                <a:tc>
                  <a:txBody>
                    <a:bodyPr/>
                    <a:lstStyle/>
                    <a:p>
                      <a:pPr algn="ctr" fontAlgn="base" latinLnBrk="0"/>
                      <a:r>
                        <a:rPr lang="fr-FR" sz="1800" dirty="0">
                          <a:effectLst/>
                        </a:rPr>
                        <a:t>4</a:t>
                      </a:r>
                    </a:p>
                  </a:txBody>
                  <a:tcPr marL="20239" marR="20239" marT="15179" marB="15179" anchor="ctr"/>
                </a:tc>
                <a:tc>
                  <a:txBody>
                    <a:bodyPr/>
                    <a:lstStyle/>
                    <a:p>
                      <a:pPr algn="ctr" fontAlgn="base" latinLnBrk="0"/>
                      <a:r>
                        <a:rPr lang="fr-FR" sz="1800" dirty="0">
                          <a:effectLst/>
                        </a:rPr>
                        <a:t>5</a:t>
                      </a:r>
                    </a:p>
                  </a:txBody>
                  <a:tcPr marL="20239" marR="20239" marT="15179" marB="15179" anchor="ctr">
                    <a:solidFill>
                      <a:srgbClr val="FFFF00"/>
                    </a:solidFill>
                  </a:tcPr>
                </a:tc>
                <a:tc>
                  <a:txBody>
                    <a:bodyPr/>
                    <a:lstStyle/>
                    <a:p>
                      <a:pPr algn="ctr" fontAlgn="base" latinLnBrk="0"/>
                      <a:r>
                        <a:rPr lang="fr-FR" sz="1800" dirty="0">
                          <a:effectLst/>
                        </a:rPr>
                        <a:t>4</a:t>
                      </a:r>
                    </a:p>
                  </a:txBody>
                  <a:tcPr marL="20239" marR="20239" marT="15179" marB="15179" anchor="ctr"/>
                </a:tc>
                <a:tc>
                  <a:txBody>
                    <a:bodyPr/>
                    <a:lstStyle/>
                    <a:p>
                      <a:pPr algn="ctr" fontAlgn="base" latinLnBrk="0"/>
                      <a:r>
                        <a:rPr lang="fr-FR" sz="1800">
                          <a:effectLst/>
                        </a:rPr>
                        <a:t>3</a:t>
                      </a:r>
                    </a:p>
                  </a:txBody>
                  <a:tcPr marL="20239" marR="20239" marT="15179" marB="15179" anchor="ctr"/>
                </a:tc>
                <a:tc>
                  <a:txBody>
                    <a:bodyPr/>
                    <a:lstStyle/>
                    <a:p>
                      <a:pPr algn="ctr" fontAlgn="base" latinLnBrk="0"/>
                      <a:r>
                        <a:rPr lang="fr-FR" sz="1800">
                          <a:effectLst/>
                        </a:rPr>
                        <a:t>4</a:t>
                      </a:r>
                    </a:p>
                  </a:txBody>
                  <a:tcPr marL="20239" marR="20239" marT="15179" marB="15179" anchor="ctr"/>
                </a:tc>
                <a:extLst>
                  <a:ext uri="{0D108BD9-81ED-4DB2-BD59-A6C34878D82A}">
                    <a16:rowId xmlns:a16="http://schemas.microsoft.com/office/drawing/2014/main" val="1078393516"/>
                  </a:ext>
                </a:extLst>
              </a:tr>
              <a:tr h="527539">
                <a:tc>
                  <a:txBody>
                    <a:bodyPr/>
                    <a:lstStyle/>
                    <a:p>
                      <a:pPr algn="ctr" fontAlgn="base" latinLnBrk="0"/>
                      <a:r>
                        <a:rPr lang="fr-FR" sz="1800">
                          <a:effectLst/>
                        </a:rPr>
                        <a:t>Complexité/modernité des attaques</a:t>
                      </a:r>
                    </a:p>
                  </a:txBody>
                  <a:tcPr marL="20239" marR="20239" marT="15179" marB="15179" anchor="ctr"/>
                </a:tc>
                <a:tc>
                  <a:txBody>
                    <a:bodyPr/>
                    <a:lstStyle/>
                    <a:p>
                      <a:pPr algn="ctr" fontAlgn="base" latinLnBrk="0"/>
                      <a:r>
                        <a:rPr lang="fr-FR" sz="1800">
                          <a:effectLst/>
                        </a:rPr>
                        <a:t>3</a:t>
                      </a:r>
                    </a:p>
                  </a:txBody>
                  <a:tcPr marL="20239" marR="20239" marT="15179" marB="15179" anchor="ctr"/>
                </a:tc>
                <a:tc>
                  <a:txBody>
                    <a:bodyPr/>
                    <a:lstStyle/>
                    <a:p>
                      <a:pPr algn="ctr" fontAlgn="base" latinLnBrk="0"/>
                      <a:r>
                        <a:rPr lang="fr-FR" sz="1800" dirty="0">
                          <a:effectLst/>
                        </a:rPr>
                        <a:t>3</a:t>
                      </a:r>
                    </a:p>
                  </a:txBody>
                  <a:tcPr marL="20239" marR="20239" marT="15179" marB="15179" anchor="ctr">
                    <a:solidFill>
                      <a:srgbClr val="FFFF00"/>
                    </a:solidFill>
                  </a:tcPr>
                </a:tc>
                <a:tc>
                  <a:txBody>
                    <a:bodyPr/>
                    <a:lstStyle/>
                    <a:p>
                      <a:pPr algn="ctr" fontAlgn="base" latinLnBrk="0"/>
                      <a:r>
                        <a:rPr lang="fr-FR" sz="1800" dirty="0">
                          <a:effectLst/>
                        </a:rPr>
                        <a:t>2</a:t>
                      </a:r>
                    </a:p>
                  </a:txBody>
                  <a:tcPr marL="20239" marR="20239" marT="15179" marB="15179" anchor="ctr"/>
                </a:tc>
                <a:tc>
                  <a:txBody>
                    <a:bodyPr/>
                    <a:lstStyle/>
                    <a:p>
                      <a:pPr algn="ctr" fontAlgn="base" latinLnBrk="0"/>
                      <a:r>
                        <a:rPr lang="fr-FR" sz="1800" dirty="0">
                          <a:effectLst/>
                        </a:rPr>
                        <a:t>5</a:t>
                      </a:r>
                    </a:p>
                  </a:txBody>
                  <a:tcPr marL="20239" marR="20239" marT="15179" marB="15179" anchor="ctr"/>
                </a:tc>
                <a:tc>
                  <a:txBody>
                    <a:bodyPr/>
                    <a:lstStyle/>
                    <a:p>
                      <a:pPr algn="ctr" fontAlgn="base" latinLnBrk="0"/>
                      <a:r>
                        <a:rPr lang="fr-FR" sz="1800" dirty="0">
                          <a:effectLst/>
                        </a:rPr>
                        <a:t>5</a:t>
                      </a:r>
                    </a:p>
                  </a:txBody>
                  <a:tcPr marL="20239" marR="20239" marT="15179" marB="15179" anchor="ctr"/>
                </a:tc>
                <a:extLst>
                  <a:ext uri="{0D108BD9-81ED-4DB2-BD59-A6C34878D82A}">
                    <a16:rowId xmlns:a16="http://schemas.microsoft.com/office/drawing/2014/main" val="158339049"/>
                  </a:ext>
                </a:extLst>
              </a:tr>
              <a:tr h="527539">
                <a:tc>
                  <a:txBody>
                    <a:bodyPr/>
                    <a:lstStyle/>
                    <a:p>
                      <a:pPr algn="ctr" fontAlgn="base" latinLnBrk="0"/>
                      <a:r>
                        <a:rPr lang="fr-FR" sz="1800">
                          <a:effectLst/>
                        </a:rPr>
                        <a:t>Taille et diversité des données</a:t>
                      </a:r>
                    </a:p>
                  </a:txBody>
                  <a:tcPr marL="20239" marR="20239" marT="15179" marB="15179" anchor="ctr"/>
                </a:tc>
                <a:tc>
                  <a:txBody>
                    <a:bodyPr/>
                    <a:lstStyle/>
                    <a:p>
                      <a:pPr algn="ctr" fontAlgn="base" latinLnBrk="0"/>
                      <a:r>
                        <a:rPr lang="fr-FR" sz="1800">
                          <a:effectLst/>
                        </a:rPr>
                        <a:t>3</a:t>
                      </a:r>
                    </a:p>
                  </a:txBody>
                  <a:tcPr marL="20239" marR="20239" marT="15179" marB="15179" anchor="ctr"/>
                </a:tc>
                <a:tc>
                  <a:txBody>
                    <a:bodyPr/>
                    <a:lstStyle/>
                    <a:p>
                      <a:pPr algn="ctr" fontAlgn="base" latinLnBrk="0"/>
                      <a:r>
                        <a:rPr lang="fr-FR" sz="1800" dirty="0">
                          <a:effectLst/>
                        </a:rPr>
                        <a:t>4</a:t>
                      </a:r>
                    </a:p>
                  </a:txBody>
                  <a:tcPr marL="20239" marR="20239" marT="15179" marB="15179" anchor="ctr">
                    <a:solidFill>
                      <a:srgbClr val="FFFF00"/>
                    </a:solidFill>
                  </a:tcPr>
                </a:tc>
                <a:tc>
                  <a:txBody>
                    <a:bodyPr/>
                    <a:lstStyle/>
                    <a:p>
                      <a:pPr algn="ctr" fontAlgn="base" latinLnBrk="0"/>
                      <a:r>
                        <a:rPr lang="fr-FR" sz="1800" dirty="0">
                          <a:effectLst/>
                        </a:rPr>
                        <a:t>5</a:t>
                      </a:r>
                    </a:p>
                  </a:txBody>
                  <a:tcPr marL="20239" marR="20239" marT="15179" marB="15179" anchor="ctr"/>
                </a:tc>
                <a:tc>
                  <a:txBody>
                    <a:bodyPr/>
                    <a:lstStyle/>
                    <a:p>
                      <a:pPr algn="ctr" fontAlgn="base" latinLnBrk="0"/>
                      <a:r>
                        <a:rPr lang="fr-FR" sz="1800" dirty="0">
                          <a:effectLst/>
                        </a:rPr>
                        <a:t>4</a:t>
                      </a:r>
                    </a:p>
                  </a:txBody>
                  <a:tcPr marL="20239" marR="20239" marT="15179" marB="15179" anchor="ctr"/>
                </a:tc>
                <a:tc>
                  <a:txBody>
                    <a:bodyPr/>
                    <a:lstStyle/>
                    <a:p>
                      <a:pPr algn="ctr" fontAlgn="base" latinLnBrk="0"/>
                      <a:r>
                        <a:rPr lang="fr-FR" sz="1800" dirty="0">
                          <a:effectLst/>
                        </a:rPr>
                        <a:t>5</a:t>
                      </a:r>
                    </a:p>
                  </a:txBody>
                  <a:tcPr marL="20239" marR="20239" marT="15179" marB="15179" anchor="ctr"/>
                </a:tc>
                <a:extLst>
                  <a:ext uri="{0D108BD9-81ED-4DB2-BD59-A6C34878D82A}">
                    <a16:rowId xmlns:a16="http://schemas.microsoft.com/office/drawing/2014/main" val="1800260292"/>
                  </a:ext>
                </a:extLst>
              </a:tr>
              <a:tr h="610426">
                <a:tc>
                  <a:txBody>
                    <a:bodyPr/>
                    <a:lstStyle/>
                    <a:p>
                      <a:pPr algn="ctr" fontAlgn="base" latinLnBrk="0"/>
                      <a:r>
                        <a:rPr lang="fr-FR" sz="1800">
                          <a:effectLst/>
                        </a:rPr>
                        <a:t>Adaptation à l’expérimentation rapide</a:t>
                      </a:r>
                    </a:p>
                  </a:txBody>
                  <a:tcPr marL="20239" marR="20239" marT="15179" marB="15179" anchor="ctr"/>
                </a:tc>
                <a:tc>
                  <a:txBody>
                    <a:bodyPr/>
                    <a:lstStyle/>
                    <a:p>
                      <a:pPr algn="ctr" fontAlgn="base" latinLnBrk="0"/>
                      <a:r>
                        <a:rPr lang="fr-FR" sz="1800">
                          <a:effectLst/>
                        </a:rPr>
                        <a:t>4</a:t>
                      </a:r>
                    </a:p>
                  </a:txBody>
                  <a:tcPr marL="20239" marR="20239" marT="15179" marB="15179" anchor="ctr"/>
                </a:tc>
                <a:tc>
                  <a:txBody>
                    <a:bodyPr/>
                    <a:lstStyle/>
                    <a:p>
                      <a:pPr algn="ctr" fontAlgn="base" latinLnBrk="0"/>
                      <a:r>
                        <a:rPr lang="fr-FR" sz="1800" dirty="0">
                          <a:effectLst/>
                        </a:rPr>
                        <a:t>5</a:t>
                      </a:r>
                    </a:p>
                  </a:txBody>
                  <a:tcPr marL="20239" marR="20239" marT="15179" marB="15179" anchor="ctr">
                    <a:solidFill>
                      <a:srgbClr val="FFFF00"/>
                    </a:solidFill>
                  </a:tcPr>
                </a:tc>
                <a:tc>
                  <a:txBody>
                    <a:bodyPr/>
                    <a:lstStyle/>
                    <a:p>
                      <a:pPr algn="ctr" fontAlgn="base" latinLnBrk="0"/>
                      <a:r>
                        <a:rPr lang="fr-FR" sz="1800">
                          <a:effectLst/>
                        </a:rPr>
                        <a:t>4</a:t>
                      </a:r>
                    </a:p>
                  </a:txBody>
                  <a:tcPr marL="20239" marR="20239" marT="15179" marB="15179" anchor="ctr"/>
                </a:tc>
                <a:tc>
                  <a:txBody>
                    <a:bodyPr/>
                    <a:lstStyle/>
                    <a:p>
                      <a:pPr algn="ctr" fontAlgn="base" latinLnBrk="0"/>
                      <a:r>
                        <a:rPr lang="fr-FR" sz="1800" dirty="0">
                          <a:effectLst/>
                        </a:rPr>
                        <a:t>3</a:t>
                      </a:r>
                    </a:p>
                  </a:txBody>
                  <a:tcPr marL="20239" marR="20239" marT="15179" marB="15179" anchor="ctr"/>
                </a:tc>
                <a:tc>
                  <a:txBody>
                    <a:bodyPr/>
                    <a:lstStyle/>
                    <a:p>
                      <a:pPr algn="ctr" fontAlgn="base" latinLnBrk="0"/>
                      <a:r>
                        <a:rPr lang="fr-FR" sz="1800" dirty="0">
                          <a:effectLst/>
                        </a:rPr>
                        <a:t>3</a:t>
                      </a:r>
                    </a:p>
                  </a:txBody>
                  <a:tcPr marL="20239" marR="20239" marT="15179" marB="15179" anchor="ctr"/>
                </a:tc>
                <a:extLst>
                  <a:ext uri="{0D108BD9-81ED-4DB2-BD59-A6C34878D82A}">
                    <a16:rowId xmlns:a16="http://schemas.microsoft.com/office/drawing/2014/main" val="1759453660"/>
                  </a:ext>
                </a:extLst>
              </a:tr>
              <a:tr h="277599">
                <a:tc>
                  <a:txBody>
                    <a:bodyPr/>
                    <a:lstStyle/>
                    <a:p>
                      <a:pPr algn="ctr" fontAlgn="base" latinLnBrk="0"/>
                      <a:r>
                        <a:rPr lang="fr-FR" sz="1800" b="0" dirty="0">
                          <a:effectLst/>
                        </a:rPr>
                        <a:t>Score total (pondéré)</a:t>
                      </a:r>
                      <a:endParaRPr lang="fr-FR" sz="1800" dirty="0">
                        <a:effectLst/>
                      </a:endParaRPr>
                    </a:p>
                  </a:txBody>
                  <a:tcPr marL="20239" marR="20239" marT="15179" marB="15179" anchor="ctr"/>
                </a:tc>
                <a:tc>
                  <a:txBody>
                    <a:bodyPr/>
                    <a:lstStyle/>
                    <a:p>
                      <a:pPr algn="ctr" fontAlgn="base" latinLnBrk="0"/>
                      <a:endParaRPr lang="fr-FR" sz="1800">
                        <a:effectLst/>
                      </a:endParaRPr>
                    </a:p>
                  </a:txBody>
                  <a:tcPr marL="20239" marR="20239" marT="15179" marB="15179" anchor="ctr"/>
                </a:tc>
                <a:tc>
                  <a:txBody>
                    <a:bodyPr/>
                    <a:lstStyle/>
                    <a:p>
                      <a:pPr algn="ctr" fontAlgn="base" latinLnBrk="0"/>
                      <a:r>
                        <a:rPr lang="fr-FR" sz="1800" b="0" dirty="0">
                          <a:effectLst/>
                        </a:rPr>
                        <a:t>93</a:t>
                      </a:r>
                      <a:endParaRPr lang="fr-FR" sz="1800" dirty="0">
                        <a:effectLst/>
                      </a:endParaRPr>
                    </a:p>
                  </a:txBody>
                  <a:tcPr marL="20239" marR="20239" marT="15179" marB="15179" anchor="ctr">
                    <a:solidFill>
                      <a:srgbClr val="FFFF00"/>
                    </a:solidFill>
                  </a:tcPr>
                </a:tc>
                <a:tc>
                  <a:txBody>
                    <a:bodyPr/>
                    <a:lstStyle/>
                    <a:p>
                      <a:pPr algn="ctr" fontAlgn="base" latinLnBrk="0"/>
                      <a:r>
                        <a:rPr lang="fr-FR" sz="1800">
                          <a:effectLst/>
                        </a:rPr>
                        <a:t>66</a:t>
                      </a:r>
                    </a:p>
                  </a:txBody>
                  <a:tcPr marL="20239" marR="20239" marT="15179" marB="15179" anchor="ctr"/>
                </a:tc>
                <a:tc>
                  <a:txBody>
                    <a:bodyPr/>
                    <a:lstStyle/>
                    <a:p>
                      <a:pPr algn="ctr" fontAlgn="base" latinLnBrk="0"/>
                      <a:r>
                        <a:rPr lang="fr-FR" sz="1800">
                          <a:effectLst/>
                        </a:rPr>
                        <a:t>81</a:t>
                      </a:r>
                    </a:p>
                  </a:txBody>
                  <a:tcPr marL="20239" marR="20239" marT="15179" marB="15179" anchor="ctr"/>
                </a:tc>
                <a:tc>
                  <a:txBody>
                    <a:bodyPr/>
                    <a:lstStyle/>
                    <a:p>
                      <a:pPr algn="ctr" fontAlgn="base" latinLnBrk="0"/>
                      <a:r>
                        <a:rPr lang="fr-FR" sz="1800" dirty="0">
                          <a:effectLst/>
                        </a:rPr>
                        <a:t>82</a:t>
                      </a:r>
                    </a:p>
                  </a:txBody>
                  <a:tcPr marL="20239" marR="20239" marT="15179" marB="15179" anchor="ctr"/>
                </a:tc>
                <a:extLst>
                  <a:ext uri="{0D108BD9-81ED-4DB2-BD59-A6C34878D82A}">
                    <a16:rowId xmlns:a16="http://schemas.microsoft.com/office/drawing/2014/main" val="452445625"/>
                  </a:ext>
                </a:extLst>
              </a:tr>
            </a:tbl>
          </a:graphicData>
        </a:graphic>
      </p:graphicFrame>
      <p:sp>
        <p:nvSpPr>
          <p:cNvPr id="14" name="ZoneTexte 13">
            <a:extLst>
              <a:ext uri="{FF2B5EF4-FFF2-40B4-BE49-F238E27FC236}">
                <a16:creationId xmlns:a16="http://schemas.microsoft.com/office/drawing/2014/main" id="{9C28EE05-F6B9-0099-45A6-0EF33DF690A9}"/>
              </a:ext>
            </a:extLst>
          </p:cNvPr>
          <p:cNvSpPr txBox="1"/>
          <p:nvPr/>
        </p:nvSpPr>
        <p:spPr>
          <a:xfrm>
            <a:off x="634729" y="1157281"/>
            <a:ext cx="6094378" cy="369332"/>
          </a:xfrm>
          <a:prstGeom prst="rect">
            <a:avLst/>
          </a:prstGeom>
          <a:noFill/>
        </p:spPr>
        <p:txBody>
          <a:bodyPr wrap="square">
            <a:spAutoFit/>
          </a:bodyPr>
          <a:lstStyle/>
          <a:p>
            <a:pPr algn="l"/>
            <a:r>
              <a:rPr lang="fr-FR" b="1" i="0" dirty="0">
                <a:effectLst/>
                <a:latin typeface="fkGrotesk"/>
              </a:rPr>
              <a:t>Choix du dataset : NSL-KDD et comparaison</a:t>
            </a:r>
          </a:p>
        </p:txBody>
      </p:sp>
      <p:sp>
        <p:nvSpPr>
          <p:cNvPr id="24" name="ZoneTexte 23">
            <a:extLst>
              <a:ext uri="{FF2B5EF4-FFF2-40B4-BE49-F238E27FC236}">
                <a16:creationId xmlns:a16="http://schemas.microsoft.com/office/drawing/2014/main" id="{38D282DE-E8D4-FCCD-85F6-FF9F7C57572A}"/>
              </a:ext>
            </a:extLst>
          </p:cNvPr>
          <p:cNvSpPr txBox="1"/>
          <p:nvPr/>
        </p:nvSpPr>
        <p:spPr>
          <a:xfrm>
            <a:off x="8395872" y="2366179"/>
            <a:ext cx="3763439" cy="2031325"/>
          </a:xfrm>
          <a:prstGeom prst="rect">
            <a:avLst/>
          </a:prstGeom>
          <a:noFill/>
        </p:spPr>
        <p:txBody>
          <a:bodyPr wrap="square">
            <a:spAutoFit/>
          </a:bodyPr>
          <a:lstStyle/>
          <a:p>
            <a:pPr algn="just"/>
            <a:r>
              <a:rPr lang="fr-FR" b="0" i="0" dirty="0">
                <a:effectLst/>
                <a:latin typeface="fkGroteskNeue"/>
              </a:rPr>
              <a:t>D’après ce tableau comparatif pondéré, NSL-KDD se distingue par la qualité de ses données, sa facilité d’accès, sa popularité académique et sa rapidité d’utilisation, ce qui en fait le choix le plus pertinent pour notre projet de détection d’intrusions.</a:t>
            </a:r>
            <a:endParaRPr lang="fr-FR" dirty="0"/>
          </a:p>
        </p:txBody>
      </p:sp>
    </p:spTree>
    <p:extLst>
      <p:ext uri="{BB962C8B-B14F-4D97-AF65-F5344CB8AC3E}">
        <p14:creationId xmlns:p14="http://schemas.microsoft.com/office/powerpoint/2010/main" val="1071779765"/>
      </p:ext>
    </p:extLst>
  </p:cSld>
  <p:clrMapOvr>
    <a:masterClrMapping/>
  </p:clrMapOvr>
  <mc:AlternateContent xmlns:mc="http://schemas.openxmlformats.org/markup-compatibility/2006">
    <mc:Choice xmlns:p14="http://schemas.microsoft.com/office/powerpoint/2010/main" Requires="p14">
      <p:transition spd="slow" p14:dur="2000" advTm="24262"/>
    </mc:Choice>
    <mc:Fallback>
      <p:transition spd="slow" advTm="2426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A22CA-D120-743C-D624-39E6CEA9988D}"/>
            </a:ext>
          </a:extLst>
        </p:cNvPr>
        <p:cNvGrpSpPr/>
        <p:nvPr/>
      </p:nvGrpSpPr>
      <p:grpSpPr>
        <a:xfrm>
          <a:off x="0" y="0"/>
          <a:ext cx="0" cy="0"/>
          <a:chOff x="0" y="0"/>
          <a:chExt cx="0" cy="0"/>
        </a:xfrm>
      </p:grpSpPr>
      <p:grpSp>
        <p:nvGrpSpPr>
          <p:cNvPr id="5" name="组合 7">
            <a:extLst>
              <a:ext uri="{FF2B5EF4-FFF2-40B4-BE49-F238E27FC236}">
                <a16:creationId xmlns:a16="http://schemas.microsoft.com/office/drawing/2014/main" id="{66231B49-8D44-C412-B74A-E32AA0B410C4}"/>
              </a:ext>
            </a:extLst>
          </p:cNvPr>
          <p:cNvGrpSpPr/>
          <p:nvPr/>
        </p:nvGrpSpPr>
        <p:grpSpPr>
          <a:xfrm>
            <a:off x="305863" y="490085"/>
            <a:ext cx="2573142" cy="450215"/>
            <a:chOff x="1783541" y="611833"/>
            <a:chExt cx="2573142" cy="387063"/>
          </a:xfrm>
        </p:grpSpPr>
        <p:sp>
          <p:nvSpPr>
            <p:cNvPr id="6" name="平行四边形 12">
              <a:extLst>
                <a:ext uri="{FF2B5EF4-FFF2-40B4-BE49-F238E27FC236}">
                  <a16:creationId xmlns:a16="http://schemas.microsoft.com/office/drawing/2014/main" id="{25696B64-07B6-5F78-07F7-7B4DAE9B2C15}"/>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23549A6E-4918-094C-B90B-0C7EA2132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9D6A09F6-F389-DB55-FDAE-C5CF17A60983}"/>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61BE0CFE-1FB9-2238-BE59-91E22C09F10C}"/>
              </a:ext>
            </a:extLst>
          </p:cNvPr>
          <p:cNvGrpSpPr/>
          <p:nvPr/>
        </p:nvGrpSpPr>
        <p:grpSpPr>
          <a:xfrm flipH="1">
            <a:off x="9070089" y="519391"/>
            <a:ext cx="2573142" cy="450215"/>
            <a:chOff x="1783541" y="611833"/>
            <a:chExt cx="2573142" cy="387063"/>
          </a:xfrm>
        </p:grpSpPr>
        <p:sp>
          <p:nvSpPr>
            <p:cNvPr id="10" name="平行四边形 9">
              <a:extLst>
                <a:ext uri="{FF2B5EF4-FFF2-40B4-BE49-F238E27FC236}">
                  <a16:creationId xmlns:a16="http://schemas.microsoft.com/office/drawing/2014/main" id="{630DE48B-1295-3C66-1F3E-6088C4F1B61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7C757883-E735-9F34-7897-17B46E6D97B9}"/>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E42CD14-4D4F-F55A-AD70-47E299C68774}"/>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F35501EF-4B5E-449D-ECCB-9D309F1A1B75}"/>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1A537061-E851-29F6-76F4-8938E2D6E124}"/>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5A949D09-80EA-4AAD-289C-E5642C5601BC}"/>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D6CC90C8-3263-35DA-263E-5A956A51FA43}"/>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81ACFA91-3625-BA01-373C-CD18D1D3A63B}"/>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283609DE-00D9-BD77-C8ED-3251944ABE05}"/>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21F4B211-3F65-7F3A-73C2-5E9358124515}"/>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0B646E77-2133-352B-1057-A871B2D5112F}"/>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637A3D21-B3F9-127A-B52C-DE39FA6B60AC}"/>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E463D3C7-D7BA-1F0A-837F-D85AAE6EEE8E}"/>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90A84E80-A958-9900-B293-EF63EC44B17C}"/>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08ED2F32-387F-40DF-17EF-2D595CB71CA5}"/>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891B6BFA-0EED-0573-4734-8F14221AEDFE}"/>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F699C64C-EAD9-97D5-5F9B-84C7AB4F6378}"/>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69E5AF3A-F976-2D69-2302-5873A6F1C9FB}"/>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D5FA19F7-107A-B99B-CBD9-07AA80490672}"/>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7012BA48-642F-834D-7B47-64AFBAF3D625}"/>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4EC64AFF-076E-4558-C673-CF662678F435}"/>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4" name="ZoneTexte 3">
            <a:extLst>
              <a:ext uri="{FF2B5EF4-FFF2-40B4-BE49-F238E27FC236}">
                <a16:creationId xmlns:a16="http://schemas.microsoft.com/office/drawing/2014/main" id="{411525BD-5E17-D63B-F477-447BCCB2230F}"/>
              </a:ext>
            </a:extLst>
          </p:cNvPr>
          <p:cNvSpPr txBox="1"/>
          <p:nvPr/>
        </p:nvSpPr>
        <p:spPr>
          <a:xfrm>
            <a:off x="2897763" y="490085"/>
            <a:ext cx="6096000" cy="523220"/>
          </a:xfrm>
          <a:prstGeom prst="rect">
            <a:avLst/>
          </a:prstGeom>
          <a:noFill/>
        </p:spPr>
        <p:txBody>
          <a:bodyPr wrap="square">
            <a:spAutoFit/>
          </a:bodyPr>
          <a:lstStyle/>
          <a:p>
            <a:pPr algn="ctr"/>
            <a:r>
              <a:rPr lang="fr-FR" sz="2800" dirty="0"/>
              <a:t>Architecture de la Solution Proposée</a:t>
            </a:r>
          </a:p>
        </p:txBody>
      </p:sp>
      <p:sp>
        <p:nvSpPr>
          <p:cNvPr id="14" name="ZoneTexte 13">
            <a:extLst>
              <a:ext uri="{FF2B5EF4-FFF2-40B4-BE49-F238E27FC236}">
                <a16:creationId xmlns:a16="http://schemas.microsoft.com/office/drawing/2014/main" id="{764EDE0E-11DF-CA10-FBD9-12211F027B7F}"/>
              </a:ext>
            </a:extLst>
          </p:cNvPr>
          <p:cNvSpPr txBox="1"/>
          <p:nvPr/>
        </p:nvSpPr>
        <p:spPr>
          <a:xfrm>
            <a:off x="9283508" y="3588002"/>
            <a:ext cx="2485358" cy="2585323"/>
          </a:xfrm>
          <a:prstGeom prst="rect">
            <a:avLst/>
          </a:prstGeom>
          <a:noFill/>
        </p:spPr>
        <p:txBody>
          <a:bodyPr wrap="square">
            <a:spAutoFit/>
          </a:bodyPr>
          <a:lstStyle/>
          <a:p>
            <a:r>
              <a:rPr lang="fr-FR" dirty="0">
                <a:latin typeface="fkGroteskNeue"/>
              </a:rPr>
              <a:t>Cette double approche, enrichie par l’utilisation de Docker Compose, nous garantit flexibilité, simplicité de gestion et adaptation à tous les contextes de développement et de déploiement. </a:t>
            </a:r>
            <a:r>
              <a:rPr lang="fr-FR" b="0" i="0" dirty="0">
                <a:effectLst/>
                <a:latin typeface="fkGroteskNeue"/>
              </a:rPr>
              <a:t>»</a:t>
            </a:r>
          </a:p>
        </p:txBody>
      </p:sp>
      <p:sp>
        <p:nvSpPr>
          <p:cNvPr id="29" name="ZoneTexte 28">
            <a:extLst>
              <a:ext uri="{FF2B5EF4-FFF2-40B4-BE49-F238E27FC236}">
                <a16:creationId xmlns:a16="http://schemas.microsoft.com/office/drawing/2014/main" id="{37F7B65E-6741-68F9-6FB3-D741D5CF6847}"/>
              </a:ext>
            </a:extLst>
          </p:cNvPr>
          <p:cNvSpPr txBox="1"/>
          <p:nvPr/>
        </p:nvSpPr>
        <p:spPr>
          <a:xfrm>
            <a:off x="1004381" y="1455653"/>
            <a:ext cx="6094378" cy="461665"/>
          </a:xfrm>
          <a:prstGeom prst="rect">
            <a:avLst/>
          </a:prstGeom>
          <a:noFill/>
        </p:spPr>
        <p:txBody>
          <a:bodyPr wrap="square">
            <a:spAutoFit/>
          </a:bodyPr>
          <a:lstStyle/>
          <a:p>
            <a:pPr algn="l"/>
            <a:r>
              <a:rPr lang="fr-FR" sz="2400" b="1" dirty="0">
                <a:latin typeface="fkGrotesk"/>
              </a:rPr>
              <a:t>D</a:t>
            </a:r>
            <a:r>
              <a:rPr lang="fr-FR" sz="2400" b="1" i="0" dirty="0">
                <a:effectLst/>
                <a:latin typeface="fkGrotesk"/>
              </a:rPr>
              <a:t>éploiement : Docker / Local</a:t>
            </a:r>
          </a:p>
        </p:txBody>
      </p:sp>
      <p:sp>
        <p:nvSpPr>
          <p:cNvPr id="30" name="Rectangle 1">
            <a:extLst>
              <a:ext uri="{FF2B5EF4-FFF2-40B4-BE49-F238E27FC236}">
                <a16:creationId xmlns:a16="http://schemas.microsoft.com/office/drawing/2014/main" id="{87A4E4D2-11D6-BA50-3177-19DF3280E1B0}"/>
              </a:ext>
            </a:extLst>
          </p:cNvPr>
          <p:cNvSpPr>
            <a:spLocks noChangeArrowheads="1"/>
          </p:cNvSpPr>
          <p:nvPr/>
        </p:nvSpPr>
        <p:spPr bwMode="auto">
          <a:xfrm>
            <a:off x="1004381" y="1938545"/>
            <a:ext cx="107644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le déploiement de notre solution SIEM/ML, nous avons retenu deux approches complémentaires :</a:t>
            </a:r>
          </a:p>
        </p:txBody>
      </p:sp>
      <p:graphicFrame>
        <p:nvGraphicFramePr>
          <p:cNvPr id="31" name="Diagramme 30">
            <a:extLst>
              <a:ext uri="{FF2B5EF4-FFF2-40B4-BE49-F238E27FC236}">
                <a16:creationId xmlns:a16="http://schemas.microsoft.com/office/drawing/2014/main" id="{2D14F615-26C8-9A24-1A94-538B880BE72E}"/>
              </a:ext>
            </a:extLst>
          </p:cNvPr>
          <p:cNvGraphicFramePr/>
          <p:nvPr>
            <p:extLst>
              <p:ext uri="{D42A27DB-BD31-4B8C-83A1-F6EECF244321}">
                <p14:modId xmlns:p14="http://schemas.microsoft.com/office/powerpoint/2010/main" val="1189858501"/>
              </p:ext>
            </p:extLst>
          </p:nvPr>
        </p:nvGraphicFramePr>
        <p:xfrm>
          <a:off x="1125304" y="2443768"/>
          <a:ext cx="7542041" cy="42639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Rectangle : coins arrondis 31">
            <a:extLst>
              <a:ext uri="{FF2B5EF4-FFF2-40B4-BE49-F238E27FC236}">
                <a16:creationId xmlns:a16="http://schemas.microsoft.com/office/drawing/2014/main" id="{981F67F1-5F31-12BD-BF43-FC82602D1D21}"/>
              </a:ext>
            </a:extLst>
          </p:cNvPr>
          <p:cNvSpPr/>
          <p:nvPr/>
        </p:nvSpPr>
        <p:spPr>
          <a:xfrm>
            <a:off x="1299124" y="2693365"/>
            <a:ext cx="2255839" cy="1346789"/>
          </a:xfrm>
          <a:prstGeom prst="roundRect">
            <a:avLst>
              <a:gd name="adj" fmla="val 10000"/>
            </a:avLst>
          </a:prstGeom>
          <a:blipFill rotWithShape="1">
            <a:blip r:embed="rId8"/>
            <a:srcRect/>
            <a:stretch>
              <a:fillRect t="-38000" b="-38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ustDataLst>
      <p:tags r:id="rId1"/>
    </p:custDataLst>
    <p:extLst>
      <p:ext uri="{BB962C8B-B14F-4D97-AF65-F5344CB8AC3E}">
        <p14:creationId xmlns:p14="http://schemas.microsoft.com/office/powerpoint/2010/main" val="3821314332"/>
      </p:ext>
    </p:extLst>
  </p:cSld>
  <p:clrMapOvr>
    <a:masterClrMapping/>
  </p:clrMapOvr>
  <mc:AlternateContent xmlns:mc="http://schemas.openxmlformats.org/markup-compatibility/2006">
    <mc:Choice xmlns:p14="http://schemas.microsoft.com/office/powerpoint/2010/main" Requires="p14">
      <p:transition spd="slow" p14:dur="2000" advTm="49111"/>
    </mc:Choice>
    <mc:Fallback>
      <p:transition spd="slow" advTm="4911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97C12-146C-0CC1-BF79-1DD85BBB1C5A}"/>
            </a:ext>
          </a:extLst>
        </p:cNvPr>
        <p:cNvGrpSpPr/>
        <p:nvPr/>
      </p:nvGrpSpPr>
      <p:grpSpPr>
        <a:xfrm>
          <a:off x="0" y="0"/>
          <a:ext cx="0" cy="0"/>
          <a:chOff x="0" y="0"/>
          <a:chExt cx="0" cy="0"/>
        </a:xfrm>
      </p:grpSpPr>
      <p:sp>
        <p:nvSpPr>
          <p:cNvPr id="3" name="矩形 4">
            <a:extLst>
              <a:ext uri="{FF2B5EF4-FFF2-40B4-BE49-F238E27FC236}">
                <a16:creationId xmlns:a16="http://schemas.microsoft.com/office/drawing/2014/main" id="{F1A59C08-3497-71E9-D392-8D6EFAC509D5}"/>
              </a:ext>
            </a:extLst>
          </p:cNvPr>
          <p:cNvSpPr/>
          <p:nvPr/>
        </p:nvSpPr>
        <p:spPr>
          <a:xfrm>
            <a:off x="2977841" y="266631"/>
            <a:ext cx="5665592" cy="523220"/>
          </a:xfrm>
          <a:prstGeom prst="rect">
            <a:avLst/>
          </a:prstGeom>
        </p:spPr>
        <p:txBody>
          <a:bodyPr wrap="square" anchor="ctr">
            <a:spAutoFit/>
          </a:bodyPr>
          <a:lstStyle/>
          <a:p>
            <a:pPr algn="ctr"/>
            <a:r>
              <a:rPr lang="fr-FR" sz="2800" dirty="0"/>
              <a:t>Architecture de la Solution Proposée</a:t>
            </a:r>
          </a:p>
        </p:txBody>
      </p:sp>
      <p:grpSp>
        <p:nvGrpSpPr>
          <p:cNvPr id="5" name="组合 7">
            <a:extLst>
              <a:ext uri="{FF2B5EF4-FFF2-40B4-BE49-F238E27FC236}">
                <a16:creationId xmlns:a16="http://schemas.microsoft.com/office/drawing/2014/main" id="{37880CFD-2114-D6FC-6B52-C90D73026AA1}"/>
              </a:ext>
            </a:extLst>
          </p:cNvPr>
          <p:cNvGrpSpPr/>
          <p:nvPr/>
        </p:nvGrpSpPr>
        <p:grpSpPr>
          <a:xfrm>
            <a:off x="404699" y="340268"/>
            <a:ext cx="2573142" cy="450215"/>
            <a:chOff x="1783541" y="611833"/>
            <a:chExt cx="2573142" cy="387063"/>
          </a:xfrm>
        </p:grpSpPr>
        <p:sp>
          <p:nvSpPr>
            <p:cNvPr id="6" name="平行四边形 12">
              <a:extLst>
                <a:ext uri="{FF2B5EF4-FFF2-40B4-BE49-F238E27FC236}">
                  <a16:creationId xmlns:a16="http://schemas.microsoft.com/office/drawing/2014/main" id="{D6F93390-6CF8-D54A-9AFB-5C9F9BAD7D46}"/>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9026B7E0-7C68-DB62-8560-E2DB643818B8}"/>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5E252641-0258-6FBA-4D85-87F27C08A548}"/>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372D2E9E-FF36-7395-63AE-8976A548C440}"/>
              </a:ext>
            </a:extLst>
          </p:cNvPr>
          <p:cNvGrpSpPr/>
          <p:nvPr/>
        </p:nvGrpSpPr>
        <p:grpSpPr>
          <a:xfrm flipH="1">
            <a:off x="8614649" y="254539"/>
            <a:ext cx="2573142" cy="450215"/>
            <a:chOff x="1783541" y="611833"/>
            <a:chExt cx="2573142" cy="387063"/>
          </a:xfrm>
        </p:grpSpPr>
        <p:sp>
          <p:nvSpPr>
            <p:cNvPr id="10" name="平行四边形 9">
              <a:extLst>
                <a:ext uri="{FF2B5EF4-FFF2-40B4-BE49-F238E27FC236}">
                  <a16:creationId xmlns:a16="http://schemas.microsoft.com/office/drawing/2014/main" id="{7FF9CA48-E2E3-4125-CD0B-8C0933BEA8BB}"/>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11058852-CC69-3970-FD05-6303D3307AB5}"/>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BA488B0-0F0E-0743-6229-E78601767692}"/>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568721A9-6E24-C941-C1F4-73946B64AA40}"/>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6A6B4CA0-53AF-C84C-8DA3-40B0EBF014F8}"/>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CFAB2F5E-6D2E-41FB-03EA-A7D76B70BE80}"/>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4A1DC351-E920-2775-4F8B-518A8D33379B}"/>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5938B9AA-28CD-0B7C-0B5E-CCC6340478AD}"/>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F369F023-E797-0A26-4087-E0A9A81F4680}"/>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A2D6AB5F-96E8-EEB0-55AE-12AB8833DD87}"/>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32AC4F3E-CE95-1126-51CA-35224B0C0390}"/>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9D50B70C-7D30-46BA-FEF0-133522DF9295}"/>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3E8191D5-F68E-EEFA-3D4A-741F93C4A9C4}"/>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872E799C-C954-2D83-892E-38913C023C0D}"/>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5A7E1A7D-9409-ADAA-92C9-B8A27727659E}"/>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EAFD05E2-9589-6A46-E7C8-ED45B5E86CFF}"/>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FE395428-7455-37B5-62B4-2BBB54B765E4}"/>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073F506B-BD3C-B051-E87E-8C5585E0BE4B}"/>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0FE2E181-DFE7-FF09-0CF5-7D9AE4216385}"/>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8C44347F-CCD7-86D0-1C54-DAFDCC17E38E}"/>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DFC8513B-516E-8526-CBCE-7EB02609B80B}"/>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pic>
        <p:nvPicPr>
          <p:cNvPr id="2" name="Image 1">
            <a:extLst>
              <a:ext uri="{FF2B5EF4-FFF2-40B4-BE49-F238E27FC236}">
                <a16:creationId xmlns:a16="http://schemas.microsoft.com/office/drawing/2014/main" id="{B9EE6B4A-BC29-01FC-CFE6-094DF303FE03}"/>
              </a:ext>
            </a:extLst>
          </p:cNvPr>
          <p:cNvPicPr>
            <a:picLocks noChangeAspect="1"/>
          </p:cNvPicPr>
          <p:nvPr/>
        </p:nvPicPr>
        <p:blipFill>
          <a:blip r:embed="rId2"/>
          <a:stretch>
            <a:fillRect/>
          </a:stretch>
        </p:blipFill>
        <p:spPr>
          <a:xfrm>
            <a:off x="283556" y="884270"/>
            <a:ext cx="11737009" cy="5537312"/>
          </a:xfrm>
          <a:prstGeom prst="rect">
            <a:avLst/>
          </a:prstGeom>
          <a:ln>
            <a:noFill/>
          </a:ln>
          <a:effectLst>
            <a:outerShdw blurRad="292100" dist="139700" dir="2700000" algn="tl" rotWithShape="0">
              <a:srgbClr val="333333">
                <a:alpha val="65000"/>
              </a:srgbClr>
            </a:outerShdw>
          </a:effectLst>
        </p:spPr>
      </p:pic>
      <p:sp>
        <p:nvSpPr>
          <p:cNvPr id="4" name="ZoneTexte 3">
            <a:extLst>
              <a:ext uri="{FF2B5EF4-FFF2-40B4-BE49-F238E27FC236}">
                <a16:creationId xmlns:a16="http://schemas.microsoft.com/office/drawing/2014/main" id="{8F155865-F54F-CC26-36AE-83A12E33A92B}"/>
              </a:ext>
            </a:extLst>
          </p:cNvPr>
          <p:cNvSpPr txBox="1"/>
          <p:nvPr/>
        </p:nvSpPr>
        <p:spPr>
          <a:xfrm>
            <a:off x="9306262" y="1114451"/>
            <a:ext cx="2602182" cy="3046988"/>
          </a:xfrm>
          <a:prstGeom prst="rect">
            <a:avLst/>
          </a:prstGeom>
          <a:noFill/>
        </p:spPr>
        <p:txBody>
          <a:bodyPr wrap="square">
            <a:spAutoFit/>
          </a:bodyPr>
          <a:lstStyle/>
          <a:p>
            <a:pPr algn="just"/>
            <a:r>
              <a:rPr lang="fr-FR" sz="1600" b="0" i="0" dirty="0">
                <a:effectLst/>
                <a:latin typeface="fkGroteskNeue"/>
              </a:rPr>
              <a:t>Notre système combine un SIEM open-source et l’intelligence artificielle pour détecter automatiquement les attaques dans les logs réseau.</a:t>
            </a:r>
            <a:endParaRPr lang="fr-FR" sz="1600" dirty="0"/>
          </a:p>
          <a:p>
            <a:pPr algn="just"/>
            <a:r>
              <a:rPr lang="fr-FR" sz="1600" b="0" i="0" dirty="0">
                <a:effectLst/>
                <a:latin typeface="fkGroteskNeue"/>
              </a:rPr>
              <a:t>L’architecture, déployable localement ou via Docker, garantit flexibilité, évolutivité et une détection proactive des menaces grâce à l’apprentissage automatique</a:t>
            </a:r>
            <a:endParaRPr lang="fr-FR" sz="1600" dirty="0"/>
          </a:p>
        </p:txBody>
      </p:sp>
      <p:pic>
        <p:nvPicPr>
          <p:cNvPr id="24" name="Image 23">
            <a:extLst>
              <a:ext uri="{FF2B5EF4-FFF2-40B4-BE49-F238E27FC236}">
                <a16:creationId xmlns:a16="http://schemas.microsoft.com/office/drawing/2014/main" id="{47088385-E1D2-1691-1735-661D4AF2C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329" y="4564671"/>
            <a:ext cx="696785" cy="696785"/>
          </a:xfrm>
          <a:prstGeom prst="rect">
            <a:avLst/>
          </a:prstGeom>
        </p:spPr>
      </p:pic>
      <p:pic>
        <p:nvPicPr>
          <p:cNvPr id="25" name="Picture 4" descr="12 Logstash Icons - Free in SVG, PNG, ICO - IconScout">
            <a:extLst>
              <a:ext uri="{FF2B5EF4-FFF2-40B4-BE49-F238E27FC236}">
                <a16:creationId xmlns:a16="http://schemas.microsoft.com/office/drawing/2014/main" id="{F6393E2B-4B17-A2D2-2A7D-C3E2C01117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2880" y="4447467"/>
            <a:ext cx="446651" cy="44665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Elasticsearch Logo PNG vector in SVG, PDF, AI, CDR format">
            <a:extLst>
              <a:ext uri="{FF2B5EF4-FFF2-40B4-BE49-F238E27FC236}">
                <a16:creationId xmlns:a16="http://schemas.microsoft.com/office/drawing/2014/main" id="{1796A4F6-4447-36AF-FED5-260FAFE49B2E}"/>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9335" t="9318" r="25977" b="9521"/>
          <a:stretch/>
        </p:blipFill>
        <p:spPr bwMode="auto">
          <a:xfrm>
            <a:off x="7978015" y="1856853"/>
            <a:ext cx="407144" cy="4535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Elastic Kibana Logo PNG Transparent – Brands Logos">
            <a:extLst>
              <a:ext uri="{FF2B5EF4-FFF2-40B4-BE49-F238E27FC236}">
                <a16:creationId xmlns:a16="http://schemas.microsoft.com/office/drawing/2014/main" id="{937718F1-C3B0-D5D2-EDCE-34D94EA3C4B3}"/>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2606" t="14747" r="22147" b="15200"/>
          <a:stretch/>
        </p:blipFill>
        <p:spPr bwMode="auto">
          <a:xfrm>
            <a:off x="3885075" y="1994847"/>
            <a:ext cx="328912" cy="4170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rstanding Flask and Building Web API using Python and Flask. | by  Nikhil pentapalli | Analytics Vidhya | Medium">
            <a:extLst>
              <a:ext uri="{FF2B5EF4-FFF2-40B4-BE49-F238E27FC236}">
                <a16:creationId xmlns:a16="http://schemas.microsoft.com/office/drawing/2014/main" id="{04B7C452-97FD-32A8-9B13-E1E77B3EE2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9577" y="5734090"/>
            <a:ext cx="1103094" cy="68749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36 Must-Know XGBoost Interview Questions and Answers in Web and Mobile  Development 2025">
            <a:extLst>
              <a:ext uri="{FF2B5EF4-FFF2-40B4-BE49-F238E27FC236}">
                <a16:creationId xmlns:a16="http://schemas.microsoft.com/office/drawing/2014/main" id="{A57BADCD-E82A-8337-5EAA-3685E66EC1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68750" y="5618870"/>
            <a:ext cx="562407" cy="5624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B0017F7-E2EF-D391-4343-81CD824E8E3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39641" y="4940701"/>
            <a:ext cx="446652" cy="46492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a:extLst>
              <a:ext uri="{FF2B5EF4-FFF2-40B4-BE49-F238E27FC236}">
                <a16:creationId xmlns:a16="http://schemas.microsoft.com/office/drawing/2014/main" id="{E219935D-6C38-40C4-B25B-A5C51B2BE6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6689" y="4617565"/>
            <a:ext cx="446652" cy="464924"/>
          </a:xfrm>
          <a:prstGeom prst="rect">
            <a:avLst/>
          </a:prstGeom>
          <a:noFill/>
          <a:extLst>
            <a:ext uri="{909E8E84-426E-40DD-AFC4-6F175D3DCCD1}">
              <a14:hiddenFill xmlns:a14="http://schemas.microsoft.com/office/drawing/2010/main">
                <a:solidFill>
                  <a:srgbClr val="FFFFFF"/>
                </a:solidFill>
              </a14:hiddenFill>
            </a:ext>
          </a:extLst>
        </p:spPr>
      </p:pic>
      <p:pic>
        <p:nvPicPr>
          <p:cNvPr id="33" name="Image 32">
            <a:extLst>
              <a:ext uri="{FF2B5EF4-FFF2-40B4-BE49-F238E27FC236}">
                <a16:creationId xmlns:a16="http://schemas.microsoft.com/office/drawing/2014/main" id="{10E57F4F-7A87-2E66-7ACE-81F5C952FE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47472" y="3652926"/>
            <a:ext cx="569564" cy="493937"/>
          </a:xfrm>
          <a:prstGeom prst="rect">
            <a:avLst/>
          </a:prstGeom>
        </p:spPr>
      </p:pic>
      <p:pic>
        <p:nvPicPr>
          <p:cNvPr id="2060" name="Picture 12" descr="Tableau de bord - Icônes électronique gratuites">
            <a:extLst>
              <a:ext uri="{FF2B5EF4-FFF2-40B4-BE49-F238E27FC236}">
                <a16:creationId xmlns:a16="http://schemas.microsoft.com/office/drawing/2014/main" id="{F3E06847-8EBF-4F8F-6421-B031D4D9027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2086" y="1075141"/>
            <a:ext cx="669781" cy="66978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Message, Email Alert Icon. Blue Color Vector Eps Stock Illustration -  Illustration of social, information: 259248260">
            <a:extLst>
              <a:ext uri="{FF2B5EF4-FFF2-40B4-BE49-F238E27FC236}">
                <a16:creationId xmlns:a16="http://schemas.microsoft.com/office/drawing/2014/main" id="{7FA9051E-B58D-2E9F-8C56-109D01128A6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7682" y="1602377"/>
            <a:ext cx="669780" cy="66978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Ordinateur - Icônes ordinateur gratuites">
            <a:extLst>
              <a:ext uri="{FF2B5EF4-FFF2-40B4-BE49-F238E27FC236}">
                <a16:creationId xmlns:a16="http://schemas.microsoft.com/office/drawing/2014/main" id="{5B963D5C-3508-0370-60A2-3E70C77A5E2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29865" y="2925417"/>
            <a:ext cx="680299" cy="680299"/>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Envoyer - Icônes les communications gratuites">
            <a:extLst>
              <a:ext uri="{FF2B5EF4-FFF2-40B4-BE49-F238E27FC236}">
                <a16:creationId xmlns:a16="http://schemas.microsoft.com/office/drawing/2014/main" id="{B4FC72A0-0685-648D-58D0-3784BFE79E7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4335" y="2973971"/>
            <a:ext cx="583189" cy="58318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Cyber attack - Free security icons">
            <a:extLst>
              <a:ext uri="{FF2B5EF4-FFF2-40B4-BE49-F238E27FC236}">
                <a16:creationId xmlns:a16="http://schemas.microsoft.com/office/drawing/2014/main" id="{1E30B4F3-9AC7-5B11-C3C5-B0FAA6664B8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953907" y="6855722"/>
            <a:ext cx="121354" cy="12135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10 000+ Ok Icon Rouge Stock Illustrations, graphiques vectoriels libre de  droits et Clip Art - iStock">
            <a:extLst>
              <a:ext uri="{FF2B5EF4-FFF2-40B4-BE49-F238E27FC236}">
                <a16:creationId xmlns:a16="http://schemas.microsoft.com/office/drawing/2014/main" id="{57FBF739-C175-6FCC-65B0-4CD114B7B75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a:off x="9302583" y="5316884"/>
            <a:ext cx="1064496" cy="583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557281"/>
      </p:ext>
    </p:extLst>
  </p:cSld>
  <p:clrMapOvr>
    <a:masterClrMapping/>
  </p:clrMapOvr>
  <mc:AlternateContent xmlns:mc="http://schemas.openxmlformats.org/markup-compatibility/2006">
    <mc:Choice xmlns:p14="http://schemas.microsoft.com/office/powerpoint/2010/main" Requires="p14">
      <p:transition spd="slow" p14:dur="2000" advTm="15440"/>
    </mc:Choice>
    <mc:Fallback>
      <p:transition spd="slow" advTm="1544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SpPr/>
          <p:nvPr/>
        </p:nvSpPr>
        <p:spPr bwMode="auto">
          <a:xfrm>
            <a:off x="1719555" y="4136579"/>
            <a:ext cx="4122764" cy="1212904"/>
          </a:xfrm>
          <a:custGeom>
            <a:avLst/>
            <a:gdLst>
              <a:gd name="T0" fmla="*/ 1649 w 1696"/>
              <a:gd name="T1" fmla="*/ 0 h 571"/>
              <a:gd name="T2" fmla="*/ 1696 w 1696"/>
              <a:gd name="T3" fmla="*/ 47 h 571"/>
              <a:gd name="T4" fmla="*/ 1696 w 1696"/>
              <a:gd name="T5" fmla="*/ 525 h 571"/>
              <a:gd name="T6" fmla="*/ 1649 w 1696"/>
              <a:gd name="T7" fmla="*/ 571 h 571"/>
              <a:gd name="T8" fmla="*/ 46 w 1696"/>
              <a:gd name="T9" fmla="*/ 571 h 571"/>
              <a:gd name="T10" fmla="*/ 0 w 1696"/>
              <a:gd name="T11" fmla="*/ 525 h 571"/>
              <a:gd name="T12" fmla="*/ 0 w 1696"/>
              <a:gd name="T13" fmla="*/ 47 h 571"/>
              <a:gd name="T14" fmla="*/ 46 w 1696"/>
              <a:gd name="T15" fmla="*/ 0 h 571"/>
              <a:gd name="T16" fmla="*/ 1649 w 1696"/>
              <a:gd name="T17"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5" h="571">
                <a:moveTo>
                  <a:pt x="1649" y="0"/>
                </a:moveTo>
                <a:cubicBezTo>
                  <a:pt x="1675" y="0"/>
                  <a:pt x="1696" y="21"/>
                  <a:pt x="1696" y="47"/>
                </a:cubicBezTo>
                <a:cubicBezTo>
                  <a:pt x="1696" y="525"/>
                  <a:pt x="1696" y="525"/>
                  <a:pt x="1696" y="525"/>
                </a:cubicBezTo>
                <a:cubicBezTo>
                  <a:pt x="1696" y="550"/>
                  <a:pt x="1675" y="571"/>
                  <a:pt x="1649" y="571"/>
                </a:cubicBezTo>
                <a:cubicBezTo>
                  <a:pt x="46" y="571"/>
                  <a:pt x="46" y="571"/>
                  <a:pt x="46" y="571"/>
                </a:cubicBezTo>
                <a:cubicBezTo>
                  <a:pt x="21" y="571"/>
                  <a:pt x="0" y="550"/>
                  <a:pt x="0" y="525"/>
                </a:cubicBezTo>
                <a:cubicBezTo>
                  <a:pt x="0" y="47"/>
                  <a:pt x="0" y="47"/>
                  <a:pt x="0" y="47"/>
                </a:cubicBezTo>
                <a:cubicBezTo>
                  <a:pt x="0" y="21"/>
                  <a:pt x="21" y="0"/>
                  <a:pt x="46" y="0"/>
                </a:cubicBezTo>
                <a:lnTo>
                  <a:pt x="1649" y="0"/>
                </a:lnTo>
                <a:close/>
              </a:path>
            </a:pathLst>
          </a:custGeom>
          <a:solidFill>
            <a:schemeClr val="accent3"/>
          </a:solidFill>
          <a:ln>
            <a:noFill/>
          </a:ln>
          <a:effectLst>
            <a:outerShdw blurRad="50800" dist="38100" dir="2700000" algn="tl" rotWithShape="0">
              <a:prstClr val="black">
                <a:alpha val="30000"/>
              </a:prstClr>
            </a:outerShdw>
          </a:effectLst>
        </p:spPr>
        <p:txBody>
          <a:bodyPr vert="horz" wrap="square" lIns="91440" tIns="45720" rIns="91440" bIns="45720" numCol="1" anchor="t" anchorCtr="0" compatLnSpc="1"/>
          <a:lstStyle/>
          <a:p>
            <a:endParaRPr lang="en-US" sz="2400">
              <a:cs typeface="+mn-ea"/>
              <a:sym typeface="+mn-lt"/>
            </a:endParaRPr>
          </a:p>
        </p:txBody>
      </p:sp>
      <p:sp>
        <p:nvSpPr>
          <p:cNvPr id="7" name="Freeform 6"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SpPr/>
          <p:nvPr/>
        </p:nvSpPr>
        <p:spPr bwMode="auto">
          <a:xfrm>
            <a:off x="341515" y="4148568"/>
            <a:ext cx="1567036" cy="1104600"/>
          </a:xfrm>
          <a:custGeom>
            <a:avLst/>
            <a:gdLst>
              <a:gd name="T0" fmla="*/ 0 w 645"/>
              <a:gd name="T1" fmla="*/ 47 h 571"/>
              <a:gd name="T2" fmla="*/ 0 w 645"/>
              <a:gd name="T3" fmla="*/ 525 h 571"/>
              <a:gd name="T4" fmla="*/ 47 w 645"/>
              <a:gd name="T5" fmla="*/ 571 h 571"/>
              <a:gd name="T6" fmla="*/ 482 w 645"/>
              <a:gd name="T7" fmla="*/ 571 h 571"/>
              <a:gd name="T8" fmla="*/ 529 w 645"/>
              <a:gd name="T9" fmla="*/ 525 h 571"/>
              <a:gd name="T10" fmla="*/ 529 w 645"/>
              <a:gd name="T11" fmla="*/ 433 h 571"/>
              <a:gd name="T12" fmla="*/ 645 w 645"/>
              <a:gd name="T13" fmla="*/ 281 h 571"/>
              <a:gd name="T14" fmla="*/ 529 w 645"/>
              <a:gd name="T15" fmla="*/ 128 h 571"/>
              <a:gd name="T16" fmla="*/ 529 w 645"/>
              <a:gd name="T17" fmla="*/ 47 h 571"/>
              <a:gd name="T18" fmla="*/ 482 w 645"/>
              <a:gd name="T19" fmla="*/ 0 h 571"/>
              <a:gd name="T20" fmla="*/ 47 w 645"/>
              <a:gd name="T21" fmla="*/ 0 h 571"/>
              <a:gd name="T22" fmla="*/ 0 w 645"/>
              <a:gd name="T23" fmla="*/ 47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5" h="571">
                <a:moveTo>
                  <a:pt x="0" y="47"/>
                </a:moveTo>
                <a:cubicBezTo>
                  <a:pt x="0" y="525"/>
                  <a:pt x="0" y="525"/>
                  <a:pt x="0" y="525"/>
                </a:cubicBezTo>
                <a:cubicBezTo>
                  <a:pt x="0" y="550"/>
                  <a:pt x="21" y="571"/>
                  <a:pt x="47" y="571"/>
                </a:cubicBezTo>
                <a:cubicBezTo>
                  <a:pt x="482" y="571"/>
                  <a:pt x="482" y="571"/>
                  <a:pt x="482" y="571"/>
                </a:cubicBezTo>
                <a:cubicBezTo>
                  <a:pt x="508" y="571"/>
                  <a:pt x="529" y="550"/>
                  <a:pt x="529" y="525"/>
                </a:cubicBezTo>
                <a:cubicBezTo>
                  <a:pt x="529" y="433"/>
                  <a:pt x="529" y="433"/>
                  <a:pt x="529" y="433"/>
                </a:cubicBezTo>
                <a:cubicBezTo>
                  <a:pt x="645" y="281"/>
                  <a:pt x="645" y="281"/>
                  <a:pt x="645" y="281"/>
                </a:cubicBezTo>
                <a:cubicBezTo>
                  <a:pt x="529" y="128"/>
                  <a:pt x="529" y="128"/>
                  <a:pt x="529" y="128"/>
                </a:cubicBezTo>
                <a:cubicBezTo>
                  <a:pt x="529" y="47"/>
                  <a:pt x="529" y="47"/>
                  <a:pt x="529" y="47"/>
                </a:cubicBezTo>
                <a:cubicBezTo>
                  <a:pt x="529" y="21"/>
                  <a:pt x="508" y="0"/>
                  <a:pt x="482" y="0"/>
                </a:cubicBezTo>
                <a:cubicBezTo>
                  <a:pt x="47" y="0"/>
                  <a:pt x="47" y="0"/>
                  <a:pt x="47" y="0"/>
                </a:cubicBezTo>
                <a:cubicBezTo>
                  <a:pt x="21" y="0"/>
                  <a:pt x="0" y="21"/>
                  <a:pt x="0" y="47"/>
                </a:cubicBezTo>
                <a:close/>
              </a:path>
            </a:pathLst>
          </a:custGeom>
          <a:solidFill>
            <a:schemeClr val="accent3">
              <a:lumMod val="75000"/>
            </a:schemeClr>
          </a:solidFill>
          <a:ln>
            <a:noFill/>
          </a:ln>
          <a:effectLst>
            <a:outerShdw blurRad="50800" dist="38100" dir="2700000" algn="tl" rotWithShape="0">
              <a:prstClr val="black">
                <a:alpha val="30000"/>
              </a:prstClr>
            </a:outerShdw>
          </a:effectLst>
        </p:spPr>
        <p:txBody>
          <a:bodyPr vert="horz" wrap="square" lIns="91440" tIns="45720" rIns="91440" bIns="45720" numCol="1" anchor="t" anchorCtr="0" compatLnSpc="1"/>
          <a:lstStyle/>
          <a:p>
            <a:endParaRPr lang="en-US" sz="2400">
              <a:cs typeface="+mn-ea"/>
              <a:sym typeface="+mn-lt"/>
            </a:endParaRPr>
          </a:p>
        </p:txBody>
      </p:sp>
      <p:sp>
        <p:nvSpPr>
          <p:cNvPr id="8" name="Freeform 7"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SpPr/>
          <p:nvPr/>
        </p:nvSpPr>
        <p:spPr bwMode="auto">
          <a:xfrm>
            <a:off x="1717341" y="2780949"/>
            <a:ext cx="4122764" cy="1161897"/>
          </a:xfrm>
          <a:custGeom>
            <a:avLst/>
            <a:gdLst>
              <a:gd name="T0" fmla="*/ 1649 w 1696"/>
              <a:gd name="T1" fmla="*/ 0 h 572"/>
              <a:gd name="T2" fmla="*/ 1696 w 1696"/>
              <a:gd name="T3" fmla="*/ 47 h 572"/>
              <a:gd name="T4" fmla="*/ 1696 w 1696"/>
              <a:gd name="T5" fmla="*/ 525 h 572"/>
              <a:gd name="T6" fmla="*/ 1649 w 1696"/>
              <a:gd name="T7" fmla="*/ 572 h 572"/>
              <a:gd name="T8" fmla="*/ 46 w 1696"/>
              <a:gd name="T9" fmla="*/ 572 h 572"/>
              <a:gd name="T10" fmla="*/ 0 w 1696"/>
              <a:gd name="T11" fmla="*/ 525 h 572"/>
              <a:gd name="T12" fmla="*/ 0 w 1696"/>
              <a:gd name="T13" fmla="*/ 47 h 572"/>
              <a:gd name="T14" fmla="*/ 46 w 1696"/>
              <a:gd name="T15" fmla="*/ 0 h 572"/>
              <a:gd name="T16" fmla="*/ 1649 w 1696"/>
              <a:gd name="T17" fmla="*/ 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5" h="572">
                <a:moveTo>
                  <a:pt x="1649" y="0"/>
                </a:moveTo>
                <a:cubicBezTo>
                  <a:pt x="1675" y="0"/>
                  <a:pt x="1696" y="21"/>
                  <a:pt x="1696" y="47"/>
                </a:cubicBezTo>
                <a:cubicBezTo>
                  <a:pt x="1696" y="525"/>
                  <a:pt x="1696" y="525"/>
                  <a:pt x="1696" y="525"/>
                </a:cubicBezTo>
                <a:cubicBezTo>
                  <a:pt x="1696" y="551"/>
                  <a:pt x="1675" y="572"/>
                  <a:pt x="1649" y="572"/>
                </a:cubicBezTo>
                <a:cubicBezTo>
                  <a:pt x="46" y="572"/>
                  <a:pt x="46" y="572"/>
                  <a:pt x="46" y="572"/>
                </a:cubicBezTo>
                <a:cubicBezTo>
                  <a:pt x="21" y="572"/>
                  <a:pt x="0" y="551"/>
                  <a:pt x="0" y="525"/>
                </a:cubicBezTo>
                <a:cubicBezTo>
                  <a:pt x="0" y="47"/>
                  <a:pt x="0" y="47"/>
                  <a:pt x="0" y="47"/>
                </a:cubicBezTo>
                <a:cubicBezTo>
                  <a:pt x="0" y="21"/>
                  <a:pt x="21" y="0"/>
                  <a:pt x="46" y="0"/>
                </a:cubicBezTo>
                <a:lnTo>
                  <a:pt x="1649" y="0"/>
                </a:lnTo>
                <a:close/>
              </a:path>
            </a:pathLst>
          </a:custGeom>
          <a:solidFill>
            <a:schemeClr val="accent2"/>
          </a:solidFill>
          <a:ln>
            <a:noFill/>
          </a:ln>
          <a:effectLst>
            <a:outerShdw blurRad="50800" dist="38100" dir="2700000" algn="tl" rotWithShape="0">
              <a:prstClr val="black">
                <a:alpha val="30000"/>
              </a:prstClr>
            </a:outerShdw>
          </a:effectLst>
        </p:spPr>
        <p:txBody>
          <a:bodyPr vert="horz" wrap="square" lIns="91440" tIns="45720" rIns="91440" bIns="45720" numCol="1" anchor="t" anchorCtr="0" compatLnSpc="1"/>
          <a:lstStyle/>
          <a:p>
            <a:endParaRPr lang="en-US" sz="2400">
              <a:cs typeface="+mn-ea"/>
              <a:sym typeface="+mn-lt"/>
            </a:endParaRPr>
          </a:p>
        </p:txBody>
      </p:sp>
      <p:sp>
        <p:nvSpPr>
          <p:cNvPr id="9" name="Freeform 8"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SpPr/>
          <p:nvPr/>
        </p:nvSpPr>
        <p:spPr bwMode="auto">
          <a:xfrm>
            <a:off x="347596" y="2759170"/>
            <a:ext cx="1567036" cy="1218367"/>
          </a:xfrm>
          <a:custGeom>
            <a:avLst/>
            <a:gdLst>
              <a:gd name="T0" fmla="*/ 0 w 645"/>
              <a:gd name="T1" fmla="*/ 47 h 572"/>
              <a:gd name="T2" fmla="*/ 0 w 645"/>
              <a:gd name="T3" fmla="*/ 525 h 572"/>
              <a:gd name="T4" fmla="*/ 47 w 645"/>
              <a:gd name="T5" fmla="*/ 572 h 572"/>
              <a:gd name="T6" fmla="*/ 482 w 645"/>
              <a:gd name="T7" fmla="*/ 572 h 572"/>
              <a:gd name="T8" fmla="*/ 529 w 645"/>
              <a:gd name="T9" fmla="*/ 525 h 572"/>
              <a:gd name="T10" fmla="*/ 529 w 645"/>
              <a:gd name="T11" fmla="*/ 433 h 572"/>
              <a:gd name="T12" fmla="*/ 645 w 645"/>
              <a:gd name="T13" fmla="*/ 281 h 572"/>
              <a:gd name="T14" fmla="*/ 529 w 645"/>
              <a:gd name="T15" fmla="*/ 128 h 572"/>
              <a:gd name="T16" fmla="*/ 529 w 645"/>
              <a:gd name="T17" fmla="*/ 47 h 572"/>
              <a:gd name="T18" fmla="*/ 482 w 645"/>
              <a:gd name="T19" fmla="*/ 0 h 572"/>
              <a:gd name="T20" fmla="*/ 47 w 645"/>
              <a:gd name="T21" fmla="*/ 0 h 572"/>
              <a:gd name="T22" fmla="*/ 0 w 645"/>
              <a:gd name="T23" fmla="*/ 47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5" h="572">
                <a:moveTo>
                  <a:pt x="0" y="47"/>
                </a:moveTo>
                <a:cubicBezTo>
                  <a:pt x="0" y="525"/>
                  <a:pt x="0" y="525"/>
                  <a:pt x="0" y="525"/>
                </a:cubicBezTo>
                <a:cubicBezTo>
                  <a:pt x="0" y="551"/>
                  <a:pt x="21" y="572"/>
                  <a:pt x="47" y="572"/>
                </a:cubicBezTo>
                <a:cubicBezTo>
                  <a:pt x="482" y="572"/>
                  <a:pt x="482" y="572"/>
                  <a:pt x="482" y="572"/>
                </a:cubicBezTo>
                <a:cubicBezTo>
                  <a:pt x="508" y="572"/>
                  <a:pt x="529" y="551"/>
                  <a:pt x="529" y="525"/>
                </a:cubicBezTo>
                <a:cubicBezTo>
                  <a:pt x="529" y="433"/>
                  <a:pt x="529" y="433"/>
                  <a:pt x="529" y="433"/>
                </a:cubicBezTo>
                <a:cubicBezTo>
                  <a:pt x="645" y="281"/>
                  <a:pt x="645" y="281"/>
                  <a:pt x="645" y="281"/>
                </a:cubicBezTo>
                <a:cubicBezTo>
                  <a:pt x="529" y="128"/>
                  <a:pt x="529" y="128"/>
                  <a:pt x="529" y="128"/>
                </a:cubicBezTo>
                <a:cubicBezTo>
                  <a:pt x="529" y="47"/>
                  <a:pt x="529" y="47"/>
                  <a:pt x="529" y="47"/>
                </a:cubicBezTo>
                <a:cubicBezTo>
                  <a:pt x="529" y="21"/>
                  <a:pt x="508" y="0"/>
                  <a:pt x="482" y="0"/>
                </a:cubicBezTo>
                <a:cubicBezTo>
                  <a:pt x="47" y="0"/>
                  <a:pt x="47" y="0"/>
                  <a:pt x="47" y="0"/>
                </a:cubicBezTo>
                <a:cubicBezTo>
                  <a:pt x="21" y="0"/>
                  <a:pt x="0" y="21"/>
                  <a:pt x="0" y="47"/>
                </a:cubicBezTo>
                <a:close/>
              </a:path>
            </a:pathLst>
          </a:custGeom>
          <a:solidFill>
            <a:schemeClr val="accent2">
              <a:lumMod val="75000"/>
            </a:schemeClr>
          </a:solidFill>
          <a:ln>
            <a:noFill/>
          </a:ln>
          <a:effectLst>
            <a:outerShdw blurRad="50800" dist="38100" dir="2700000" algn="tl" rotWithShape="0">
              <a:prstClr val="black">
                <a:alpha val="30000"/>
              </a:prstClr>
            </a:outerShdw>
          </a:effectLst>
        </p:spPr>
        <p:txBody>
          <a:bodyPr vert="horz" wrap="square" lIns="91440" tIns="45720" rIns="91440" bIns="45720" numCol="1" anchor="t" anchorCtr="0" compatLnSpc="1"/>
          <a:lstStyle/>
          <a:p>
            <a:endParaRPr lang="en-US" sz="2400">
              <a:cs typeface="+mn-ea"/>
              <a:sym typeface="+mn-lt"/>
            </a:endParaRPr>
          </a:p>
        </p:txBody>
      </p:sp>
      <p:sp>
        <p:nvSpPr>
          <p:cNvPr id="10" name="Freeform 9"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SpPr/>
          <p:nvPr/>
        </p:nvSpPr>
        <p:spPr bwMode="auto">
          <a:xfrm>
            <a:off x="1719555" y="1492201"/>
            <a:ext cx="4122764" cy="1047217"/>
          </a:xfrm>
          <a:custGeom>
            <a:avLst/>
            <a:gdLst>
              <a:gd name="T0" fmla="*/ 1649 w 1696"/>
              <a:gd name="T1" fmla="*/ 0 h 571"/>
              <a:gd name="T2" fmla="*/ 1696 w 1696"/>
              <a:gd name="T3" fmla="*/ 46 h 571"/>
              <a:gd name="T4" fmla="*/ 1696 w 1696"/>
              <a:gd name="T5" fmla="*/ 524 h 571"/>
              <a:gd name="T6" fmla="*/ 1649 w 1696"/>
              <a:gd name="T7" fmla="*/ 571 h 571"/>
              <a:gd name="T8" fmla="*/ 46 w 1696"/>
              <a:gd name="T9" fmla="*/ 571 h 571"/>
              <a:gd name="T10" fmla="*/ 0 w 1696"/>
              <a:gd name="T11" fmla="*/ 524 h 571"/>
              <a:gd name="T12" fmla="*/ 0 w 1696"/>
              <a:gd name="T13" fmla="*/ 46 h 571"/>
              <a:gd name="T14" fmla="*/ 46 w 1696"/>
              <a:gd name="T15" fmla="*/ 0 h 571"/>
              <a:gd name="T16" fmla="*/ 1649 w 1696"/>
              <a:gd name="T17"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5" h="571">
                <a:moveTo>
                  <a:pt x="1649" y="0"/>
                </a:moveTo>
                <a:cubicBezTo>
                  <a:pt x="1675" y="0"/>
                  <a:pt x="1696" y="21"/>
                  <a:pt x="1696" y="46"/>
                </a:cubicBezTo>
                <a:cubicBezTo>
                  <a:pt x="1696" y="524"/>
                  <a:pt x="1696" y="524"/>
                  <a:pt x="1696" y="524"/>
                </a:cubicBezTo>
                <a:cubicBezTo>
                  <a:pt x="1696" y="550"/>
                  <a:pt x="1675" y="571"/>
                  <a:pt x="1649" y="571"/>
                </a:cubicBezTo>
                <a:cubicBezTo>
                  <a:pt x="46" y="571"/>
                  <a:pt x="46" y="571"/>
                  <a:pt x="46" y="571"/>
                </a:cubicBezTo>
                <a:cubicBezTo>
                  <a:pt x="21" y="571"/>
                  <a:pt x="0" y="550"/>
                  <a:pt x="0" y="524"/>
                </a:cubicBezTo>
                <a:cubicBezTo>
                  <a:pt x="0" y="46"/>
                  <a:pt x="0" y="46"/>
                  <a:pt x="0" y="46"/>
                </a:cubicBezTo>
                <a:cubicBezTo>
                  <a:pt x="0" y="21"/>
                  <a:pt x="21" y="0"/>
                  <a:pt x="46" y="0"/>
                </a:cubicBezTo>
                <a:lnTo>
                  <a:pt x="1649" y="0"/>
                </a:lnTo>
                <a:close/>
              </a:path>
            </a:pathLst>
          </a:custGeom>
          <a:solidFill>
            <a:schemeClr val="accent1"/>
          </a:solidFill>
          <a:ln>
            <a:noFill/>
          </a:ln>
          <a:effectLst>
            <a:outerShdw blurRad="50800" dist="38100" dir="2700000" algn="tl" rotWithShape="0">
              <a:prstClr val="black">
                <a:alpha val="30000"/>
              </a:prstClr>
            </a:outerShdw>
          </a:effectLst>
        </p:spPr>
        <p:txBody>
          <a:bodyPr vert="horz" wrap="square" lIns="91440" tIns="45720" rIns="91440" bIns="45720" numCol="1" anchor="t" anchorCtr="0" compatLnSpc="1"/>
          <a:lstStyle/>
          <a:p>
            <a:endParaRPr lang="en-US" sz="2400" dirty="0">
              <a:cs typeface="+mn-ea"/>
              <a:sym typeface="+mn-lt"/>
            </a:endParaRPr>
          </a:p>
        </p:txBody>
      </p:sp>
      <p:sp>
        <p:nvSpPr>
          <p:cNvPr id="11" name="Freeform 10"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SpPr/>
          <p:nvPr/>
        </p:nvSpPr>
        <p:spPr bwMode="auto">
          <a:xfrm>
            <a:off x="392878" y="1491457"/>
            <a:ext cx="1567036" cy="1015030"/>
          </a:xfrm>
          <a:custGeom>
            <a:avLst/>
            <a:gdLst>
              <a:gd name="T0" fmla="*/ 0 w 645"/>
              <a:gd name="T1" fmla="*/ 46 h 571"/>
              <a:gd name="T2" fmla="*/ 0 w 645"/>
              <a:gd name="T3" fmla="*/ 524 h 571"/>
              <a:gd name="T4" fmla="*/ 47 w 645"/>
              <a:gd name="T5" fmla="*/ 571 h 571"/>
              <a:gd name="T6" fmla="*/ 482 w 645"/>
              <a:gd name="T7" fmla="*/ 571 h 571"/>
              <a:gd name="T8" fmla="*/ 529 w 645"/>
              <a:gd name="T9" fmla="*/ 524 h 571"/>
              <a:gd name="T10" fmla="*/ 529 w 645"/>
              <a:gd name="T11" fmla="*/ 432 h 571"/>
              <a:gd name="T12" fmla="*/ 645 w 645"/>
              <a:gd name="T13" fmla="*/ 280 h 571"/>
              <a:gd name="T14" fmla="*/ 529 w 645"/>
              <a:gd name="T15" fmla="*/ 128 h 571"/>
              <a:gd name="T16" fmla="*/ 529 w 645"/>
              <a:gd name="T17" fmla="*/ 46 h 571"/>
              <a:gd name="T18" fmla="*/ 482 w 645"/>
              <a:gd name="T19" fmla="*/ 0 h 571"/>
              <a:gd name="T20" fmla="*/ 47 w 645"/>
              <a:gd name="T21" fmla="*/ 0 h 571"/>
              <a:gd name="T22" fmla="*/ 0 w 645"/>
              <a:gd name="T23" fmla="*/ 46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5" h="571">
                <a:moveTo>
                  <a:pt x="0" y="46"/>
                </a:moveTo>
                <a:cubicBezTo>
                  <a:pt x="0" y="524"/>
                  <a:pt x="0" y="524"/>
                  <a:pt x="0" y="524"/>
                </a:cubicBezTo>
                <a:cubicBezTo>
                  <a:pt x="0" y="550"/>
                  <a:pt x="21" y="571"/>
                  <a:pt x="47" y="571"/>
                </a:cubicBezTo>
                <a:cubicBezTo>
                  <a:pt x="482" y="571"/>
                  <a:pt x="482" y="571"/>
                  <a:pt x="482" y="571"/>
                </a:cubicBezTo>
                <a:cubicBezTo>
                  <a:pt x="508" y="571"/>
                  <a:pt x="529" y="550"/>
                  <a:pt x="529" y="524"/>
                </a:cubicBezTo>
                <a:cubicBezTo>
                  <a:pt x="529" y="432"/>
                  <a:pt x="529" y="432"/>
                  <a:pt x="529" y="432"/>
                </a:cubicBezTo>
                <a:cubicBezTo>
                  <a:pt x="645" y="280"/>
                  <a:pt x="645" y="280"/>
                  <a:pt x="645" y="280"/>
                </a:cubicBezTo>
                <a:cubicBezTo>
                  <a:pt x="529" y="128"/>
                  <a:pt x="529" y="128"/>
                  <a:pt x="529" y="128"/>
                </a:cubicBezTo>
                <a:cubicBezTo>
                  <a:pt x="529" y="46"/>
                  <a:pt x="529" y="46"/>
                  <a:pt x="529" y="46"/>
                </a:cubicBezTo>
                <a:cubicBezTo>
                  <a:pt x="529" y="21"/>
                  <a:pt x="508" y="0"/>
                  <a:pt x="482" y="0"/>
                </a:cubicBezTo>
                <a:cubicBezTo>
                  <a:pt x="47" y="0"/>
                  <a:pt x="47" y="0"/>
                  <a:pt x="47" y="0"/>
                </a:cubicBezTo>
                <a:cubicBezTo>
                  <a:pt x="21" y="0"/>
                  <a:pt x="0" y="21"/>
                  <a:pt x="0" y="46"/>
                </a:cubicBezTo>
                <a:close/>
              </a:path>
            </a:pathLst>
          </a:custGeom>
          <a:solidFill>
            <a:schemeClr val="accent1">
              <a:lumMod val="75000"/>
            </a:schemeClr>
          </a:solidFill>
          <a:ln>
            <a:noFill/>
          </a:ln>
          <a:effectLst>
            <a:outerShdw blurRad="50800" dist="38100" dir="2700000" algn="tl" rotWithShape="0">
              <a:prstClr val="black">
                <a:alpha val="30000"/>
              </a:prstClr>
            </a:outerShdw>
          </a:effectLst>
        </p:spPr>
        <p:txBody>
          <a:bodyPr vert="horz" wrap="square" lIns="91440" tIns="45720" rIns="91440" bIns="45720" numCol="1" anchor="t" anchorCtr="0" compatLnSpc="1"/>
          <a:lstStyle/>
          <a:p>
            <a:endParaRPr lang="en-US" sz="2400">
              <a:cs typeface="+mn-ea"/>
              <a:sym typeface="+mn-lt"/>
            </a:endParaRPr>
          </a:p>
        </p:txBody>
      </p:sp>
      <p:sp>
        <p:nvSpPr>
          <p:cNvPr id="14" name="Freeform 13"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SpPr/>
          <p:nvPr/>
        </p:nvSpPr>
        <p:spPr bwMode="auto">
          <a:xfrm>
            <a:off x="7369369" y="4148568"/>
            <a:ext cx="4205731" cy="1212905"/>
          </a:xfrm>
          <a:custGeom>
            <a:avLst/>
            <a:gdLst>
              <a:gd name="T0" fmla="*/ 1649 w 1696"/>
              <a:gd name="T1" fmla="*/ 0 h 571"/>
              <a:gd name="T2" fmla="*/ 1696 w 1696"/>
              <a:gd name="T3" fmla="*/ 47 h 571"/>
              <a:gd name="T4" fmla="*/ 1696 w 1696"/>
              <a:gd name="T5" fmla="*/ 525 h 571"/>
              <a:gd name="T6" fmla="*/ 1649 w 1696"/>
              <a:gd name="T7" fmla="*/ 571 h 571"/>
              <a:gd name="T8" fmla="*/ 46 w 1696"/>
              <a:gd name="T9" fmla="*/ 571 h 571"/>
              <a:gd name="T10" fmla="*/ 0 w 1696"/>
              <a:gd name="T11" fmla="*/ 525 h 571"/>
              <a:gd name="T12" fmla="*/ 0 w 1696"/>
              <a:gd name="T13" fmla="*/ 47 h 571"/>
              <a:gd name="T14" fmla="*/ 46 w 1696"/>
              <a:gd name="T15" fmla="*/ 0 h 571"/>
              <a:gd name="T16" fmla="*/ 1649 w 1696"/>
              <a:gd name="T17"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5" h="571">
                <a:moveTo>
                  <a:pt x="1649" y="0"/>
                </a:moveTo>
                <a:cubicBezTo>
                  <a:pt x="1675" y="0"/>
                  <a:pt x="1696" y="21"/>
                  <a:pt x="1696" y="47"/>
                </a:cubicBezTo>
                <a:cubicBezTo>
                  <a:pt x="1696" y="525"/>
                  <a:pt x="1696" y="525"/>
                  <a:pt x="1696" y="525"/>
                </a:cubicBezTo>
                <a:cubicBezTo>
                  <a:pt x="1696" y="550"/>
                  <a:pt x="1675" y="571"/>
                  <a:pt x="1649" y="571"/>
                </a:cubicBezTo>
                <a:cubicBezTo>
                  <a:pt x="46" y="571"/>
                  <a:pt x="46" y="571"/>
                  <a:pt x="46" y="571"/>
                </a:cubicBezTo>
                <a:cubicBezTo>
                  <a:pt x="21" y="571"/>
                  <a:pt x="0" y="550"/>
                  <a:pt x="0" y="525"/>
                </a:cubicBezTo>
                <a:cubicBezTo>
                  <a:pt x="0" y="47"/>
                  <a:pt x="0" y="47"/>
                  <a:pt x="0" y="47"/>
                </a:cubicBezTo>
                <a:cubicBezTo>
                  <a:pt x="0" y="21"/>
                  <a:pt x="21" y="0"/>
                  <a:pt x="46" y="0"/>
                </a:cubicBezTo>
                <a:lnTo>
                  <a:pt x="1649" y="0"/>
                </a:lnTo>
                <a:close/>
              </a:path>
            </a:pathLst>
          </a:custGeom>
          <a:solidFill>
            <a:schemeClr val="accent1"/>
          </a:solidFill>
          <a:ln>
            <a:noFill/>
          </a:ln>
          <a:effectLst>
            <a:outerShdw blurRad="50800" dist="38100" dir="2700000" algn="tl" rotWithShape="0">
              <a:prstClr val="black">
                <a:alpha val="30000"/>
              </a:prstClr>
            </a:outerShdw>
          </a:effectLst>
        </p:spPr>
        <p:txBody>
          <a:bodyPr vert="horz" wrap="square" lIns="91440" tIns="45720" rIns="91440" bIns="45720" numCol="1" anchor="t" anchorCtr="0" compatLnSpc="1"/>
          <a:lstStyle/>
          <a:p>
            <a:endParaRPr lang="en-US" sz="2400" dirty="0">
              <a:cs typeface="+mn-ea"/>
              <a:sym typeface="+mn-lt"/>
            </a:endParaRPr>
          </a:p>
        </p:txBody>
      </p:sp>
      <p:sp>
        <p:nvSpPr>
          <p:cNvPr id="15" name="Freeform 14"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SpPr/>
          <p:nvPr/>
        </p:nvSpPr>
        <p:spPr bwMode="auto">
          <a:xfrm>
            <a:off x="5984354" y="4186601"/>
            <a:ext cx="1567036" cy="1203184"/>
          </a:xfrm>
          <a:custGeom>
            <a:avLst/>
            <a:gdLst>
              <a:gd name="T0" fmla="*/ 0 w 645"/>
              <a:gd name="T1" fmla="*/ 47 h 571"/>
              <a:gd name="T2" fmla="*/ 0 w 645"/>
              <a:gd name="T3" fmla="*/ 525 h 571"/>
              <a:gd name="T4" fmla="*/ 47 w 645"/>
              <a:gd name="T5" fmla="*/ 571 h 571"/>
              <a:gd name="T6" fmla="*/ 482 w 645"/>
              <a:gd name="T7" fmla="*/ 571 h 571"/>
              <a:gd name="T8" fmla="*/ 529 w 645"/>
              <a:gd name="T9" fmla="*/ 525 h 571"/>
              <a:gd name="T10" fmla="*/ 529 w 645"/>
              <a:gd name="T11" fmla="*/ 433 h 571"/>
              <a:gd name="T12" fmla="*/ 645 w 645"/>
              <a:gd name="T13" fmla="*/ 281 h 571"/>
              <a:gd name="T14" fmla="*/ 529 w 645"/>
              <a:gd name="T15" fmla="*/ 128 h 571"/>
              <a:gd name="T16" fmla="*/ 529 w 645"/>
              <a:gd name="T17" fmla="*/ 47 h 571"/>
              <a:gd name="T18" fmla="*/ 482 w 645"/>
              <a:gd name="T19" fmla="*/ 0 h 571"/>
              <a:gd name="T20" fmla="*/ 47 w 645"/>
              <a:gd name="T21" fmla="*/ 0 h 571"/>
              <a:gd name="T22" fmla="*/ 0 w 645"/>
              <a:gd name="T23" fmla="*/ 47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5" h="571">
                <a:moveTo>
                  <a:pt x="0" y="47"/>
                </a:moveTo>
                <a:cubicBezTo>
                  <a:pt x="0" y="525"/>
                  <a:pt x="0" y="525"/>
                  <a:pt x="0" y="525"/>
                </a:cubicBezTo>
                <a:cubicBezTo>
                  <a:pt x="0" y="550"/>
                  <a:pt x="21" y="571"/>
                  <a:pt x="47" y="571"/>
                </a:cubicBezTo>
                <a:cubicBezTo>
                  <a:pt x="482" y="571"/>
                  <a:pt x="482" y="571"/>
                  <a:pt x="482" y="571"/>
                </a:cubicBezTo>
                <a:cubicBezTo>
                  <a:pt x="508" y="571"/>
                  <a:pt x="529" y="550"/>
                  <a:pt x="529" y="525"/>
                </a:cubicBezTo>
                <a:cubicBezTo>
                  <a:pt x="529" y="433"/>
                  <a:pt x="529" y="433"/>
                  <a:pt x="529" y="433"/>
                </a:cubicBezTo>
                <a:cubicBezTo>
                  <a:pt x="645" y="281"/>
                  <a:pt x="645" y="281"/>
                  <a:pt x="645" y="281"/>
                </a:cubicBezTo>
                <a:cubicBezTo>
                  <a:pt x="529" y="128"/>
                  <a:pt x="529" y="128"/>
                  <a:pt x="529" y="128"/>
                </a:cubicBezTo>
                <a:cubicBezTo>
                  <a:pt x="529" y="47"/>
                  <a:pt x="529" y="47"/>
                  <a:pt x="529" y="47"/>
                </a:cubicBezTo>
                <a:cubicBezTo>
                  <a:pt x="529" y="21"/>
                  <a:pt x="508" y="0"/>
                  <a:pt x="482" y="0"/>
                </a:cubicBezTo>
                <a:cubicBezTo>
                  <a:pt x="47" y="0"/>
                  <a:pt x="47" y="0"/>
                  <a:pt x="47" y="0"/>
                </a:cubicBezTo>
                <a:cubicBezTo>
                  <a:pt x="21" y="0"/>
                  <a:pt x="0" y="21"/>
                  <a:pt x="0" y="47"/>
                </a:cubicBezTo>
                <a:close/>
              </a:path>
            </a:pathLst>
          </a:custGeom>
          <a:solidFill>
            <a:schemeClr val="accent1"/>
          </a:solidFill>
          <a:ln>
            <a:noFill/>
          </a:ln>
          <a:effectLst>
            <a:outerShdw blurRad="50800" dist="38100" dir="2700000" algn="tl" rotWithShape="0">
              <a:prstClr val="black">
                <a:alpha val="30000"/>
              </a:prstClr>
            </a:outerShdw>
          </a:effectLst>
        </p:spPr>
        <p:txBody>
          <a:bodyPr vert="horz" wrap="square" lIns="91440" tIns="45720" rIns="91440" bIns="45720" numCol="1" anchor="t" anchorCtr="0" compatLnSpc="1"/>
          <a:lstStyle/>
          <a:p>
            <a:endParaRPr lang="en-US" sz="2400">
              <a:cs typeface="+mn-ea"/>
              <a:sym typeface="+mn-lt"/>
            </a:endParaRPr>
          </a:p>
        </p:txBody>
      </p:sp>
      <p:sp>
        <p:nvSpPr>
          <p:cNvPr id="16" name="Freeform 15"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SpPr/>
          <p:nvPr/>
        </p:nvSpPr>
        <p:spPr bwMode="auto">
          <a:xfrm>
            <a:off x="7452337" y="2808319"/>
            <a:ext cx="4122764" cy="1161898"/>
          </a:xfrm>
          <a:custGeom>
            <a:avLst/>
            <a:gdLst>
              <a:gd name="T0" fmla="*/ 1649 w 1696"/>
              <a:gd name="T1" fmla="*/ 0 h 572"/>
              <a:gd name="T2" fmla="*/ 1696 w 1696"/>
              <a:gd name="T3" fmla="*/ 47 h 572"/>
              <a:gd name="T4" fmla="*/ 1696 w 1696"/>
              <a:gd name="T5" fmla="*/ 525 h 572"/>
              <a:gd name="T6" fmla="*/ 1649 w 1696"/>
              <a:gd name="T7" fmla="*/ 572 h 572"/>
              <a:gd name="T8" fmla="*/ 46 w 1696"/>
              <a:gd name="T9" fmla="*/ 572 h 572"/>
              <a:gd name="T10" fmla="*/ 0 w 1696"/>
              <a:gd name="T11" fmla="*/ 525 h 572"/>
              <a:gd name="T12" fmla="*/ 0 w 1696"/>
              <a:gd name="T13" fmla="*/ 47 h 572"/>
              <a:gd name="T14" fmla="*/ 46 w 1696"/>
              <a:gd name="T15" fmla="*/ 0 h 572"/>
              <a:gd name="T16" fmla="*/ 1649 w 1696"/>
              <a:gd name="T17" fmla="*/ 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5" h="572">
                <a:moveTo>
                  <a:pt x="1649" y="0"/>
                </a:moveTo>
                <a:cubicBezTo>
                  <a:pt x="1675" y="0"/>
                  <a:pt x="1696" y="21"/>
                  <a:pt x="1696" y="47"/>
                </a:cubicBezTo>
                <a:cubicBezTo>
                  <a:pt x="1696" y="525"/>
                  <a:pt x="1696" y="525"/>
                  <a:pt x="1696" y="525"/>
                </a:cubicBezTo>
                <a:cubicBezTo>
                  <a:pt x="1696" y="551"/>
                  <a:pt x="1675" y="572"/>
                  <a:pt x="1649" y="572"/>
                </a:cubicBezTo>
                <a:cubicBezTo>
                  <a:pt x="46" y="572"/>
                  <a:pt x="46" y="572"/>
                  <a:pt x="46" y="572"/>
                </a:cubicBezTo>
                <a:cubicBezTo>
                  <a:pt x="21" y="572"/>
                  <a:pt x="0" y="551"/>
                  <a:pt x="0" y="525"/>
                </a:cubicBezTo>
                <a:cubicBezTo>
                  <a:pt x="0" y="47"/>
                  <a:pt x="0" y="47"/>
                  <a:pt x="0" y="47"/>
                </a:cubicBezTo>
                <a:cubicBezTo>
                  <a:pt x="0" y="21"/>
                  <a:pt x="21" y="0"/>
                  <a:pt x="46" y="0"/>
                </a:cubicBezTo>
                <a:lnTo>
                  <a:pt x="1649" y="0"/>
                </a:lnTo>
                <a:close/>
              </a:path>
            </a:pathLst>
          </a:custGeom>
          <a:solidFill>
            <a:schemeClr val="accent3"/>
          </a:solidFill>
          <a:ln>
            <a:noFill/>
          </a:ln>
          <a:effectLst>
            <a:outerShdw blurRad="50800" dist="38100" dir="2700000" algn="tl" rotWithShape="0">
              <a:prstClr val="black">
                <a:alpha val="30000"/>
              </a:prstClr>
            </a:outerShdw>
          </a:effectLst>
        </p:spPr>
        <p:txBody>
          <a:bodyPr vert="horz" wrap="square" lIns="91440" tIns="45720" rIns="91440" bIns="45720" numCol="1" anchor="t" anchorCtr="0" compatLnSpc="1"/>
          <a:lstStyle/>
          <a:p>
            <a:endParaRPr lang="en-US" sz="2400" dirty="0">
              <a:cs typeface="+mn-ea"/>
              <a:sym typeface="+mn-lt"/>
            </a:endParaRPr>
          </a:p>
        </p:txBody>
      </p:sp>
      <p:sp>
        <p:nvSpPr>
          <p:cNvPr id="17" name="Freeform 16"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SpPr/>
          <p:nvPr/>
        </p:nvSpPr>
        <p:spPr bwMode="auto">
          <a:xfrm>
            <a:off x="6013451" y="2773696"/>
            <a:ext cx="1567036" cy="1161897"/>
          </a:xfrm>
          <a:custGeom>
            <a:avLst/>
            <a:gdLst>
              <a:gd name="T0" fmla="*/ 0 w 645"/>
              <a:gd name="T1" fmla="*/ 47 h 572"/>
              <a:gd name="T2" fmla="*/ 0 w 645"/>
              <a:gd name="T3" fmla="*/ 525 h 572"/>
              <a:gd name="T4" fmla="*/ 47 w 645"/>
              <a:gd name="T5" fmla="*/ 572 h 572"/>
              <a:gd name="T6" fmla="*/ 482 w 645"/>
              <a:gd name="T7" fmla="*/ 572 h 572"/>
              <a:gd name="T8" fmla="*/ 529 w 645"/>
              <a:gd name="T9" fmla="*/ 525 h 572"/>
              <a:gd name="T10" fmla="*/ 529 w 645"/>
              <a:gd name="T11" fmla="*/ 433 h 572"/>
              <a:gd name="T12" fmla="*/ 645 w 645"/>
              <a:gd name="T13" fmla="*/ 281 h 572"/>
              <a:gd name="T14" fmla="*/ 529 w 645"/>
              <a:gd name="T15" fmla="*/ 128 h 572"/>
              <a:gd name="T16" fmla="*/ 529 w 645"/>
              <a:gd name="T17" fmla="*/ 47 h 572"/>
              <a:gd name="T18" fmla="*/ 482 w 645"/>
              <a:gd name="T19" fmla="*/ 0 h 572"/>
              <a:gd name="T20" fmla="*/ 47 w 645"/>
              <a:gd name="T21" fmla="*/ 0 h 572"/>
              <a:gd name="T22" fmla="*/ 0 w 645"/>
              <a:gd name="T23" fmla="*/ 47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5" h="572">
                <a:moveTo>
                  <a:pt x="0" y="47"/>
                </a:moveTo>
                <a:cubicBezTo>
                  <a:pt x="0" y="525"/>
                  <a:pt x="0" y="525"/>
                  <a:pt x="0" y="525"/>
                </a:cubicBezTo>
                <a:cubicBezTo>
                  <a:pt x="0" y="551"/>
                  <a:pt x="21" y="572"/>
                  <a:pt x="47" y="572"/>
                </a:cubicBezTo>
                <a:cubicBezTo>
                  <a:pt x="482" y="572"/>
                  <a:pt x="482" y="572"/>
                  <a:pt x="482" y="572"/>
                </a:cubicBezTo>
                <a:cubicBezTo>
                  <a:pt x="508" y="572"/>
                  <a:pt x="529" y="551"/>
                  <a:pt x="529" y="525"/>
                </a:cubicBezTo>
                <a:cubicBezTo>
                  <a:pt x="529" y="433"/>
                  <a:pt x="529" y="433"/>
                  <a:pt x="529" y="433"/>
                </a:cubicBezTo>
                <a:cubicBezTo>
                  <a:pt x="645" y="281"/>
                  <a:pt x="645" y="281"/>
                  <a:pt x="645" y="281"/>
                </a:cubicBezTo>
                <a:cubicBezTo>
                  <a:pt x="529" y="128"/>
                  <a:pt x="529" y="128"/>
                  <a:pt x="529" y="128"/>
                </a:cubicBezTo>
                <a:cubicBezTo>
                  <a:pt x="529" y="47"/>
                  <a:pt x="529" y="47"/>
                  <a:pt x="529" y="47"/>
                </a:cubicBezTo>
                <a:cubicBezTo>
                  <a:pt x="529" y="21"/>
                  <a:pt x="508" y="0"/>
                  <a:pt x="482" y="0"/>
                </a:cubicBezTo>
                <a:cubicBezTo>
                  <a:pt x="47" y="0"/>
                  <a:pt x="47" y="0"/>
                  <a:pt x="47" y="0"/>
                </a:cubicBezTo>
                <a:cubicBezTo>
                  <a:pt x="21" y="0"/>
                  <a:pt x="0" y="21"/>
                  <a:pt x="0" y="47"/>
                </a:cubicBezTo>
                <a:close/>
              </a:path>
            </a:pathLst>
          </a:custGeom>
          <a:solidFill>
            <a:schemeClr val="accent3"/>
          </a:solidFill>
          <a:ln>
            <a:noFill/>
          </a:ln>
          <a:effectLst>
            <a:outerShdw blurRad="50800" dist="38100" dir="2700000" algn="tl" rotWithShape="0">
              <a:prstClr val="black">
                <a:alpha val="30000"/>
              </a:prstClr>
            </a:outerShdw>
          </a:effectLst>
        </p:spPr>
        <p:txBody>
          <a:bodyPr vert="horz" wrap="square" lIns="91440" tIns="45720" rIns="91440" bIns="45720" numCol="1" anchor="t" anchorCtr="0" compatLnSpc="1"/>
          <a:lstStyle/>
          <a:p>
            <a:endParaRPr lang="en-US" sz="2400">
              <a:cs typeface="+mn-ea"/>
              <a:sym typeface="+mn-lt"/>
            </a:endParaRPr>
          </a:p>
        </p:txBody>
      </p:sp>
      <p:sp>
        <p:nvSpPr>
          <p:cNvPr id="18" name="Freeform 17"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SpPr/>
          <p:nvPr/>
        </p:nvSpPr>
        <p:spPr bwMode="auto">
          <a:xfrm>
            <a:off x="7369370" y="1444976"/>
            <a:ext cx="4122764" cy="1061511"/>
          </a:xfrm>
          <a:custGeom>
            <a:avLst/>
            <a:gdLst>
              <a:gd name="T0" fmla="*/ 1649 w 1696"/>
              <a:gd name="T1" fmla="*/ 0 h 571"/>
              <a:gd name="T2" fmla="*/ 1696 w 1696"/>
              <a:gd name="T3" fmla="*/ 46 h 571"/>
              <a:gd name="T4" fmla="*/ 1696 w 1696"/>
              <a:gd name="T5" fmla="*/ 524 h 571"/>
              <a:gd name="T6" fmla="*/ 1649 w 1696"/>
              <a:gd name="T7" fmla="*/ 571 h 571"/>
              <a:gd name="T8" fmla="*/ 46 w 1696"/>
              <a:gd name="T9" fmla="*/ 571 h 571"/>
              <a:gd name="T10" fmla="*/ 0 w 1696"/>
              <a:gd name="T11" fmla="*/ 524 h 571"/>
              <a:gd name="T12" fmla="*/ 0 w 1696"/>
              <a:gd name="T13" fmla="*/ 46 h 571"/>
              <a:gd name="T14" fmla="*/ 46 w 1696"/>
              <a:gd name="T15" fmla="*/ 0 h 571"/>
              <a:gd name="T16" fmla="*/ 1649 w 1696"/>
              <a:gd name="T17"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5" h="571">
                <a:moveTo>
                  <a:pt x="1649" y="0"/>
                </a:moveTo>
                <a:cubicBezTo>
                  <a:pt x="1675" y="0"/>
                  <a:pt x="1696" y="21"/>
                  <a:pt x="1696" y="46"/>
                </a:cubicBezTo>
                <a:cubicBezTo>
                  <a:pt x="1696" y="524"/>
                  <a:pt x="1696" y="524"/>
                  <a:pt x="1696" y="524"/>
                </a:cubicBezTo>
                <a:cubicBezTo>
                  <a:pt x="1696" y="550"/>
                  <a:pt x="1675" y="571"/>
                  <a:pt x="1649" y="571"/>
                </a:cubicBezTo>
                <a:cubicBezTo>
                  <a:pt x="46" y="571"/>
                  <a:pt x="46" y="571"/>
                  <a:pt x="46" y="571"/>
                </a:cubicBezTo>
                <a:cubicBezTo>
                  <a:pt x="21" y="571"/>
                  <a:pt x="0" y="550"/>
                  <a:pt x="0" y="524"/>
                </a:cubicBezTo>
                <a:cubicBezTo>
                  <a:pt x="0" y="46"/>
                  <a:pt x="0" y="46"/>
                  <a:pt x="0" y="46"/>
                </a:cubicBezTo>
                <a:cubicBezTo>
                  <a:pt x="0" y="21"/>
                  <a:pt x="21" y="0"/>
                  <a:pt x="46" y="0"/>
                </a:cubicBezTo>
                <a:lnTo>
                  <a:pt x="1649" y="0"/>
                </a:lnTo>
                <a:close/>
              </a:path>
            </a:pathLst>
          </a:custGeom>
          <a:solidFill>
            <a:schemeClr val="accent4"/>
          </a:solidFill>
          <a:ln>
            <a:noFill/>
          </a:ln>
          <a:effectLst>
            <a:outerShdw blurRad="50800" dist="38100" dir="2700000" algn="tl" rotWithShape="0">
              <a:prstClr val="black">
                <a:alpha val="30000"/>
              </a:prstClr>
            </a:outerShdw>
          </a:effectLst>
        </p:spPr>
        <p:txBody>
          <a:bodyPr vert="horz" wrap="square" lIns="91440" tIns="45720" rIns="91440" bIns="45720" numCol="1" anchor="t" anchorCtr="0" compatLnSpc="1"/>
          <a:lstStyle/>
          <a:p>
            <a:endParaRPr lang="en-US" sz="2400">
              <a:cs typeface="+mn-ea"/>
              <a:sym typeface="+mn-lt"/>
            </a:endParaRPr>
          </a:p>
        </p:txBody>
      </p:sp>
      <p:sp>
        <p:nvSpPr>
          <p:cNvPr id="19" name="Freeform 18"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SpPr/>
          <p:nvPr/>
        </p:nvSpPr>
        <p:spPr bwMode="auto">
          <a:xfrm>
            <a:off x="5977865" y="1468216"/>
            <a:ext cx="1567036" cy="1071202"/>
          </a:xfrm>
          <a:custGeom>
            <a:avLst/>
            <a:gdLst>
              <a:gd name="T0" fmla="*/ 0 w 645"/>
              <a:gd name="T1" fmla="*/ 46 h 571"/>
              <a:gd name="T2" fmla="*/ 0 w 645"/>
              <a:gd name="T3" fmla="*/ 524 h 571"/>
              <a:gd name="T4" fmla="*/ 47 w 645"/>
              <a:gd name="T5" fmla="*/ 571 h 571"/>
              <a:gd name="T6" fmla="*/ 482 w 645"/>
              <a:gd name="T7" fmla="*/ 571 h 571"/>
              <a:gd name="T8" fmla="*/ 529 w 645"/>
              <a:gd name="T9" fmla="*/ 524 h 571"/>
              <a:gd name="T10" fmla="*/ 529 w 645"/>
              <a:gd name="T11" fmla="*/ 432 h 571"/>
              <a:gd name="T12" fmla="*/ 645 w 645"/>
              <a:gd name="T13" fmla="*/ 280 h 571"/>
              <a:gd name="T14" fmla="*/ 529 w 645"/>
              <a:gd name="T15" fmla="*/ 128 h 571"/>
              <a:gd name="T16" fmla="*/ 529 w 645"/>
              <a:gd name="T17" fmla="*/ 46 h 571"/>
              <a:gd name="T18" fmla="*/ 482 w 645"/>
              <a:gd name="T19" fmla="*/ 0 h 571"/>
              <a:gd name="T20" fmla="*/ 47 w 645"/>
              <a:gd name="T21" fmla="*/ 0 h 571"/>
              <a:gd name="T22" fmla="*/ 0 w 645"/>
              <a:gd name="T23" fmla="*/ 46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5" h="571">
                <a:moveTo>
                  <a:pt x="0" y="46"/>
                </a:moveTo>
                <a:cubicBezTo>
                  <a:pt x="0" y="524"/>
                  <a:pt x="0" y="524"/>
                  <a:pt x="0" y="524"/>
                </a:cubicBezTo>
                <a:cubicBezTo>
                  <a:pt x="0" y="550"/>
                  <a:pt x="21" y="571"/>
                  <a:pt x="47" y="571"/>
                </a:cubicBezTo>
                <a:cubicBezTo>
                  <a:pt x="482" y="571"/>
                  <a:pt x="482" y="571"/>
                  <a:pt x="482" y="571"/>
                </a:cubicBezTo>
                <a:cubicBezTo>
                  <a:pt x="508" y="571"/>
                  <a:pt x="529" y="550"/>
                  <a:pt x="529" y="524"/>
                </a:cubicBezTo>
                <a:cubicBezTo>
                  <a:pt x="529" y="432"/>
                  <a:pt x="529" y="432"/>
                  <a:pt x="529" y="432"/>
                </a:cubicBezTo>
                <a:cubicBezTo>
                  <a:pt x="645" y="280"/>
                  <a:pt x="645" y="280"/>
                  <a:pt x="645" y="280"/>
                </a:cubicBezTo>
                <a:cubicBezTo>
                  <a:pt x="529" y="128"/>
                  <a:pt x="529" y="128"/>
                  <a:pt x="529" y="128"/>
                </a:cubicBezTo>
                <a:cubicBezTo>
                  <a:pt x="529" y="46"/>
                  <a:pt x="529" y="46"/>
                  <a:pt x="529" y="46"/>
                </a:cubicBezTo>
                <a:cubicBezTo>
                  <a:pt x="529" y="21"/>
                  <a:pt x="508" y="0"/>
                  <a:pt x="482" y="0"/>
                </a:cubicBezTo>
                <a:cubicBezTo>
                  <a:pt x="47" y="0"/>
                  <a:pt x="47" y="0"/>
                  <a:pt x="47" y="0"/>
                </a:cubicBezTo>
                <a:cubicBezTo>
                  <a:pt x="21" y="0"/>
                  <a:pt x="0" y="21"/>
                  <a:pt x="0" y="46"/>
                </a:cubicBezTo>
                <a:close/>
              </a:path>
            </a:pathLst>
          </a:custGeom>
          <a:solidFill>
            <a:schemeClr val="accent4">
              <a:lumMod val="75000"/>
            </a:schemeClr>
          </a:solidFill>
          <a:ln>
            <a:noFill/>
          </a:ln>
          <a:effectLst>
            <a:outerShdw blurRad="50800" dist="38100" dir="2700000" algn="tl" rotWithShape="0">
              <a:prstClr val="black">
                <a:alpha val="30000"/>
              </a:prstClr>
            </a:outerShdw>
          </a:effectLst>
        </p:spPr>
        <p:txBody>
          <a:bodyPr vert="horz" wrap="square" lIns="91440" tIns="45720" rIns="91440" bIns="45720" numCol="1" anchor="t" anchorCtr="0" compatLnSpc="1"/>
          <a:lstStyle/>
          <a:p>
            <a:endParaRPr lang="en-US" sz="2400">
              <a:cs typeface="+mn-ea"/>
              <a:sym typeface="+mn-lt"/>
            </a:endParaRPr>
          </a:p>
        </p:txBody>
      </p:sp>
      <p:sp>
        <p:nvSpPr>
          <p:cNvPr id="22" name="Rectangle 21"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SpPr/>
          <p:nvPr/>
        </p:nvSpPr>
        <p:spPr>
          <a:xfrm>
            <a:off x="564050" y="4312209"/>
            <a:ext cx="809837" cy="830997"/>
          </a:xfrm>
          <a:prstGeom prst="rect">
            <a:avLst/>
          </a:prstGeom>
        </p:spPr>
        <p:txBody>
          <a:bodyPr wrap="none" lIns="91440" tIns="45720" rIns="91440" bIns="45720">
            <a:spAutoFit/>
          </a:bodyPr>
          <a:lstStyle/>
          <a:p>
            <a:pPr algn="ctr"/>
            <a:r>
              <a:rPr lang="en-US" sz="4800" dirty="0">
                <a:solidFill>
                  <a:schemeClr val="bg2"/>
                </a:solidFill>
                <a:cs typeface="+mn-ea"/>
                <a:sym typeface="+mn-lt"/>
              </a:rPr>
              <a:t>03</a:t>
            </a:r>
            <a:endParaRPr lang="id-ID" sz="4800" dirty="0">
              <a:solidFill>
                <a:schemeClr val="bg2"/>
              </a:solidFill>
              <a:cs typeface="+mn-ea"/>
              <a:sym typeface="+mn-lt"/>
            </a:endParaRPr>
          </a:p>
        </p:txBody>
      </p:sp>
      <p:sp>
        <p:nvSpPr>
          <p:cNvPr id="24" name="Rectangle 23"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SpPr/>
          <p:nvPr/>
        </p:nvSpPr>
        <p:spPr>
          <a:xfrm>
            <a:off x="649487" y="2942284"/>
            <a:ext cx="809837" cy="830997"/>
          </a:xfrm>
          <a:prstGeom prst="rect">
            <a:avLst/>
          </a:prstGeom>
        </p:spPr>
        <p:txBody>
          <a:bodyPr wrap="none" lIns="91440" tIns="45720" rIns="91440" bIns="45720">
            <a:spAutoFit/>
          </a:bodyPr>
          <a:lstStyle/>
          <a:p>
            <a:pPr algn="ctr"/>
            <a:r>
              <a:rPr lang="en-US" sz="4800" dirty="0">
                <a:solidFill>
                  <a:schemeClr val="bg2"/>
                </a:solidFill>
                <a:cs typeface="+mn-ea"/>
                <a:sym typeface="+mn-lt"/>
              </a:rPr>
              <a:t>02</a:t>
            </a:r>
            <a:endParaRPr lang="id-ID" sz="4800" dirty="0">
              <a:solidFill>
                <a:schemeClr val="bg2"/>
              </a:solidFill>
              <a:cs typeface="+mn-ea"/>
              <a:sym typeface="+mn-lt"/>
            </a:endParaRPr>
          </a:p>
        </p:txBody>
      </p:sp>
      <p:sp>
        <p:nvSpPr>
          <p:cNvPr id="26" name="Rectangle 25"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SpPr/>
          <p:nvPr/>
        </p:nvSpPr>
        <p:spPr>
          <a:xfrm>
            <a:off x="598903" y="1600310"/>
            <a:ext cx="809837" cy="830997"/>
          </a:xfrm>
          <a:prstGeom prst="rect">
            <a:avLst/>
          </a:prstGeom>
        </p:spPr>
        <p:txBody>
          <a:bodyPr wrap="none" lIns="91440" tIns="45720" rIns="91440" bIns="45720">
            <a:spAutoFit/>
          </a:bodyPr>
          <a:lstStyle/>
          <a:p>
            <a:pPr algn="ctr"/>
            <a:r>
              <a:rPr lang="en-US" sz="4800" dirty="0">
                <a:solidFill>
                  <a:schemeClr val="bg2"/>
                </a:solidFill>
                <a:cs typeface="+mn-ea"/>
                <a:sym typeface="+mn-lt"/>
              </a:rPr>
              <a:t>01</a:t>
            </a:r>
            <a:endParaRPr lang="id-ID" sz="4800" dirty="0">
              <a:solidFill>
                <a:schemeClr val="bg2"/>
              </a:solidFill>
              <a:cs typeface="+mn-ea"/>
              <a:sym typeface="+mn-lt"/>
            </a:endParaRPr>
          </a:p>
        </p:txBody>
      </p:sp>
      <p:sp>
        <p:nvSpPr>
          <p:cNvPr id="46" name="Rectangle 45"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SpPr/>
          <p:nvPr/>
        </p:nvSpPr>
        <p:spPr>
          <a:xfrm>
            <a:off x="6200926" y="4359047"/>
            <a:ext cx="809837" cy="830997"/>
          </a:xfrm>
          <a:prstGeom prst="rect">
            <a:avLst/>
          </a:prstGeom>
        </p:spPr>
        <p:txBody>
          <a:bodyPr wrap="none" lIns="91440" tIns="45720" rIns="91440" bIns="45720">
            <a:spAutoFit/>
          </a:bodyPr>
          <a:lstStyle/>
          <a:p>
            <a:pPr algn="ctr"/>
            <a:r>
              <a:rPr lang="en-US" sz="4800" dirty="0">
                <a:solidFill>
                  <a:schemeClr val="bg2"/>
                </a:solidFill>
                <a:cs typeface="+mn-ea"/>
                <a:sym typeface="+mn-lt"/>
              </a:rPr>
              <a:t>07</a:t>
            </a:r>
            <a:endParaRPr lang="id-ID" sz="4800" dirty="0">
              <a:solidFill>
                <a:schemeClr val="bg2"/>
              </a:solidFill>
              <a:cs typeface="+mn-ea"/>
              <a:sym typeface="+mn-lt"/>
            </a:endParaRPr>
          </a:p>
        </p:txBody>
      </p:sp>
      <p:sp>
        <p:nvSpPr>
          <p:cNvPr id="48" name="Rectangle 47"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SpPr/>
          <p:nvPr/>
        </p:nvSpPr>
        <p:spPr>
          <a:xfrm>
            <a:off x="6254155" y="2905021"/>
            <a:ext cx="809837" cy="830997"/>
          </a:xfrm>
          <a:prstGeom prst="rect">
            <a:avLst/>
          </a:prstGeom>
        </p:spPr>
        <p:txBody>
          <a:bodyPr wrap="none" lIns="91440" tIns="45720" rIns="91440" bIns="45720">
            <a:spAutoFit/>
          </a:bodyPr>
          <a:lstStyle/>
          <a:p>
            <a:pPr algn="ctr"/>
            <a:r>
              <a:rPr lang="en-US" sz="4800" dirty="0">
                <a:solidFill>
                  <a:schemeClr val="bg2"/>
                </a:solidFill>
                <a:cs typeface="+mn-ea"/>
                <a:sym typeface="+mn-lt"/>
              </a:rPr>
              <a:t>06</a:t>
            </a:r>
            <a:endParaRPr lang="id-ID" sz="4800" dirty="0">
              <a:solidFill>
                <a:schemeClr val="bg2"/>
              </a:solidFill>
              <a:cs typeface="+mn-ea"/>
              <a:sym typeface="+mn-lt"/>
            </a:endParaRPr>
          </a:p>
        </p:txBody>
      </p:sp>
      <p:sp>
        <p:nvSpPr>
          <p:cNvPr id="50" name="Rectangle 49"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SpPr/>
          <p:nvPr/>
        </p:nvSpPr>
        <p:spPr>
          <a:xfrm>
            <a:off x="6254155" y="1541366"/>
            <a:ext cx="809837" cy="830997"/>
          </a:xfrm>
          <a:prstGeom prst="rect">
            <a:avLst/>
          </a:prstGeom>
        </p:spPr>
        <p:txBody>
          <a:bodyPr wrap="none" lIns="91440" tIns="45720" rIns="91440" bIns="45720">
            <a:spAutoFit/>
          </a:bodyPr>
          <a:lstStyle/>
          <a:p>
            <a:pPr algn="ctr"/>
            <a:r>
              <a:rPr lang="en-US" sz="4800" dirty="0">
                <a:solidFill>
                  <a:schemeClr val="bg2"/>
                </a:solidFill>
                <a:cs typeface="+mn-ea"/>
                <a:sym typeface="+mn-lt"/>
              </a:rPr>
              <a:t>05</a:t>
            </a:r>
            <a:endParaRPr lang="id-ID" sz="4800" dirty="0">
              <a:solidFill>
                <a:schemeClr val="bg2"/>
              </a:solidFill>
              <a:cs typeface="+mn-ea"/>
              <a:sym typeface="+mn-lt"/>
            </a:endParaRPr>
          </a:p>
        </p:txBody>
      </p:sp>
      <p:grpSp>
        <p:nvGrpSpPr>
          <p:cNvPr id="39" name="组合 38"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p:cNvGrpSpPr/>
          <p:nvPr/>
        </p:nvGrpSpPr>
        <p:grpSpPr>
          <a:xfrm>
            <a:off x="507192" y="1210849"/>
            <a:ext cx="688468" cy="235211"/>
            <a:chOff x="4375901" y="3868502"/>
            <a:chExt cx="990347" cy="338346"/>
          </a:xfrm>
          <a:solidFill>
            <a:schemeClr val="tx2"/>
          </a:solidFill>
        </p:grpSpPr>
        <p:sp>
          <p:nvSpPr>
            <p:cNvPr id="40" name="Shape 115"/>
            <p:cNvSpPr/>
            <p:nvPr/>
          </p:nvSpPr>
          <p:spPr>
            <a:xfrm>
              <a:off x="4375901" y="3868502"/>
              <a:ext cx="664256" cy="338346"/>
            </a:xfrm>
            <a:custGeom>
              <a:avLst/>
              <a:gdLst/>
              <a:ahLst/>
              <a:cxnLst>
                <a:cxn ang="0">
                  <a:pos x="wd2" y="hd2"/>
                </a:cxn>
                <a:cxn ang="5400000">
                  <a:pos x="wd2" y="hd2"/>
                </a:cxn>
                <a:cxn ang="10800000">
                  <a:pos x="wd2" y="hd2"/>
                </a:cxn>
                <a:cxn ang="16200000">
                  <a:pos x="wd2" y="hd2"/>
                </a:cxn>
              </a:cxnLst>
              <a:rect l="0" t="0" r="r" b="b"/>
              <a:pathLst>
                <a:path w="21559" h="19925" extrusionOk="0">
                  <a:moveTo>
                    <a:pt x="3319" y="3995"/>
                  </a:moveTo>
                  <a:cubicBezTo>
                    <a:pt x="1512" y="4055"/>
                    <a:pt x="40" y="6659"/>
                    <a:pt x="1" y="9925"/>
                  </a:cubicBezTo>
                  <a:cubicBezTo>
                    <a:pt x="-33" y="12749"/>
                    <a:pt x="1046" y="15212"/>
                    <a:pt x="2568" y="15829"/>
                  </a:cubicBezTo>
                  <a:cubicBezTo>
                    <a:pt x="3254" y="16107"/>
                    <a:pt x="3967" y="15957"/>
                    <a:pt x="4611" y="15464"/>
                  </a:cubicBezTo>
                  <a:cubicBezTo>
                    <a:pt x="4837" y="15291"/>
                    <a:pt x="5054" y="15076"/>
                    <a:pt x="5253" y="14815"/>
                  </a:cubicBezTo>
                  <a:cubicBezTo>
                    <a:pt x="5426" y="14589"/>
                    <a:pt x="5584" y="14328"/>
                    <a:pt x="5750" y="14085"/>
                  </a:cubicBezTo>
                  <a:cubicBezTo>
                    <a:pt x="6449" y="13063"/>
                    <a:pt x="7297" y="12321"/>
                    <a:pt x="8221" y="12384"/>
                  </a:cubicBezTo>
                  <a:cubicBezTo>
                    <a:pt x="9802" y="12493"/>
                    <a:pt x="10930" y="14811"/>
                    <a:pt x="12055" y="16793"/>
                  </a:cubicBezTo>
                  <a:cubicBezTo>
                    <a:pt x="12255" y="17146"/>
                    <a:pt x="12459" y="17491"/>
                    <a:pt x="12667" y="17828"/>
                  </a:cubicBezTo>
                  <a:cubicBezTo>
                    <a:pt x="14327" y="20160"/>
                    <a:pt x="16573" y="20582"/>
                    <a:pt x="18461" y="18916"/>
                  </a:cubicBezTo>
                  <a:cubicBezTo>
                    <a:pt x="20360" y="17240"/>
                    <a:pt x="21567" y="13743"/>
                    <a:pt x="21560" y="9912"/>
                  </a:cubicBezTo>
                  <a:cubicBezTo>
                    <a:pt x="21552" y="6115"/>
                    <a:pt x="20352" y="2659"/>
                    <a:pt x="18468" y="1007"/>
                  </a:cubicBezTo>
                  <a:cubicBezTo>
                    <a:pt x="16158" y="-1018"/>
                    <a:pt x="13380" y="75"/>
                    <a:pt x="11787" y="3711"/>
                  </a:cubicBezTo>
                  <a:cubicBezTo>
                    <a:pt x="11560" y="4228"/>
                    <a:pt x="11367" y="4787"/>
                    <a:pt x="11135" y="5288"/>
                  </a:cubicBezTo>
                  <a:cubicBezTo>
                    <a:pt x="10428" y="6820"/>
                    <a:pt x="9394" y="7807"/>
                    <a:pt x="8265" y="7766"/>
                  </a:cubicBezTo>
                  <a:cubicBezTo>
                    <a:pt x="7375" y="7735"/>
                    <a:pt x="6541" y="7033"/>
                    <a:pt x="5830" y="6035"/>
                  </a:cubicBezTo>
                  <a:cubicBezTo>
                    <a:pt x="5522" y="5603"/>
                    <a:pt x="5237" y="5116"/>
                    <a:pt x="4904" y="4750"/>
                  </a:cubicBezTo>
                  <a:cubicBezTo>
                    <a:pt x="4427" y="4227"/>
                    <a:pt x="3876" y="3976"/>
                    <a:pt x="3319" y="3995"/>
                  </a:cubicBezTo>
                  <a:close/>
                </a:path>
              </a:pathLst>
            </a:custGeom>
            <a:grpFill/>
            <a:ln w="12700" cap="flat">
              <a:noFill/>
              <a:miter lim="400000"/>
            </a:ln>
            <a:effectLst/>
          </p:spPr>
          <p:txBody>
            <a:bodyPr wrap="square" lIns="25400" tIns="25400" rIns="25400" bIns="25400" numCol="1" anchor="ctr">
              <a:noAutofit/>
            </a:bodyPr>
            <a:lstStyle/>
            <a:p>
              <a:pPr algn="ctr">
                <a:defRPr sz="3200">
                  <a:solidFill>
                    <a:srgbClr val="000000"/>
                  </a:solidFill>
                  <a:latin typeface="Helvetica Light"/>
                  <a:ea typeface="Helvetica Light"/>
                  <a:cs typeface="Helvetica Light"/>
                  <a:sym typeface="Helvetica Light"/>
                </a:defRPr>
              </a:pPr>
              <a:endParaRPr sz="1600" dirty="0">
                <a:solidFill>
                  <a:schemeClr val="tx2"/>
                </a:solidFill>
                <a:latin typeface="微软雅黑" panose="020B0503020204020204" pitchFamily="34" charset="-122"/>
                <a:ea typeface="微软雅黑" panose="020B0503020204020204" pitchFamily="34" charset="-122"/>
                <a:cs typeface="等线" panose="02010600030101010101" charset="-122"/>
                <a:sym typeface="等线"/>
              </a:endParaRPr>
            </a:p>
          </p:txBody>
        </p:sp>
        <p:sp>
          <p:nvSpPr>
            <p:cNvPr id="41" name="Shape 116"/>
            <p:cNvSpPr/>
            <p:nvPr/>
          </p:nvSpPr>
          <p:spPr>
            <a:xfrm>
              <a:off x="5163057" y="3936236"/>
              <a:ext cx="203191" cy="203191"/>
            </a:xfrm>
            <a:prstGeom prst="ellipse">
              <a:avLst/>
            </a:prstGeom>
            <a:grpFill/>
            <a:ln w="12700" cap="flat">
              <a:noFill/>
              <a:miter lim="400000"/>
            </a:ln>
            <a:effectLst/>
          </p:spPr>
          <p:txBody>
            <a:bodyPr wrap="square" lIns="25400" tIns="25400" rIns="25400" bIns="25400" numCol="1" anchor="ctr">
              <a:noAutofit/>
            </a:bodyPr>
            <a:lstStyle/>
            <a:p>
              <a:pPr algn="ctr">
                <a:defRPr sz="3200">
                  <a:solidFill>
                    <a:srgbClr val="FFFFFF"/>
                  </a:solidFill>
                  <a:latin typeface="Helvetica Light"/>
                  <a:ea typeface="Helvetica Light"/>
                  <a:cs typeface="Helvetica Light"/>
                  <a:sym typeface="Helvetica Light"/>
                </a:defRPr>
              </a:pPr>
              <a:endParaRPr sz="1600" dirty="0">
                <a:solidFill>
                  <a:schemeClr val="tx2"/>
                </a:solidFill>
                <a:latin typeface="微软雅黑" panose="020B0503020204020204" pitchFamily="34" charset="-122"/>
                <a:ea typeface="微软雅黑" panose="020B0503020204020204" pitchFamily="34" charset="-122"/>
                <a:cs typeface="等线" panose="02010600030101010101" charset="-122"/>
                <a:sym typeface="等线"/>
              </a:endParaRPr>
            </a:p>
          </p:txBody>
        </p:sp>
      </p:grpSp>
      <p:sp>
        <p:nvSpPr>
          <p:cNvPr id="2" name="e7d195523061f1c0"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hidden="1"/>
          <p:cNvSpPr txBox="1"/>
          <p:nvPr/>
        </p:nvSpPr>
        <p:spPr>
          <a:xfrm>
            <a:off x="-355600" y="1803400"/>
            <a:ext cx="322011" cy="1016000"/>
          </a:xfrm>
          <a:prstGeom prst="rect">
            <a:avLst/>
          </a:prstGeom>
          <a:noFill/>
        </p:spPr>
        <p:txBody>
          <a:bodyPr vert="wordArtVert" rtlCol="0">
            <a:spAutoFit/>
          </a:bodyPr>
          <a:lstStyle/>
          <a:p>
            <a:r>
              <a:rPr lang="en-US" altLang="zh-CN" sz="100" dirty="0">
                <a:cs typeface="等线" panose="02010600030101010101" charset="-122"/>
              </a:rPr>
              <a:t>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a:t>
            </a:r>
            <a:endParaRPr lang="zh-CN" altLang="en-US" sz="100" dirty="0">
              <a:cs typeface="等线" panose="02010600030101010101" charset="-122"/>
            </a:endParaRPr>
          </a:p>
        </p:txBody>
      </p:sp>
      <p:sp>
        <p:nvSpPr>
          <p:cNvPr id="3" name="TextBox 8">
            <a:extLst>
              <a:ext uri="{FF2B5EF4-FFF2-40B4-BE49-F238E27FC236}">
                <a16:creationId xmlns:a16="http://schemas.microsoft.com/office/drawing/2014/main" id="{0781F1AE-D1A7-7E26-A43E-75CDD5A09358}"/>
              </a:ext>
            </a:extLst>
          </p:cNvPr>
          <p:cNvSpPr txBox="1"/>
          <p:nvPr/>
        </p:nvSpPr>
        <p:spPr>
          <a:xfrm>
            <a:off x="1919217" y="1772449"/>
            <a:ext cx="3804671" cy="523220"/>
          </a:xfrm>
          <a:prstGeom prst="rect">
            <a:avLst/>
          </a:prstGeom>
          <a:noFill/>
        </p:spPr>
        <p:txBody>
          <a:bodyPr wrap="square" lIns="108000" rIns="108000" rtlCol="0" anchor="ctr">
            <a:spAutoFit/>
          </a:bodyPr>
          <a:lstStyle/>
          <a:p>
            <a:r>
              <a:rPr lang="fr-FR" sz="2800" b="1" dirty="0">
                <a:latin typeface="fkGroteskNeue"/>
              </a:rPr>
              <a:t>Introduction </a:t>
            </a:r>
          </a:p>
        </p:txBody>
      </p:sp>
      <p:sp>
        <p:nvSpPr>
          <p:cNvPr id="4" name="TextBox 8">
            <a:extLst>
              <a:ext uri="{FF2B5EF4-FFF2-40B4-BE49-F238E27FC236}">
                <a16:creationId xmlns:a16="http://schemas.microsoft.com/office/drawing/2014/main" id="{463B448C-4A9B-AA1E-633D-8FC30455BF5B}"/>
              </a:ext>
            </a:extLst>
          </p:cNvPr>
          <p:cNvSpPr txBox="1"/>
          <p:nvPr/>
        </p:nvSpPr>
        <p:spPr>
          <a:xfrm>
            <a:off x="1890733" y="2948826"/>
            <a:ext cx="3775979" cy="954107"/>
          </a:xfrm>
          <a:prstGeom prst="rect">
            <a:avLst/>
          </a:prstGeom>
          <a:noFill/>
        </p:spPr>
        <p:txBody>
          <a:bodyPr wrap="square" lIns="108000" rIns="108000" rtlCol="0" anchor="ctr">
            <a:spAutoFit/>
          </a:bodyPr>
          <a:lstStyle>
            <a:defPPr>
              <a:defRPr lang="fr-FR"/>
            </a:defPPr>
            <a:lvl1pPr>
              <a:defRPr sz="2700" b="1">
                <a:cs typeface="Arial" pitchFamily="34" charset="0"/>
              </a:defRPr>
            </a:lvl1pPr>
          </a:lstStyle>
          <a:p>
            <a:r>
              <a:rPr lang="fr-FR" sz="2800" dirty="0">
                <a:latin typeface="fkGroteskNeue"/>
              </a:rPr>
              <a:t>Problématique et objectifs</a:t>
            </a:r>
          </a:p>
        </p:txBody>
      </p:sp>
      <p:sp>
        <p:nvSpPr>
          <p:cNvPr id="5" name="TextBox 21">
            <a:extLst>
              <a:ext uri="{FF2B5EF4-FFF2-40B4-BE49-F238E27FC236}">
                <a16:creationId xmlns:a16="http://schemas.microsoft.com/office/drawing/2014/main" id="{D66241D3-9B0F-C2C2-6F6D-A4A7D8D16C84}"/>
              </a:ext>
            </a:extLst>
          </p:cNvPr>
          <p:cNvSpPr txBox="1"/>
          <p:nvPr/>
        </p:nvSpPr>
        <p:spPr>
          <a:xfrm>
            <a:off x="1923711" y="4454754"/>
            <a:ext cx="3022470" cy="584775"/>
          </a:xfrm>
          <a:prstGeom prst="rect">
            <a:avLst/>
          </a:prstGeom>
          <a:noFill/>
        </p:spPr>
        <p:txBody>
          <a:bodyPr wrap="square" lIns="108000" rIns="108000" rtlCol="0" anchor="ctr">
            <a:spAutoFit/>
          </a:bodyPr>
          <a:lstStyle/>
          <a:p>
            <a:r>
              <a:rPr lang="fr-FR" sz="3200" b="1" dirty="0">
                <a:latin typeface="fkGroteskNeue"/>
              </a:rPr>
              <a:t>État de l’art </a:t>
            </a:r>
            <a:endParaRPr lang="fr-FR" sz="2800" b="1" dirty="0">
              <a:latin typeface="fkGroteskNeue"/>
            </a:endParaRPr>
          </a:p>
        </p:txBody>
      </p:sp>
      <p:sp>
        <p:nvSpPr>
          <p:cNvPr id="12" name="TextBox 26">
            <a:extLst>
              <a:ext uri="{FF2B5EF4-FFF2-40B4-BE49-F238E27FC236}">
                <a16:creationId xmlns:a16="http://schemas.microsoft.com/office/drawing/2014/main" id="{086FEEB1-C870-3DE0-3B50-B3F4E91181D8}"/>
              </a:ext>
            </a:extLst>
          </p:cNvPr>
          <p:cNvSpPr txBox="1"/>
          <p:nvPr/>
        </p:nvSpPr>
        <p:spPr>
          <a:xfrm>
            <a:off x="7745275" y="1423190"/>
            <a:ext cx="3911647" cy="954107"/>
          </a:xfrm>
          <a:prstGeom prst="rect">
            <a:avLst/>
          </a:prstGeom>
          <a:noFill/>
        </p:spPr>
        <p:txBody>
          <a:bodyPr wrap="square" lIns="108000" rIns="108000" rtlCol="0" anchor="ctr">
            <a:spAutoFit/>
          </a:bodyPr>
          <a:lstStyle/>
          <a:p>
            <a:r>
              <a:rPr lang="fr-FR" sz="2800" b="1" dirty="0">
                <a:latin typeface="fkGroteskNeue"/>
              </a:rPr>
              <a:t>Implémentation technique</a:t>
            </a:r>
          </a:p>
        </p:txBody>
      </p:sp>
      <p:sp>
        <p:nvSpPr>
          <p:cNvPr id="13" name="TextBox 31">
            <a:extLst>
              <a:ext uri="{FF2B5EF4-FFF2-40B4-BE49-F238E27FC236}">
                <a16:creationId xmlns:a16="http://schemas.microsoft.com/office/drawing/2014/main" id="{2A706FC7-3D99-9981-5857-318E63202B2F}"/>
              </a:ext>
            </a:extLst>
          </p:cNvPr>
          <p:cNvSpPr txBox="1"/>
          <p:nvPr/>
        </p:nvSpPr>
        <p:spPr>
          <a:xfrm>
            <a:off x="7621820" y="3134209"/>
            <a:ext cx="3969401" cy="523220"/>
          </a:xfrm>
          <a:prstGeom prst="rect">
            <a:avLst/>
          </a:prstGeom>
          <a:noFill/>
        </p:spPr>
        <p:txBody>
          <a:bodyPr wrap="square" lIns="108000" rIns="108000" rtlCol="0" anchor="ctr">
            <a:spAutoFit/>
          </a:bodyPr>
          <a:lstStyle/>
          <a:p>
            <a:r>
              <a:rPr lang="fr-FR" sz="2800" b="1" dirty="0">
                <a:latin typeface="fkGroteskNeue"/>
              </a:rPr>
              <a:t>Résultats et évaluation</a:t>
            </a:r>
          </a:p>
        </p:txBody>
      </p:sp>
      <p:sp>
        <p:nvSpPr>
          <p:cNvPr id="20" name="TextBox 31">
            <a:extLst>
              <a:ext uri="{FF2B5EF4-FFF2-40B4-BE49-F238E27FC236}">
                <a16:creationId xmlns:a16="http://schemas.microsoft.com/office/drawing/2014/main" id="{B0FBF3E1-E86D-956F-65D9-D43FA5AEB3C9}"/>
              </a:ext>
            </a:extLst>
          </p:cNvPr>
          <p:cNvSpPr txBox="1"/>
          <p:nvPr/>
        </p:nvSpPr>
        <p:spPr>
          <a:xfrm>
            <a:off x="7767962" y="4297491"/>
            <a:ext cx="3465667" cy="954107"/>
          </a:xfrm>
          <a:prstGeom prst="rect">
            <a:avLst/>
          </a:prstGeom>
          <a:noFill/>
        </p:spPr>
        <p:txBody>
          <a:bodyPr wrap="square" lIns="108000" rIns="108000" rtlCol="0" anchor="ctr">
            <a:spAutoFit/>
          </a:bodyPr>
          <a:lstStyle/>
          <a:p>
            <a:r>
              <a:rPr lang="fr-FR" sz="2800" b="1">
                <a:latin typeface="fkGroteskNeue"/>
              </a:rPr>
              <a:t> Limites &amp; perspectives</a:t>
            </a:r>
            <a:endParaRPr lang="fr-FR" sz="2800" b="1" dirty="0">
              <a:latin typeface="fkGroteskNeue"/>
            </a:endParaRPr>
          </a:p>
        </p:txBody>
      </p:sp>
      <p:sp>
        <p:nvSpPr>
          <p:cNvPr id="21" name="文本框 4"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a:extLst>
              <a:ext uri="{FF2B5EF4-FFF2-40B4-BE49-F238E27FC236}">
                <a16:creationId xmlns:a16="http://schemas.microsoft.com/office/drawing/2014/main" id="{16B8AFAA-3A7B-143D-EEA3-6DB864304AA9}"/>
              </a:ext>
            </a:extLst>
          </p:cNvPr>
          <p:cNvSpPr txBox="1"/>
          <p:nvPr/>
        </p:nvSpPr>
        <p:spPr>
          <a:xfrm>
            <a:off x="4946180" y="229258"/>
            <a:ext cx="2647580" cy="1323439"/>
          </a:xfrm>
          <a:prstGeom prst="rect">
            <a:avLst/>
          </a:prstGeom>
          <a:noFill/>
        </p:spPr>
        <p:txBody>
          <a:bodyPr wrap="square" rtlCol="0">
            <a:spAutoFit/>
          </a:bodyPr>
          <a:lstStyle/>
          <a:p>
            <a:r>
              <a:rPr lang="en-US" altLang="zh-CN" sz="8000" b="1" dirty="0">
                <a:solidFill>
                  <a:schemeClr val="tx2"/>
                </a:solidFill>
                <a:latin typeface="微软雅黑" panose="020B0503020204020204" pitchFamily="34" charset="-122"/>
                <a:ea typeface="微软雅黑" panose="020B0503020204020204" pitchFamily="34" charset="-122"/>
                <a:cs typeface="等线" panose="02010600030101010101" charset="-122"/>
              </a:rPr>
              <a:t>P</a:t>
            </a:r>
            <a:r>
              <a:rPr lang="en-US" altLang="zh-CN" sz="8000" b="1" dirty="0">
                <a:solidFill>
                  <a:schemeClr val="accent1"/>
                </a:solidFill>
                <a:latin typeface="微软雅黑" panose="020B0503020204020204" pitchFamily="34" charset="-122"/>
                <a:ea typeface="微软雅黑" panose="020B0503020204020204" pitchFamily="34" charset="-122"/>
                <a:cs typeface="等线" panose="02010600030101010101" charset="-122"/>
              </a:rPr>
              <a:t>l</a:t>
            </a:r>
            <a:r>
              <a:rPr lang="en-US" altLang="zh-CN" sz="8000" b="1" dirty="0">
                <a:solidFill>
                  <a:schemeClr val="accent2"/>
                </a:solidFill>
                <a:latin typeface="微软雅黑" panose="020B0503020204020204" pitchFamily="34" charset="-122"/>
                <a:ea typeface="微软雅黑" panose="020B0503020204020204" pitchFamily="34" charset="-122"/>
                <a:cs typeface="等线" panose="02010600030101010101" charset="-122"/>
              </a:rPr>
              <a:t>a</a:t>
            </a:r>
            <a:r>
              <a:rPr lang="en-US" altLang="zh-CN" sz="8000" b="1" dirty="0">
                <a:solidFill>
                  <a:schemeClr val="accent3"/>
                </a:solidFill>
                <a:latin typeface="微软雅黑" panose="020B0503020204020204" pitchFamily="34" charset="-122"/>
                <a:ea typeface="微软雅黑" panose="020B0503020204020204" pitchFamily="34" charset="-122"/>
                <a:cs typeface="等线" panose="02010600030101010101" charset="-122"/>
              </a:rPr>
              <a:t>n</a:t>
            </a:r>
          </a:p>
        </p:txBody>
      </p:sp>
      <p:grpSp>
        <p:nvGrpSpPr>
          <p:cNvPr id="23" name="组合 7">
            <a:extLst>
              <a:ext uri="{FF2B5EF4-FFF2-40B4-BE49-F238E27FC236}">
                <a16:creationId xmlns:a16="http://schemas.microsoft.com/office/drawing/2014/main" id="{D9AC9DE4-BC2F-D481-3FCD-F82296BFE25C}"/>
              </a:ext>
            </a:extLst>
          </p:cNvPr>
          <p:cNvGrpSpPr/>
          <p:nvPr/>
        </p:nvGrpSpPr>
        <p:grpSpPr>
          <a:xfrm>
            <a:off x="1759067" y="548680"/>
            <a:ext cx="2573142" cy="450215"/>
            <a:chOff x="1783541" y="611833"/>
            <a:chExt cx="2573142" cy="387063"/>
          </a:xfrm>
        </p:grpSpPr>
        <p:sp>
          <p:nvSpPr>
            <p:cNvPr id="25" name="平行四边形 12">
              <a:extLst>
                <a:ext uri="{FF2B5EF4-FFF2-40B4-BE49-F238E27FC236}">
                  <a16:creationId xmlns:a16="http://schemas.microsoft.com/office/drawing/2014/main" id="{D471A99B-E602-550F-F262-CA0F4D1F5A32}"/>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27" name="直接连接符 13">
              <a:extLst>
                <a:ext uri="{FF2B5EF4-FFF2-40B4-BE49-F238E27FC236}">
                  <a16:creationId xmlns:a16="http://schemas.microsoft.com/office/drawing/2014/main" id="{3DE5D342-A664-6207-FDDF-58E86C45714A}"/>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8" name="直接连接符 14">
              <a:extLst>
                <a:ext uri="{FF2B5EF4-FFF2-40B4-BE49-F238E27FC236}">
                  <a16:creationId xmlns:a16="http://schemas.microsoft.com/office/drawing/2014/main" id="{CD853B06-458D-89A0-80BD-444921298DB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29" name="组合 8">
            <a:extLst>
              <a:ext uri="{FF2B5EF4-FFF2-40B4-BE49-F238E27FC236}">
                <a16:creationId xmlns:a16="http://schemas.microsoft.com/office/drawing/2014/main" id="{906B022D-BDFD-EB2D-89E9-D868144E8FB3}"/>
              </a:ext>
            </a:extLst>
          </p:cNvPr>
          <p:cNvGrpSpPr/>
          <p:nvPr/>
        </p:nvGrpSpPr>
        <p:grpSpPr>
          <a:xfrm flipH="1">
            <a:off x="7888575" y="548680"/>
            <a:ext cx="2573142" cy="450215"/>
            <a:chOff x="1783541" y="611833"/>
            <a:chExt cx="2573142" cy="387063"/>
          </a:xfrm>
        </p:grpSpPr>
        <p:sp>
          <p:nvSpPr>
            <p:cNvPr id="30" name="平行四边形 9">
              <a:extLst>
                <a:ext uri="{FF2B5EF4-FFF2-40B4-BE49-F238E27FC236}">
                  <a16:creationId xmlns:a16="http://schemas.microsoft.com/office/drawing/2014/main" id="{52C0DEF6-4D33-A594-5BE5-48ED0E805A4D}"/>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1" name="直接连接符 10">
              <a:extLst>
                <a:ext uri="{FF2B5EF4-FFF2-40B4-BE49-F238E27FC236}">
                  <a16:creationId xmlns:a16="http://schemas.microsoft.com/office/drawing/2014/main" id="{20864223-78E2-3598-D246-8DDF0964E5FF}"/>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2" name="直接连接符 11">
              <a:extLst>
                <a:ext uri="{FF2B5EF4-FFF2-40B4-BE49-F238E27FC236}">
                  <a16:creationId xmlns:a16="http://schemas.microsoft.com/office/drawing/2014/main" id="{6BE96C65-2811-6C65-5631-EF8242A888F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33" name="Google Shape;43;p2">
            <a:extLst>
              <a:ext uri="{FF2B5EF4-FFF2-40B4-BE49-F238E27FC236}">
                <a16:creationId xmlns:a16="http://schemas.microsoft.com/office/drawing/2014/main" id="{95B67AF9-1803-F338-3CCD-58EF4546DCB3}"/>
              </a:ext>
            </a:extLst>
          </p:cNvPr>
          <p:cNvGrpSpPr/>
          <p:nvPr/>
        </p:nvGrpSpPr>
        <p:grpSpPr>
          <a:xfrm rot="10800000">
            <a:off x="224" y="158"/>
            <a:ext cx="2383980" cy="2386871"/>
            <a:chOff x="4087813" y="1714500"/>
            <a:chExt cx="1309688" cy="1311275"/>
          </a:xfrm>
          <a:solidFill>
            <a:schemeClr val="tx2"/>
          </a:solidFill>
        </p:grpSpPr>
        <p:sp>
          <p:nvSpPr>
            <p:cNvPr id="34" name="Google Shape;44;p2">
              <a:extLst>
                <a:ext uri="{FF2B5EF4-FFF2-40B4-BE49-F238E27FC236}">
                  <a16:creationId xmlns:a16="http://schemas.microsoft.com/office/drawing/2014/main" id="{6BEA4E05-3365-1F09-DB89-E9BEB25FA702}"/>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 name="Google Shape;45;p2">
              <a:extLst>
                <a:ext uri="{FF2B5EF4-FFF2-40B4-BE49-F238E27FC236}">
                  <a16:creationId xmlns:a16="http://schemas.microsoft.com/office/drawing/2014/main" id="{82F61F88-805D-455E-D5F5-3B17F4862B6E}"/>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 name="Google Shape;46;p2">
              <a:extLst>
                <a:ext uri="{FF2B5EF4-FFF2-40B4-BE49-F238E27FC236}">
                  <a16:creationId xmlns:a16="http://schemas.microsoft.com/office/drawing/2014/main" id="{A81A7902-57AB-DBB2-9885-9D0901478FC4}"/>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 name="Google Shape;47;p2">
              <a:extLst>
                <a:ext uri="{FF2B5EF4-FFF2-40B4-BE49-F238E27FC236}">
                  <a16:creationId xmlns:a16="http://schemas.microsoft.com/office/drawing/2014/main" id="{8AD35412-425D-C3EA-224B-CB91A22ACC85}"/>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 name="Google Shape;48;p2">
              <a:extLst>
                <a:ext uri="{FF2B5EF4-FFF2-40B4-BE49-F238E27FC236}">
                  <a16:creationId xmlns:a16="http://schemas.microsoft.com/office/drawing/2014/main" id="{169A5E3B-304B-B372-4131-728114063CA1}"/>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 name="Google Shape;49;p2">
              <a:extLst>
                <a:ext uri="{FF2B5EF4-FFF2-40B4-BE49-F238E27FC236}">
                  <a16:creationId xmlns:a16="http://schemas.microsoft.com/office/drawing/2014/main" id="{6D08FBB7-691E-620F-1C5F-4F357DF5D6A7}"/>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50;p2">
              <a:extLst>
                <a:ext uri="{FF2B5EF4-FFF2-40B4-BE49-F238E27FC236}">
                  <a16:creationId xmlns:a16="http://schemas.microsoft.com/office/drawing/2014/main" id="{E6A8D123-F061-56AA-5545-7244F3F24473}"/>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51;p2">
              <a:extLst>
                <a:ext uri="{FF2B5EF4-FFF2-40B4-BE49-F238E27FC236}">
                  <a16:creationId xmlns:a16="http://schemas.microsoft.com/office/drawing/2014/main" id="{13F89E23-50FF-26BE-DA37-73048A0355E7}"/>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6" name="Google Shape;43;p2">
            <a:extLst>
              <a:ext uri="{FF2B5EF4-FFF2-40B4-BE49-F238E27FC236}">
                <a16:creationId xmlns:a16="http://schemas.microsoft.com/office/drawing/2014/main" id="{6ADF469C-7992-BD0F-7AC2-7890BF976767}"/>
              </a:ext>
            </a:extLst>
          </p:cNvPr>
          <p:cNvGrpSpPr/>
          <p:nvPr/>
        </p:nvGrpSpPr>
        <p:grpSpPr>
          <a:xfrm>
            <a:off x="9808020" y="4471129"/>
            <a:ext cx="2383980" cy="2386871"/>
            <a:chOff x="4087813" y="1714500"/>
            <a:chExt cx="1309688" cy="1311275"/>
          </a:xfrm>
          <a:solidFill>
            <a:schemeClr val="tx2"/>
          </a:solidFill>
        </p:grpSpPr>
        <p:sp>
          <p:nvSpPr>
            <p:cNvPr id="57" name="Google Shape;44;p2">
              <a:extLst>
                <a:ext uri="{FF2B5EF4-FFF2-40B4-BE49-F238E27FC236}">
                  <a16:creationId xmlns:a16="http://schemas.microsoft.com/office/drawing/2014/main" id="{5CBD8299-DDF3-1186-1B40-3500387CE101}"/>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45;p2">
              <a:extLst>
                <a:ext uri="{FF2B5EF4-FFF2-40B4-BE49-F238E27FC236}">
                  <a16:creationId xmlns:a16="http://schemas.microsoft.com/office/drawing/2014/main" id="{4E24CB16-C603-132A-E175-7F32E475F78D}"/>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5" name="Google Shape;46;p2">
              <a:extLst>
                <a:ext uri="{FF2B5EF4-FFF2-40B4-BE49-F238E27FC236}">
                  <a16:creationId xmlns:a16="http://schemas.microsoft.com/office/drawing/2014/main" id="{B00E06CD-2271-CFF9-38C4-BA36C9C8361E}"/>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 name="Google Shape;47;p2">
              <a:extLst>
                <a:ext uri="{FF2B5EF4-FFF2-40B4-BE49-F238E27FC236}">
                  <a16:creationId xmlns:a16="http://schemas.microsoft.com/office/drawing/2014/main" id="{B3500B7B-715E-CBD7-FC1D-DADFE203D0F3}"/>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 name="Google Shape;48;p2">
              <a:extLst>
                <a:ext uri="{FF2B5EF4-FFF2-40B4-BE49-F238E27FC236}">
                  <a16:creationId xmlns:a16="http://schemas.microsoft.com/office/drawing/2014/main" id="{0430E235-8160-8E38-42CB-2F613C4DA820}"/>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 name="Google Shape;49;p2">
              <a:extLst>
                <a:ext uri="{FF2B5EF4-FFF2-40B4-BE49-F238E27FC236}">
                  <a16:creationId xmlns:a16="http://schemas.microsoft.com/office/drawing/2014/main" id="{D1B4E835-7933-AB4D-E53D-762F2B709AFC}"/>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 name="Google Shape;50;p2">
              <a:extLst>
                <a:ext uri="{FF2B5EF4-FFF2-40B4-BE49-F238E27FC236}">
                  <a16:creationId xmlns:a16="http://schemas.microsoft.com/office/drawing/2014/main" id="{90CB1CD6-C441-B789-E2B0-87831C9F7740}"/>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0" name="Google Shape;51;p2">
              <a:extLst>
                <a:ext uri="{FF2B5EF4-FFF2-40B4-BE49-F238E27FC236}">
                  <a16:creationId xmlns:a16="http://schemas.microsoft.com/office/drawing/2014/main" id="{BEC2E953-FB5C-2751-DFDA-06C815D6CA0B}"/>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8" name="Freeform 17"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a:extLst>
              <a:ext uri="{FF2B5EF4-FFF2-40B4-BE49-F238E27FC236}">
                <a16:creationId xmlns:a16="http://schemas.microsoft.com/office/drawing/2014/main" id="{41C9CEB5-1D1A-178F-9D19-C8869C3EB4FA}"/>
              </a:ext>
            </a:extLst>
          </p:cNvPr>
          <p:cNvSpPr/>
          <p:nvPr/>
        </p:nvSpPr>
        <p:spPr bwMode="auto">
          <a:xfrm>
            <a:off x="1719555" y="5561557"/>
            <a:ext cx="4122764" cy="1061511"/>
          </a:xfrm>
          <a:custGeom>
            <a:avLst/>
            <a:gdLst>
              <a:gd name="T0" fmla="*/ 1649 w 1696"/>
              <a:gd name="T1" fmla="*/ 0 h 571"/>
              <a:gd name="T2" fmla="*/ 1696 w 1696"/>
              <a:gd name="T3" fmla="*/ 46 h 571"/>
              <a:gd name="T4" fmla="*/ 1696 w 1696"/>
              <a:gd name="T5" fmla="*/ 524 h 571"/>
              <a:gd name="T6" fmla="*/ 1649 w 1696"/>
              <a:gd name="T7" fmla="*/ 571 h 571"/>
              <a:gd name="T8" fmla="*/ 46 w 1696"/>
              <a:gd name="T9" fmla="*/ 571 h 571"/>
              <a:gd name="T10" fmla="*/ 0 w 1696"/>
              <a:gd name="T11" fmla="*/ 524 h 571"/>
              <a:gd name="T12" fmla="*/ 0 w 1696"/>
              <a:gd name="T13" fmla="*/ 46 h 571"/>
              <a:gd name="T14" fmla="*/ 46 w 1696"/>
              <a:gd name="T15" fmla="*/ 0 h 571"/>
              <a:gd name="T16" fmla="*/ 1649 w 1696"/>
              <a:gd name="T17"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5" h="571">
                <a:moveTo>
                  <a:pt x="1649" y="0"/>
                </a:moveTo>
                <a:cubicBezTo>
                  <a:pt x="1675" y="0"/>
                  <a:pt x="1696" y="21"/>
                  <a:pt x="1696" y="46"/>
                </a:cubicBezTo>
                <a:cubicBezTo>
                  <a:pt x="1696" y="524"/>
                  <a:pt x="1696" y="524"/>
                  <a:pt x="1696" y="524"/>
                </a:cubicBezTo>
                <a:cubicBezTo>
                  <a:pt x="1696" y="550"/>
                  <a:pt x="1675" y="571"/>
                  <a:pt x="1649" y="571"/>
                </a:cubicBezTo>
                <a:cubicBezTo>
                  <a:pt x="46" y="571"/>
                  <a:pt x="46" y="571"/>
                  <a:pt x="46" y="571"/>
                </a:cubicBezTo>
                <a:cubicBezTo>
                  <a:pt x="21" y="571"/>
                  <a:pt x="0" y="550"/>
                  <a:pt x="0" y="524"/>
                </a:cubicBezTo>
                <a:cubicBezTo>
                  <a:pt x="0" y="46"/>
                  <a:pt x="0" y="46"/>
                  <a:pt x="0" y="46"/>
                </a:cubicBezTo>
                <a:cubicBezTo>
                  <a:pt x="0" y="21"/>
                  <a:pt x="21" y="0"/>
                  <a:pt x="46" y="0"/>
                </a:cubicBezTo>
                <a:lnTo>
                  <a:pt x="1649" y="0"/>
                </a:lnTo>
                <a:close/>
              </a:path>
            </a:pathLst>
          </a:custGeom>
          <a:solidFill>
            <a:schemeClr val="accent4"/>
          </a:solidFill>
          <a:ln>
            <a:noFill/>
          </a:ln>
          <a:effectLst>
            <a:outerShdw blurRad="50800" dist="38100" dir="2700000" algn="tl" rotWithShape="0">
              <a:prstClr val="black">
                <a:alpha val="30000"/>
              </a:prstClr>
            </a:outerShdw>
          </a:effectLst>
        </p:spPr>
        <p:txBody>
          <a:bodyPr vert="horz" wrap="square" lIns="91440" tIns="45720" rIns="91440" bIns="45720" numCol="1" anchor="t" anchorCtr="0" compatLnSpc="1"/>
          <a:lstStyle/>
          <a:p>
            <a:endParaRPr lang="en-US" sz="2400">
              <a:cs typeface="+mn-ea"/>
              <a:sym typeface="+mn-lt"/>
            </a:endParaRPr>
          </a:p>
        </p:txBody>
      </p:sp>
      <p:sp>
        <p:nvSpPr>
          <p:cNvPr id="42" name="Freeform 18"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a:extLst>
              <a:ext uri="{FF2B5EF4-FFF2-40B4-BE49-F238E27FC236}">
                <a16:creationId xmlns:a16="http://schemas.microsoft.com/office/drawing/2014/main" id="{7BFC958D-13BF-E9FD-A5B2-051C0468141C}"/>
              </a:ext>
            </a:extLst>
          </p:cNvPr>
          <p:cNvSpPr/>
          <p:nvPr/>
        </p:nvSpPr>
        <p:spPr bwMode="auto">
          <a:xfrm>
            <a:off x="341515" y="5561557"/>
            <a:ext cx="1567036" cy="1015030"/>
          </a:xfrm>
          <a:custGeom>
            <a:avLst/>
            <a:gdLst>
              <a:gd name="T0" fmla="*/ 0 w 645"/>
              <a:gd name="T1" fmla="*/ 46 h 571"/>
              <a:gd name="T2" fmla="*/ 0 w 645"/>
              <a:gd name="T3" fmla="*/ 524 h 571"/>
              <a:gd name="T4" fmla="*/ 47 w 645"/>
              <a:gd name="T5" fmla="*/ 571 h 571"/>
              <a:gd name="T6" fmla="*/ 482 w 645"/>
              <a:gd name="T7" fmla="*/ 571 h 571"/>
              <a:gd name="T8" fmla="*/ 529 w 645"/>
              <a:gd name="T9" fmla="*/ 524 h 571"/>
              <a:gd name="T10" fmla="*/ 529 w 645"/>
              <a:gd name="T11" fmla="*/ 432 h 571"/>
              <a:gd name="T12" fmla="*/ 645 w 645"/>
              <a:gd name="T13" fmla="*/ 280 h 571"/>
              <a:gd name="T14" fmla="*/ 529 w 645"/>
              <a:gd name="T15" fmla="*/ 128 h 571"/>
              <a:gd name="T16" fmla="*/ 529 w 645"/>
              <a:gd name="T17" fmla="*/ 46 h 571"/>
              <a:gd name="T18" fmla="*/ 482 w 645"/>
              <a:gd name="T19" fmla="*/ 0 h 571"/>
              <a:gd name="T20" fmla="*/ 47 w 645"/>
              <a:gd name="T21" fmla="*/ 0 h 571"/>
              <a:gd name="T22" fmla="*/ 0 w 645"/>
              <a:gd name="T23" fmla="*/ 46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5" h="571">
                <a:moveTo>
                  <a:pt x="0" y="46"/>
                </a:moveTo>
                <a:cubicBezTo>
                  <a:pt x="0" y="524"/>
                  <a:pt x="0" y="524"/>
                  <a:pt x="0" y="524"/>
                </a:cubicBezTo>
                <a:cubicBezTo>
                  <a:pt x="0" y="550"/>
                  <a:pt x="21" y="571"/>
                  <a:pt x="47" y="571"/>
                </a:cubicBezTo>
                <a:cubicBezTo>
                  <a:pt x="482" y="571"/>
                  <a:pt x="482" y="571"/>
                  <a:pt x="482" y="571"/>
                </a:cubicBezTo>
                <a:cubicBezTo>
                  <a:pt x="508" y="571"/>
                  <a:pt x="529" y="550"/>
                  <a:pt x="529" y="524"/>
                </a:cubicBezTo>
                <a:cubicBezTo>
                  <a:pt x="529" y="432"/>
                  <a:pt x="529" y="432"/>
                  <a:pt x="529" y="432"/>
                </a:cubicBezTo>
                <a:cubicBezTo>
                  <a:pt x="645" y="280"/>
                  <a:pt x="645" y="280"/>
                  <a:pt x="645" y="280"/>
                </a:cubicBezTo>
                <a:cubicBezTo>
                  <a:pt x="529" y="128"/>
                  <a:pt x="529" y="128"/>
                  <a:pt x="529" y="128"/>
                </a:cubicBezTo>
                <a:cubicBezTo>
                  <a:pt x="529" y="46"/>
                  <a:pt x="529" y="46"/>
                  <a:pt x="529" y="46"/>
                </a:cubicBezTo>
                <a:cubicBezTo>
                  <a:pt x="529" y="21"/>
                  <a:pt x="508" y="0"/>
                  <a:pt x="482" y="0"/>
                </a:cubicBezTo>
                <a:cubicBezTo>
                  <a:pt x="47" y="0"/>
                  <a:pt x="47" y="0"/>
                  <a:pt x="47" y="0"/>
                </a:cubicBezTo>
                <a:cubicBezTo>
                  <a:pt x="21" y="0"/>
                  <a:pt x="0" y="21"/>
                  <a:pt x="0" y="46"/>
                </a:cubicBezTo>
                <a:close/>
              </a:path>
            </a:pathLst>
          </a:custGeom>
          <a:solidFill>
            <a:schemeClr val="accent4">
              <a:lumMod val="75000"/>
            </a:schemeClr>
          </a:solidFill>
          <a:ln>
            <a:noFill/>
          </a:ln>
          <a:effectLst>
            <a:outerShdw blurRad="50800" dist="38100" dir="2700000" algn="tl" rotWithShape="0">
              <a:prstClr val="black">
                <a:alpha val="30000"/>
              </a:prstClr>
            </a:outerShdw>
          </a:effectLst>
        </p:spPr>
        <p:txBody>
          <a:bodyPr vert="horz" wrap="square" lIns="91440" tIns="45720" rIns="91440" bIns="45720" numCol="1" anchor="t" anchorCtr="0" compatLnSpc="1"/>
          <a:lstStyle/>
          <a:p>
            <a:endParaRPr lang="en-US" sz="2400">
              <a:cs typeface="+mn-ea"/>
              <a:sym typeface="+mn-lt"/>
            </a:endParaRPr>
          </a:p>
        </p:txBody>
      </p:sp>
      <p:sp>
        <p:nvSpPr>
          <p:cNvPr id="43" name="TextBox 26">
            <a:extLst>
              <a:ext uri="{FF2B5EF4-FFF2-40B4-BE49-F238E27FC236}">
                <a16:creationId xmlns:a16="http://schemas.microsoft.com/office/drawing/2014/main" id="{EA599CAA-0E17-97E1-803E-D42C7BB375B1}"/>
              </a:ext>
            </a:extLst>
          </p:cNvPr>
          <p:cNvSpPr txBox="1"/>
          <p:nvPr/>
        </p:nvSpPr>
        <p:spPr>
          <a:xfrm>
            <a:off x="1954437" y="5561557"/>
            <a:ext cx="3911647" cy="954107"/>
          </a:xfrm>
          <a:prstGeom prst="rect">
            <a:avLst/>
          </a:prstGeom>
          <a:noFill/>
        </p:spPr>
        <p:txBody>
          <a:bodyPr wrap="square" lIns="108000" rIns="108000" rtlCol="0" anchor="ctr">
            <a:spAutoFit/>
          </a:bodyPr>
          <a:lstStyle/>
          <a:p>
            <a:r>
              <a:rPr lang="fr-FR" sz="2800" b="1" dirty="0">
                <a:latin typeface="fkGroteskNeue"/>
              </a:rPr>
              <a:t>Architecture de la solution proposée</a:t>
            </a:r>
          </a:p>
        </p:txBody>
      </p:sp>
      <p:sp>
        <p:nvSpPr>
          <p:cNvPr id="44" name="Freeform 7"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a:extLst>
              <a:ext uri="{FF2B5EF4-FFF2-40B4-BE49-F238E27FC236}">
                <a16:creationId xmlns:a16="http://schemas.microsoft.com/office/drawing/2014/main" id="{C313148E-9B05-134F-5DEF-8E8794F02E4B}"/>
              </a:ext>
            </a:extLst>
          </p:cNvPr>
          <p:cNvSpPr/>
          <p:nvPr/>
        </p:nvSpPr>
        <p:spPr bwMode="auto">
          <a:xfrm>
            <a:off x="7468457" y="5616592"/>
            <a:ext cx="4122764" cy="1023394"/>
          </a:xfrm>
          <a:custGeom>
            <a:avLst/>
            <a:gdLst>
              <a:gd name="T0" fmla="*/ 1649 w 1696"/>
              <a:gd name="T1" fmla="*/ 0 h 572"/>
              <a:gd name="T2" fmla="*/ 1696 w 1696"/>
              <a:gd name="T3" fmla="*/ 47 h 572"/>
              <a:gd name="T4" fmla="*/ 1696 w 1696"/>
              <a:gd name="T5" fmla="*/ 525 h 572"/>
              <a:gd name="T6" fmla="*/ 1649 w 1696"/>
              <a:gd name="T7" fmla="*/ 572 h 572"/>
              <a:gd name="T8" fmla="*/ 46 w 1696"/>
              <a:gd name="T9" fmla="*/ 572 h 572"/>
              <a:gd name="T10" fmla="*/ 0 w 1696"/>
              <a:gd name="T11" fmla="*/ 525 h 572"/>
              <a:gd name="T12" fmla="*/ 0 w 1696"/>
              <a:gd name="T13" fmla="*/ 47 h 572"/>
              <a:gd name="T14" fmla="*/ 46 w 1696"/>
              <a:gd name="T15" fmla="*/ 0 h 572"/>
              <a:gd name="T16" fmla="*/ 1649 w 1696"/>
              <a:gd name="T17" fmla="*/ 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5" h="572">
                <a:moveTo>
                  <a:pt x="1649" y="0"/>
                </a:moveTo>
                <a:cubicBezTo>
                  <a:pt x="1675" y="0"/>
                  <a:pt x="1696" y="21"/>
                  <a:pt x="1696" y="47"/>
                </a:cubicBezTo>
                <a:cubicBezTo>
                  <a:pt x="1696" y="525"/>
                  <a:pt x="1696" y="525"/>
                  <a:pt x="1696" y="525"/>
                </a:cubicBezTo>
                <a:cubicBezTo>
                  <a:pt x="1696" y="551"/>
                  <a:pt x="1675" y="572"/>
                  <a:pt x="1649" y="572"/>
                </a:cubicBezTo>
                <a:cubicBezTo>
                  <a:pt x="46" y="572"/>
                  <a:pt x="46" y="572"/>
                  <a:pt x="46" y="572"/>
                </a:cubicBezTo>
                <a:cubicBezTo>
                  <a:pt x="21" y="572"/>
                  <a:pt x="0" y="551"/>
                  <a:pt x="0" y="525"/>
                </a:cubicBezTo>
                <a:cubicBezTo>
                  <a:pt x="0" y="47"/>
                  <a:pt x="0" y="47"/>
                  <a:pt x="0" y="47"/>
                </a:cubicBezTo>
                <a:cubicBezTo>
                  <a:pt x="0" y="21"/>
                  <a:pt x="21" y="0"/>
                  <a:pt x="46" y="0"/>
                </a:cubicBezTo>
                <a:lnTo>
                  <a:pt x="1649" y="0"/>
                </a:lnTo>
                <a:close/>
              </a:path>
            </a:pathLst>
          </a:custGeom>
          <a:solidFill>
            <a:schemeClr val="accent2"/>
          </a:solidFill>
          <a:ln>
            <a:noFill/>
          </a:ln>
          <a:effectLst>
            <a:outerShdw blurRad="50800" dist="38100" dir="2700000" algn="tl" rotWithShape="0">
              <a:prstClr val="black">
                <a:alpha val="30000"/>
              </a:prstClr>
            </a:outerShdw>
          </a:effectLst>
        </p:spPr>
        <p:txBody>
          <a:bodyPr vert="horz" wrap="square" lIns="91440" tIns="45720" rIns="91440" bIns="45720" numCol="1" anchor="t" anchorCtr="0" compatLnSpc="1"/>
          <a:lstStyle/>
          <a:p>
            <a:endParaRPr lang="en-US" sz="2400" dirty="0">
              <a:cs typeface="+mn-ea"/>
              <a:sym typeface="+mn-lt"/>
            </a:endParaRPr>
          </a:p>
        </p:txBody>
      </p:sp>
      <p:sp>
        <p:nvSpPr>
          <p:cNvPr id="45" name="Freeform 8"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a:extLst>
              <a:ext uri="{FF2B5EF4-FFF2-40B4-BE49-F238E27FC236}">
                <a16:creationId xmlns:a16="http://schemas.microsoft.com/office/drawing/2014/main" id="{A35BE1C6-6DA6-CF3D-1D13-69D6D77CC8B7}"/>
              </a:ext>
            </a:extLst>
          </p:cNvPr>
          <p:cNvSpPr/>
          <p:nvPr/>
        </p:nvSpPr>
        <p:spPr bwMode="auto">
          <a:xfrm>
            <a:off x="6026724" y="5599674"/>
            <a:ext cx="1567036" cy="1023394"/>
          </a:xfrm>
          <a:custGeom>
            <a:avLst/>
            <a:gdLst>
              <a:gd name="T0" fmla="*/ 0 w 645"/>
              <a:gd name="T1" fmla="*/ 47 h 572"/>
              <a:gd name="T2" fmla="*/ 0 w 645"/>
              <a:gd name="T3" fmla="*/ 525 h 572"/>
              <a:gd name="T4" fmla="*/ 47 w 645"/>
              <a:gd name="T5" fmla="*/ 572 h 572"/>
              <a:gd name="T6" fmla="*/ 482 w 645"/>
              <a:gd name="T7" fmla="*/ 572 h 572"/>
              <a:gd name="T8" fmla="*/ 529 w 645"/>
              <a:gd name="T9" fmla="*/ 525 h 572"/>
              <a:gd name="T10" fmla="*/ 529 w 645"/>
              <a:gd name="T11" fmla="*/ 433 h 572"/>
              <a:gd name="T12" fmla="*/ 645 w 645"/>
              <a:gd name="T13" fmla="*/ 281 h 572"/>
              <a:gd name="T14" fmla="*/ 529 w 645"/>
              <a:gd name="T15" fmla="*/ 128 h 572"/>
              <a:gd name="T16" fmla="*/ 529 w 645"/>
              <a:gd name="T17" fmla="*/ 47 h 572"/>
              <a:gd name="T18" fmla="*/ 482 w 645"/>
              <a:gd name="T19" fmla="*/ 0 h 572"/>
              <a:gd name="T20" fmla="*/ 47 w 645"/>
              <a:gd name="T21" fmla="*/ 0 h 572"/>
              <a:gd name="T22" fmla="*/ 0 w 645"/>
              <a:gd name="T23" fmla="*/ 47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5" h="572">
                <a:moveTo>
                  <a:pt x="0" y="47"/>
                </a:moveTo>
                <a:cubicBezTo>
                  <a:pt x="0" y="525"/>
                  <a:pt x="0" y="525"/>
                  <a:pt x="0" y="525"/>
                </a:cubicBezTo>
                <a:cubicBezTo>
                  <a:pt x="0" y="551"/>
                  <a:pt x="21" y="572"/>
                  <a:pt x="47" y="572"/>
                </a:cubicBezTo>
                <a:cubicBezTo>
                  <a:pt x="482" y="572"/>
                  <a:pt x="482" y="572"/>
                  <a:pt x="482" y="572"/>
                </a:cubicBezTo>
                <a:cubicBezTo>
                  <a:pt x="508" y="572"/>
                  <a:pt x="529" y="551"/>
                  <a:pt x="529" y="525"/>
                </a:cubicBezTo>
                <a:cubicBezTo>
                  <a:pt x="529" y="433"/>
                  <a:pt x="529" y="433"/>
                  <a:pt x="529" y="433"/>
                </a:cubicBezTo>
                <a:cubicBezTo>
                  <a:pt x="645" y="281"/>
                  <a:pt x="645" y="281"/>
                  <a:pt x="645" y="281"/>
                </a:cubicBezTo>
                <a:cubicBezTo>
                  <a:pt x="529" y="128"/>
                  <a:pt x="529" y="128"/>
                  <a:pt x="529" y="128"/>
                </a:cubicBezTo>
                <a:cubicBezTo>
                  <a:pt x="529" y="47"/>
                  <a:pt x="529" y="47"/>
                  <a:pt x="529" y="47"/>
                </a:cubicBezTo>
                <a:cubicBezTo>
                  <a:pt x="529" y="21"/>
                  <a:pt x="508" y="0"/>
                  <a:pt x="482" y="0"/>
                </a:cubicBezTo>
                <a:cubicBezTo>
                  <a:pt x="47" y="0"/>
                  <a:pt x="47" y="0"/>
                  <a:pt x="47" y="0"/>
                </a:cubicBezTo>
                <a:cubicBezTo>
                  <a:pt x="21" y="0"/>
                  <a:pt x="0" y="21"/>
                  <a:pt x="0" y="47"/>
                </a:cubicBezTo>
                <a:close/>
              </a:path>
            </a:pathLst>
          </a:custGeom>
          <a:solidFill>
            <a:schemeClr val="accent2">
              <a:lumMod val="75000"/>
            </a:schemeClr>
          </a:solidFill>
          <a:ln>
            <a:noFill/>
          </a:ln>
          <a:effectLst>
            <a:outerShdw blurRad="50800" dist="38100" dir="2700000" algn="tl" rotWithShape="0">
              <a:prstClr val="black">
                <a:alpha val="30000"/>
              </a:prstClr>
            </a:outerShdw>
          </a:effectLst>
        </p:spPr>
        <p:txBody>
          <a:bodyPr vert="horz" wrap="square" lIns="91440" tIns="45720" rIns="91440" bIns="45720" numCol="1" anchor="t" anchorCtr="0" compatLnSpc="1"/>
          <a:lstStyle/>
          <a:p>
            <a:endParaRPr lang="en-US" sz="2400">
              <a:cs typeface="+mn-ea"/>
              <a:sym typeface="+mn-lt"/>
            </a:endParaRPr>
          </a:p>
        </p:txBody>
      </p:sp>
      <p:sp>
        <p:nvSpPr>
          <p:cNvPr id="47" name="Rectangle 46"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a:extLst>
              <a:ext uri="{FF2B5EF4-FFF2-40B4-BE49-F238E27FC236}">
                <a16:creationId xmlns:a16="http://schemas.microsoft.com/office/drawing/2014/main" id="{812AF991-9DD0-5BAD-7DB7-72F07B92D6F3}"/>
              </a:ext>
            </a:extLst>
          </p:cNvPr>
          <p:cNvSpPr/>
          <p:nvPr/>
        </p:nvSpPr>
        <p:spPr>
          <a:xfrm>
            <a:off x="541437" y="5670327"/>
            <a:ext cx="809837" cy="830997"/>
          </a:xfrm>
          <a:prstGeom prst="rect">
            <a:avLst/>
          </a:prstGeom>
        </p:spPr>
        <p:txBody>
          <a:bodyPr wrap="none" lIns="91440" tIns="45720" rIns="91440" bIns="45720">
            <a:spAutoFit/>
          </a:bodyPr>
          <a:lstStyle/>
          <a:p>
            <a:pPr algn="ctr"/>
            <a:r>
              <a:rPr lang="en-US" sz="4800" dirty="0">
                <a:solidFill>
                  <a:schemeClr val="bg2"/>
                </a:solidFill>
                <a:cs typeface="+mn-ea"/>
                <a:sym typeface="+mn-lt"/>
              </a:rPr>
              <a:t>04</a:t>
            </a:r>
            <a:endParaRPr lang="id-ID" sz="4800" dirty="0">
              <a:solidFill>
                <a:schemeClr val="bg2"/>
              </a:solidFill>
              <a:cs typeface="+mn-ea"/>
              <a:sym typeface="+mn-lt"/>
            </a:endParaRPr>
          </a:p>
        </p:txBody>
      </p:sp>
      <p:sp>
        <p:nvSpPr>
          <p:cNvPr id="49" name="Rectangle 48" descr="e7d195523061f1c03a90ee8e42cb24248e56383cd534985688F9F494128731F165EE95AB4B0C0A38076AAEA07667B1565C446FC45FF01DFB0E885BCDBDF3A284F3DB14DA61DD97F0BAB2E6C668FB49318572749ECEB9B62201D5A2D1AB78A9602E1337685D2579F36CF4DA860069CA3C358B12A0F4E37FBED053D395D7A2377AED0AA06C0AC3EFDEA1E360D5601320DF">
            <a:extLst>
              <a:ext uri="{FF2B5EF4-FFF2-40B4-BE49-F238E27FC236}">
                <a16:creationId xmlns:a16="http://schemas.microsoft.com/office/drawing/2014/main" id="{AEE54D69-44DC-A11F-6130-8AEDC3501190}"/>
              </a:ext>
            </a:extLst>
          </p:cNvPr>
          <p:cNvSpPr/>
          <p:nvPr/>
        </p:nvSpPr>
        <p:spPr>
          <a:xfrm>
            <a:off x="6280405" y="5637484"/>
            <a:ext cx="809837" cy="830997"/>
          </a:xfrm>
          <a:prstGeom prst="rect">
            <a:avLst/>
          </a:prstGeom>
        </p:spPr>
        <p:txBody>
          <a:bodyPr wrap="none" lIns="91440" tIns="45720" rIns="91440" bIns="45720">
            <a:spAutoFit/>
          </a:bodyPr>
          <a:lstStyle/>
          <a:p>
            <a:pPr algn="ctr"/>
            <a:r>
              <a:rPr lang="en-US" sz="4800" dirty="0">
                <a:solidFill>
                  <a:schemeClr val="bg2"/>
                </a:solidFill>
                <a:cs typeface="+mn-ea"/>
                <a:sym typeface="+mn-lt"/>
              </a:rPr>
              <a:t>08</a:t>
            </a:r>
            <a:endParaRPr lang="id-ID" sz="4800" dirty="0">
              <a:solidFill>
                <a:schemeClr val="bg2"/>
              </a:solidFill>
              <a:cs typeface="+mn-ea"/>
              <a:sym typeface="+mn-lt"/>
            </a:endParaRPr>
          </a:p>
        </p:txBody>
      </p:sp>
      <p:sp>
        <p:nvSpPr>
          <p:cNvPr id="60" name="ZoneTexte 59">
            <a:extLst>
              <a:ext uri="{FF2B5EF4-FFF2-40B4-BE49-F238E27FC236}">
                <a16:creationId xmlns:a16="http://schemas.microsoft.com/office/drawing/2014/main" id="{79FA543B-A96D-EF60-4FF6-C749DC18C27F}"/>
              </a:ext>
            </a:extLst>
          </p:cNvPr>
          <p:cNvSpPr txBox="1"/>
          <p:nvPr/>
        </p:nvSpPr>
        <p:spPr>
          <a:xfrm>
            <a:off x="7888575" y="5835901"/>
            <a:ext cx="2050476" cy="584775"/>
          </a:xfrm>
          <a:prstGeom prst="rect">
            <a:avLst/>
          </a:prstGeom>
          <a:noFill/>
        </p:spPr>
        <p:txBody>
          <a:bodyPr wrap="square">
            <a:spAutoFit/>
          </a:bodyPr>
          <a:lstStyle/>
          <a:p>
            <a:r>
              <a:rPr lang="fr-FR" sz="3200" b="1" i="0" dirty="0">
                <a:effectLst/>
                <a:latin typeface="fkGroteskNeue"/>
              </a:rPr>
              <a:t>Conclusion</a:t>
            </a:r>
            <a:endParaRPr lang="fr-FR" b="1" dirty="0"/>
          </a:p>
        </p:txBody>
      </p:sp>
      <p:sp>
        <p:nvSpPr>
          <p:cNvPr id="62" name="ZoneTexte 61">
            <a:extLst>
              <a:ext uri="{FF2B5EF4-FFF2-40B4-BE49-F238E27FC236}">
                <a16:creationId xmlns:a16="http://schemas.microsoft.com/office/drawing/2014/main" id="{AE77D8C1-2ED7-46A3-0469-38E12DBFC232}"/>
              </a:ext>
            </a:extLst>
          </p:cNvPr>
          <p:cNvSpPr txBox="1"/>
          <p:nvPr/>
        </p:nvSpPr>
        <p:spPr>
          <a:xfrm>
            <a:off x="10497076" y="1554143"/>
            <a:ext cx="1146573" cy="1015663"/>
          </a:xfrm>
          <a:prstGeom prst="rect">
            <a:avLst/>
          </a:prstGeom>
          <a:noFill/>
        </p:spPr>
        <p:txBody>
          <a:bodyPr wrap="square">
            <a:spAutoFit/>
          </a:bodyPr>
          <a:lstStyle/>
          <a:p>
            <a:r>
              <a:rPr lang="fr-FR" sz="6000" b="0" i="0" dirty="0">
                <a:effectLst/>
                <a:latin typeface="fkGrotesk"/>
              </a:rPr>
              <a:t>💻</a:t>
            </a:r>
            <a:endParaRPr lang="fr-FR" sz="2000" dirty="0"/>
          </a:p>
        </p:txBody>
      </p:sp>
      <p:sp>
        <p:nvSpPr>
          <p:cNvPr id="72" name="ZoneTexte 71">
            <a:extLst>
              <a:ext uri="{FF2B5EF4-FFF2-40B4-BE49-F238E27FC236}">
                <a16:creationId xmlns:a16="http://schemas.microsoft.com/office/drawing/2014/main" id="{4C4A1491-4454-7A4A-2856-4B7D9FAB8BBA}"/>
              </a:ext>
            </a:extLst>
          </p:cNvPr>
          <p:cNvSpPr txBox="1"/>
          <p:nvPr/>
        </p:nvSpPr>
        <p:spPr>
          <a:xfrm>
            <a:off x="4527873" y="2877604"/>
            <a:ext cx="962757" cy="1384995"/>
          </a:xfrm>
          <a:prstGeom prst="rect">
            <a:avLst/>
          </a:prstGeom>
          <a:noFill/>
        </p:spPr>
        <p:txBody>
          <a:bodyPr wrap="square">
            <a:spAutoFit/>
          </a:bodyPr>
          <a:lstStyle/>
          <a:p>
            <a:pPr algn="l"/>
            <a:r>
              <a:rPr lang="fr-FR" sz="6000" b="0" i="0" dirty="0">
                <a:effectLst/>
                <a:latin typeface="fkGrotesk"/>
              </a:rPr>
              <a:t>❓</a:t>
            </a:r>
            <a:r>
              <a:rPr lang="fr-FR" sz="2400" b="0" i="0" dirty="0">
                <a:effectLst/>
                <a:latin typeface="fkGrotesk"/>
              </a:rPr>
              <a:t> </a:t>
            </a:r>
          </a:p>
        </p:txBody>
      </p:sp>
      <p:sp>
        <p:nvSpPr>
          <p:cNvPr id="74" name="ZoneTexte 73">
            <a:extLst>
              <a:ext uri="{FF2B5EF4-FFF2-40B4-BE49-F238E27FC236}">
                <a16:creationId xmlns:a16="http://schemas.microsoft.com/office/drawing/2014/main" id="{05738650-B77A-7884-470A-8714594D924B}"/>
              </a:ext>
            </a:extLst>
          </p:cNvPr>
          <p:cNvSpPr txBox="1"/>
          <p:nvPr/>
        </p:nvSpPr>
        <p:spPr>
          <a:xfrm>
            <a:off x="4608441" y="4338126"/>
            <a:ext cx="1016951" cy="923330"/>
          </a:xfrm>
          <a:prstGeom prst="rect">
            <a:avLst/>
          </a:prstGeom>
          <a:noFill/>
        </p:spPr>
        <p:txBody>
          <a:bodyPr wrap="square">
            <a:spAutoFit/>
          </a:bodyPr>
          <a:lstStyle/>
          <a:p>
            <a:pPr algn="l"/>
            <a:r>
              <a:rPr lang="fr-FR" sz="5400" b="0" i="0" dirty="0">
                <a:effectLst/>
                <a:latin typeface="fkGrotesk"/>
              </a:rPr>
              <a:t>📚</a:t>
            </a:r>
            <a:endParaRPr lang="fr-FR" b="0" i="0" dirty="0">
              <a:effectLst/>
              <a:latin typeface="fkGrotesk"/>
            </a:endParaRPr>
          </a:p>
        </p:txBody>
      </p:sp>
      <p:sp>
        <p:nvSpPr>
          <p:cNvPr id="78" name="ZoneTexte 77">
            <a:extLst>
              <a:ext uri="{FF2B5EF4-FFF2-40B4-BE49-F238E27FC236}">
                <a16:creationId xmlns:a16="http://schemas.microsoft.com/office/drawing/2014/main" id="{AF1FDCBF-EAB1-8E7D-5E29-C259EFC4139F}"/>
              </a:ext>
            </a:extLst>
          </p:cNvPr>
          <p:cNvSpPr txBox="1"/>
          <p:nvPr/>
        </p:nvSpPr>
        <p:spPr>
          <a:xfrm>
            <a:off x="10931752" y="3033195"/>
            <a:ext cx="1092993" cy="923330"/>
          </a:xfrm>
          <a:prstGeom prst="rect">
            <a:avLst/>
          </a:prstGeom>
          <a:noFill/>
        </p:spPr>
        <p:txBody>
          <a:bodyPr wrap="square">
            <a:spAutoFit/>
          </a:bodyPr>
          <a:lstStyle/>
          <a:p>
            <a:pPr algn="l"/>
            <a:r>
              <a:rPr lang="fr-FR" sz="5400" b="0" i="0" dirty="0">
                <a:effectLst/>
                <a:latin typeface="fkGrotesk"/>
              </a:rPr>
              <a:t>📊</a:t>
            </a:r>
            <a:endParaRPr lang="fr-FR" b="0" i="0" dirty="0">
              <a:effectLst/>
              <a:latin typeface="fkGrotesk"/>
            </a:endParaRPr>
          </a:p>
        </p:txBody>
      </p:sp>
      <p:sp>
        <p:nvSpPr>
          <p:cNvPr id="80" name="ZoneTexte 79">
            <a:extLst>
              <a:ext uri="{FF2B5EF4-FFF2-40B4-BE49-F238E27FC236}">
                <a16:creationId xmlns:a16="http://schemas.microsoft.com/office/drawing/2014/main" id="{EC0D392B-989A-72D2-8ACD-72EFC44E25C2}"/>
              </a:ext>
            </a:extLst>
          </p:cNvPr>
          <p:cNvSpPr txBox="1"/>
          <p:nvPr/>
        </p:nvSpPr>
        <p:spPr>
          <a:xfrm>
            <a:off x="10563680" y="4225336"/>
            <a:ext cx="1182156" cy="923330"/>
          </a:xfrm>
          <a:prstGeom prst="rect">
            <a:avLst/>
          </a:prstGeom>
          <a:noFill/>
        </p:spPr>
        <p:txBody>
          <a:bodyPr wrap="square">
            <a:spAutoFit/>
          </a:bodyPr>
          <a:lstStyle/>
          <a:p>
            <a:pPr algn="l"/>
            <a:r>
              <a:rPr lang="fr-FR" sz="5400" b="0" i="0" dirty="0">
                <a:effectLst/>
                <a:latin typeface="fkGrotesk"/>
              </a:rPr>
              <a:t>⚠️</a:t>
            </a:r>
            <a:r>
              <a:rPr lang="fr-FR" b="0" i="0" dirty="0">
                <a:effectLst/>
                <a:latin typeface="fkGrotesk"/>
              </a:rPr>
              <a:t> </a:t>
            </a:r>
          </a:p>
        </p:txBody>
      </p:sp>
      <p:pic>
        <p:nvPicPr>
          <p:cNvPr id="84" name="Image 83">
            <a:extLst>
              <a:ext uri="{FF2B5EF4-FFF2-40B4-BE49-F238E27FC236}">
                <a16:creationId xmlns:a16="http://schemas.microsoft.com/office/drawing/2014/main" id="{78A9EEED-EAD5-0184-B600-261858B6432F}"/>
              </a:ext>
            </a:extLst>
          </p:cNvPr>
          <p:cNvPicPr>
            <a:picLocks noChangeAspect="1"/>
          </p:cNvPicPr>
          <p:nvPr/>
        </p:nvPicPr>
        <p:blipFill>
          <a:blip r:embed="rId4"/>
          <a:stretch>
            <a:fillRect/>
          </a:stretch>
        </p:blipFill>
        <p:spPr>
          <a:xfrm>
            <a:off x="10702731" y="5712412"/>
            <a:ext cx="708721" cy="746825"/>
          </a:xfrm>
          <a:prstGeom prst="rect">
            <a:avLst/>
          </a:prstGeom>
        </p:spPr>
      </p:pic>
      <p:pic>
        <p:nvPicPr>
          <p:cNvPr id="86" name="Image 85">
            <a:extLst>
              <a:ext uri="{FF2B5EF4-FFF2-40B4-BE49-F238E27FC236}">
                <a16:creationId xmlns:a16="http://schemas.microsoft.com/office/drawing/2014/main" id="{17019487-104D-3C84-D650-EB53651991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5933" y="1546226"/>
            <a:ext cx="822975" cy="870585"/>
          </a:xfrm>
          <a:prstGeom prst="rect">
            <a:avLst/>
          </a:prstGeom>
        </p:spPr>
      </p:pic>
      <p:pic>
        <p:nvPicPr>
          <p:cNvPr id="88" name="Image 87">
            <a:extLst>
              <a:ext uri="{FF2B5EF4-FFF2-40B4-BE49-F238E27FC236}">
                <a16:creationId xmlns:a16="http://schemas.microsoft.com/office/drawing/2014/main" id="{D2854118-E304-797B-30BA-D2B77911A54B}"/>
              </a:ext>
            </a:extLst>
          </p:cNvPr>
          <p:cNvPicPr>
            <a:picLocks noChangeAspect="1"/>
          </p:cNvPicPr>
          <p:nvPr/>
        </p:nvPicPr>
        <p:blipFill>
          <a:blip r:embed="rId6"/>
          <a:stretch>
            <a:fillRect/>
          </a:stretch>
        </p:blipFill>
        <p:spPr>
          <a:xfrm>
            <a:off x="4840097" y="5683553"/>
            <a:ext cx="845893" cy="784928"/>
          </a:xfrm>
          <a:prstGeom prst="rect">
            <a:avLst/>
          </a:prstGeom>
        </p:spPr>
      </p:pic>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1172">
        <p159:morph option="byChar"/>
      </p:transition>
    </mc:Choice>
    <mc:Fallback>
      <p:transition spd="slow" advTm="111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anim calcmode="lin" valueType="num">
                                      <p:cBhvr>
                                        <p:cTn id="8" dur="1000" fill="hold"/>
                                        <p:tgtEl>
                                          <p:spTgt spid="86"/>
                                        </p:tgtEl>
                                        <p:attrNameLst>
                                          <p:attrName>ppt_x</p:attrName>
                                        </p:attrNameLst>
                                      </p:cBhvr>
                                      <p:tavLst>
                                        <p:tav tm="0">
                                          <p:val>
                                            <p:strVal val="#ppt_x"/>
                                          </p:val>
                                        </p:tav>
                                        <p:tav tm="100000">
                                          <p:val>
                                            <p:strVal val="#ppt_x"/>
                                          </p:val>
                                        </p:tav>
                                      </p:tavLst>
                                    </p:anim>
                                    <p:anim calcmode="lin" valueType="num">
                                      <p:cBhvr>
                                        <p:cTn id="9"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fade">
                                      <p:cBhvr>
                                        <p:cTn id="14" dur="1000"/>
                                        <p:tgtEl>
                                          <p:spTgt spid="72"/>
                                        </p:tgtEl>
                                      </p:cBhvr>
                                    </p:animEffect>
                                    <p:anim calcmode="lin" valueType="num">
                                      <p:cBhvr>
                                        <p:cTn id="15" dur="1000" fill="hold"/>
                                        <p:tgtEl>
                                          <p:spTgt spid="72"/>
                                        </p:tgtEl>
                                        <p:attrNameLst>
                                          <p:attrName>ppt_x</p:attrName>
                                        </p:attrNameLst>
                                      </p:cBhvr>
                                      <p:tavLst>
                                        <p:tav tm="0">
                                          <p:val>
                                            <p:strVal val="#ppt_x"/>
                                          </p:val>
                                        </p:tav>
                                        <p:tav tm="100000">
                                          <p:val>
                                            <p:strVal val="#ppt_x"/>
                                          </p:val>
                                        </p:tav>
                                      </p:tavLst>
                                    </p:anim>
                                    <p:anim calcmode="lin" valueType="num">
                                      <p:cBhvr>
                                        <p:cTn id="16"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1000"/>
                                        <p:tgtEl>
                                          <p:spTgt spid="74"/>
                                        </p:tgtEl>
                                      </p:cBhvr>
                                    </p:animEffect>
                                    <p:anim calcmode="lin" valueType="num">
                                      <p:cBhvr>
                                        <p:cTn id="22" dur="1000" fill="hold"/>
                                        <p:tgtEl>
                                          <p:spTgt spid="74"/>
                                        </p:tgtEl>
                                        <p:attrNameLst>
                                          <p:attrName>ppt_x</p:attrName>
                                        </p:attrNameLst>
                                      </p:cBhvr>
                                      <p:tavLst>
                                        <p:tav tm="0">
                                          <p:val>
                                            <p:strVal val="#ppt_x"/>
                                          </p:val>
                                        </p:tav>
                                        <p:tav tm="100000">
                                          <p:val>
                                            <p:strVal val="#ppt_x"/>
                                          </p:val>
                                        </p:tav>
                                      </p:tavLst>
                                    </p:anim>
                                    <p:anim calcmode="lin" valueType="num">
                                      <p:cBhvr>
                                        <p:cTn id="23"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1000"/>
                                        <p:tgtEl>
                                          <p:spTgt spid="88"/>
                                        </p:tgtEl>
                                      </p:cBhvr>
                                    </p:animEffect>
                                    <p:anim calcmode="lin" valueType="num">
                                      <p:cBhvr>
                                        <p:cTn id="29" dur="1000" fill="hold"/>
                                        <p:tgtEl>
                                          <p:spTgt spid="88"/>
                                        </p:tgtEl>
                                        <p:attrNameLst>
                                          <p:attrName>ppt_x</p:attrName>
                                        </p:attrNameLst>
                                      </p:cBhvr>
                                      <p:tavLst>
                                        <p:tav tm="0">
                                          <p:val>
                                            <p:strVal val="#ppt_x"/>
                                          </p:val>
                                        </p:tav>
                                        <p:tav tm="100000">
                                          <p:val>
                                            <p:strVal val="#ppt_x"/>
                                          </p:val>
                                        </p:tav>
                                      </p:tavLst>
                                    </p:anim>
                                    <p:anim calcmode="lin" valueType="num">
                                      <p:cBhvr>
                                        <p:cTn id="30"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1000"/>
                                        <p:tgtEl>
                                          <p:spTgt spid="78"/>
                                        </p:tgtEl>
                                      </p:cBhvr>
                                    </p:animEffect>
                                    <p:anim calcmode="lin" valueType="num">
                                      <p:cBhvr>
                                        <p:cTn id="43" dur="1000" fill="hold"/>
                                        <p:tgtEl>
                                          <p:spTgt spid="78"/>
                                        </p:tgtEl>
                                        <p:attrNameLst>
                                          <p:attrName>ppt_x</p:attrName>
                                        </p:attrNameLst>
                                      </p:cBhvr>
                                      <p:tavLst>
                                        <p:tav tm="0">
                                          <p:val>
                                            <p:strVal val="#ppt_x"/>
                                          </p:val>
                                        </p:tav>
                                        <p:tav tm="100000">
                                          <p:val>
                                            <p:strVal val="#ppt_x"/>
                                          </p:val>
                                        </p:tav>
                                      </p:tavLst>
                                    </p:anim>
                                    <p:anim calcmode="lin" valueType="num">
                                      <p:cBhvr>
                                        <p:cTn id="44"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fade">
                                      <p:cBhvr>
                                        <p:cTn id="49" dur="1000"/>
                                        <p:tgtEl>
                                          <p:spTgt spid="80"/>
                                        </p:tgtEl>
                                      </p:cBhvr>
                                    </p:animEffect>
                                    <p:anim calcmode="lin" valueType="num">
                                      <p:cBhvr>
                                        <p:cTn id="50" dur="1000" fill="hold"/>
                                        <p:tgtEl>
                                          <p:spTgt spid="80"/>
                                        </p:tgtEl>
                                        <p:attrNameLst>
                                          <p:attrName>ppt_x</p:attrName>
                                        </p:attrNameLst>
                                      </p:cBhvr>
                                      <p:tavLst>
                                        <p:tav tm="0">
                                          <p:val>
                                            <p:strVal val="#ppt_x"/>
                                          </p:val>
                                        </p:tav>
                                        <p:tav tm="100000">
                                          <p:val>
                                            <p:strVal val="#ppt_x"/>
                                          </p:val>
                                        </p:tav>
                                      </p:tavLst>
                                    </p:anim>
                                    <p:anim calcmode="lin" valueType="num">
                                      <p:cBhvr>
                                        <p:cTn id="51"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fade">
                                      <p:cBhvr>
                                        <p:cTn id="56" dur="1000"/>
                                        <p:tgtEl>
                                          <p:spTgt spid="84"/>
                                        </p:tgtEl>
                                      </p:cBhvr>
                                    </p:animEffect>
                                    <p:anim calcmode="lin" valueType="num">
                                      <p:cBhvr>
                                        <p:cTn id="57" dur="1000" fill="hold"/>
                                        <p:tgtEl>
                                          <p:spTgt spid="84"/>
                                        </p:tgtEl>
                                        <p:attrNameLst>
                                          <p:attrName>ppt_x</p:attrName>
                                        </p:attrNameLst>
                                      </p:cBhvr>
                                      <p:tavLst>
                                        <p:tav tm="0">
                                          <p:val>
                                            <p:strVal val="#ppt_x"/>
                                          </p:val>
                                        </p:tav>
                                        <p:tav tm="100000">
                                          <p:val>
                                            <p:strVal val="#ppt_x"/>
                                          </p:val>
                                        </p:tav>
                                      </p:tavLst>
                                    </p:anim>
                                    <p:anim calcmode="lin" valueType="num">
                                      <p:cBhvr>
                                        <p:cTn id="58"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72" grpId="0"/>
      <p:bldP spid="74" grpId="0"/>
      <p:bldP spid="78" grpId="0"/>
      <p:bldP spid="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78475-8ABC-8D36-69F1-449A145110A2}"/>
            </a:ext>
          </a:extLst>
        </p:cNvPr>
        <p:cNvGrpSpPr/>
        <p:nvPr/>
      </p:nvGrpSpPr>
      <p:grpSpPr>
        <a:xfrm>
          <a:off x="0" y="0"/>
          <a:ext cx="0" cy="0"/>
          <a:chOff x="0" y="0"/>
          <a:chExt cx="0" cy="0"/>
        </a:xfrm>
      </p:grpSpPr>
      <p:sp>
        <p:nvSpPr>
          <p:cNvPr id="101" name="文本框 55">
            <a:extLst>
              <a:ext uri="{FF2B5EF4-FFF2-40B4-BE49-F238E27FC236}">
                <a16:creationId xmlns:a16="http://schemas.microsoft.com/office/drawing/2014/main" id="{59B3853F-2F39-010F-F99E-D35AE734A679}"/>
              </a:ext>
            </a:extLst>
          </p:cNvPr>
          <p:cNvSpPr txBox="1"/>
          <p:nvPr/>
        </p:nvSpPr>
        <p:spPr>
          <a:xfrm>
            <a:off x="6903720" y="3162233"/>
            <a:ext cx="5120640" cy="1754326"/>
          </a:xfrm>
          <a:prstGeom prst="rect">
            <a:avLst/>
          </a:prstGeom>
          <a:noFill/>
        </p:spPr>
        <p:txBody>
          <a:bodyPr wrap="square" rtlCol="0">
            <a:spAutoFit/>
          </a:bodyPr>
          <a:lstStyle>
            <a:defPPr>
              <a:defRPr lang="en-US"/>
            </a:defPPr>
            <a:lvl1pPr>
              <a:defRPr sz="6600" b="1" i="1">
                <a:solidFill>
                  <a:schemeClr val="accent5">
                    <a:lumMod val="60000"/>
                    <a:lumOff val="40000"/>
                  </a:schemeClr>
                </a:solidFill>
                <a:cs typeface="+mn-ea"/>
              </a:defRPr>
            </a:lvl1pPr>
          </a:lstStyle>
          <a:p>
            <a:pPr algn="ctr"/>
            <a:r>
              <a:rPr lang="fr-FR" sz="5400" dirty="0">
                <a:solidFill>
                  <a:schemeClr val="tx1">
                    <a:lumMod val="65000"/>
                    <a:lumOff val="35000"/>
                  </a:schemeClr>
                </a:solidFill>
              </a:rPr>
              <a:t>Implémentation Technique</a:t>
            </a:r>
          </a:p>
        </p:txBody>
      </p:sp>
      <p:sp>
        <p:nvSpPr>
          <p:cNvPr id="2" name="文本框 54">
            <a:extLst>
              <a:ext uri="{FF2B5EF4-FFF2-40B4-BE49-F238E27FC236}">
                <a16:creationId xmlns:a16="http://schemas.microsoft.com/office/drawing/2014/main" id="{7C78E11D-162D-9C45-E9F7-4A0934A9C743}"/>
              </a:ext>
            </a:extLst>
          </p:cNvPr>
          <p:cNvSpPr txBox="1"/>
          <p:nvPr/>
        </p:nvSpPr>
        <p:spPr>
          <a:xfrm>
            <a:off x="8727033" y="1175689"/>
            <a:ext cx="1678665" cy="1862048"/>
          </a:xfrm>
          <a:prstGeom prst="rect">
            <a:avLst/>
          </a:prstGeom>
          <a:noFill/>
        </p:spPr>
        <p:txBody>
          <a:bodyPr wrap="none" rtlCol="0">
            <a:spAutoFit/>
          </a:bodyPr>
          <a:lstStyle>
            <a:defPPr>
              <a:defRPr lang="en-US"/>
            </a:defPPr>
            <a:lvl1pPr algn="ctr">
              <a:defRPr sz="11500" b="1" i="1">
                <a:gradFill flip="none" rotWithShape="1">
                  <a:gsLst>
                    <a:gs pos="12000">
                      <a:schemeClr val="accent5">
                        <a:lumMod val="20000"/>
                        <a:lumOff val="80000"/>
                        <a:alpha val="0"/>
                      </a:schemeClr>
                    </a:gs>
                    <a:gs pos="100000">
                      <a:schemeClr val="accent5">
                        <a:lumMod val="60000"/>
                        <a:lumOff val="40000"/>
                      </a:schemeClr>
                    </a:gs>
                  </a:gsLst>
                  <a:lin ang="16200000" scaled="1"/>
                  <a:tileRect/>
                </a:gradFill>
                <a:cs typeface="+mn-ea"/>
              </a:defRPr>
            </a:lvl1pPr>
          </a:lstStyle>
          <a:p>
            <a:r>
              <a:rPr lang="en-US" dirty="0">
                <a:solidFill>
                  <a:schemeClr val="tx1">
                    <a:lumMod val="65000"/>
                    <a:lumOff val="35000"/>
                  </a:schemeClr>
                </a:solidFill>
                <a:sym typeface="+mn-lt"/>
              </a:rPr>
              <a:t>05</a:t>
            </a:r>
          </a:p>
        </p:txBody>
      </p:sp>
      <p:pic>
        <p:nvPicPr>
          <p:cNvPr id="5" name="Image 4">
            <a:extLst>
              <a:ext uri="{FF2B5EF4-FFF2-40B4-BE49-F238E27FC236}">
                <a16:creationId xmlns:a16="http://schemas.microsoft.com/office/drawing/2014/main" id="{097D0970-E39C-6261-0532-C3AE602AE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0"/>
            <a:ext cx="648208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2842297"/>
      </p:ext>
    </p:extLst>
  </p:cSld>
  <p:clrMapOvr>
    <a:masterClrMapping/>
  </p:clrMapOvr>
  <mc:AlternateContent xmlns:mc="http://schemas.openxmlformats.org/markup-compatibility/2006">
    <mc:Choice xmlns:p14="http://schemas.microsoft.com/office/powerpoint/2010/main" Requires="p14">
      <p:transition spd="slow" p14:dur="2000" advTm="2777"/>
    </mc:Choice>
    <mc:Fallback>
      <p:transition spd="slow" advTm="277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649B7-48E7-3A8C-1F44-9AF5BA87086E}"/>
            </a:ext>
          </a:extLst>
        </p:cNvPr>
        <p:cNvGrpSpPr/>
        <p:nvPr/>
      </p:nvGrpSpPr>
      <p:grpSpPr>
        <a:xfrm>
          <a:off x="0" y="0"/>
          <a:ext cx="0" cy="0"/>
          <a:chOff x="0" y="0"/>
          <a:chExt cx="0" cy="0"/>
        </a:xfrm>
      </p:grpSpPr>
      <p:grpSp>
        <p:nvGrpSpPr>
          <p:cNvPr id="5" name="组合 7">
            <a:extLst>
              <a:ext uri="{FF2B5EF4-FFF2-40B4-BE49-F238E27FC236}">
                <a16:creationId xmlns:a16="http://schemas.microsoft.com/office/drawing/2014/main" id="{EC9002BB-DE6A-A7E6-4385-50F16ED5C4F9}"/>
              </a:ext>
            </a:extLst>
          </p:cNvPr>
          <p:cNvGrpSpPr/>
          <p:nvPr/>
        </p:nvGrpSpPr>
        <p:grpSpPr>
          <a:xfrm>
            <a:off x="298763" y="420994"/>
            <a:ext cx="2573142" cy="450215"/>
            <a:chOff x="1783541" y="611833"/>
            <a:chExt cx="2573142" cy="387063"/>
          </a:xfrm>
        </p:grpSpPr>
        <p:sp>
          <p:nvSpPr>
            <p:cNvPr id="6" name="平行四边形 12">
              <a:extLst>
                <a:ext uri="{FF2B5EF4-FFF2-40B4-BE49-F238E27FC236}">
                  <a16:creationId xmlns:a16="http://schemas.microsoft.com/office/drawing/2014/main" id="{0F102B4A-FC1A-D2B6-A1C4-D0B12FA6A99D}"/>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E6481859-FABE-E983-91C0-DC6A2F1E80B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9D554E10-9777-8CEB-2322-F50A285770C9}"/>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CF78BDE4-8190-7B37-A6E9-76FF10E634CC}"/>
              </a:ext>
            </a:extLst>
          </p:cNvPr>
          <p:cNvGrpSpPr/>
          <p:nvPr/>
        </p:nvGrpSpPr>
        <p:grpSpPr>
          <a:xfrm flipH="1">
            <a:off x="9440445" y="364523"/>
            <a:ext cx="2573142" cy="450215"/>
            <a:chOff x="1783541" y="611833"/>
            <a:chExt cx="2573142" cy="387063"/>
          </a:xfrm>
        </p:grpSpPr>
        <p:sp>
          <p:nvSpPr>
            <p:cNvPr id="10" name="平行四边形 9">
              <a:extLst>
                <a:ext uri="{FF2B5EF4-FFF2-40B4-BE49-F238E27FC236}">
                  <a16:creationId xmlns:a16="http://schemas.microsoft.com/office/drawing/2014/main" id="{165E1267-E720-E110-FEDB-2A28DCB70FE5}"/>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67DDD137-438D-13CA-D89A-B13DB3F06D65}"/>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A7614E6-3A0A-5250-F9B3-B6A91F50FD3E}"/>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C0824069-6997-E872-FE42-F1C324F876F0}"/>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369F733E-92DA-92DD-7DBE-ACA255287BE7}"/>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197A5E20-F99E-8D4A-0700-013884037C3F}"/>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540A19E1-D9CF-5D51-E4CD-294DE8882435}"/>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CF005846-6C8C-CC19-E700-2FE7CB200A7A}"/>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52867095-0522-CA35-02DD-D7688F8020FF}"/>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82578F61-4393-C60A-7F5F-3CFFBDBD3C0A}"/>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A70B3BB5-AE23-B967-F4FD-E41BE5597912}"/>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2C733799-F381-C057-8EB7-3D2967539173}"/>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FB7E054D-363B-A62D-FEE5-A0D59840B3D2}"/>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C2FF70DC-9B62-CDA7-8A6C-48F509173F4F}"/>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E8325057-F59C-B251-D53A-E95625C71E21}"/>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70ECA75F-D097-1002-681E-55E06C34AA0B}"/>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BBB5E0DE-1B5C-F27C-B0E8-D00B29C2F76F}"/>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44DC398C-8A55-987F-7899-B7500F5EC8C2}"/>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2A498C14-37A4-8BB1-5B9D-DB173BA8BE79}"/>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0146E49D-E162-BD38-B185-4F424B105C93}"/>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862F6531-0918-B9C9-AD5C-41F5C5FAA378}"/>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3" name="矩形 4">
            <a:extLst>
              <a:ext uri="{FF2B5EF4-FFF2-40B4-BE49-F238E27FC236}">
                <a16:creationId xmlns:a16="http://schemas.microsoft.com/office/drawing/2014/main" id="{6CA1FE6C-386C-690B-62D1-2DCE5BFC14C1}"/>
              </a:ext>
            </a:extLst>
          </p:cNvPr>
          <p:cNvSpPr/>
          <p:nvPr/>
        </p:nvSpPr>
        <p:spPr>
          <a:xfrm>
            <a:off x="4120182" y="289108"/>
            <a:ext cx="4631465" cy="523220"/>
          </a:xfrm>
          <a:prstGeom prst="rect">
            <a:avLst/>
          </a:prstGeom>
        </p:spPr>
        <p:txBody>
          <a:bodyPr wrap="square" anchor="ctr">
            <a:spAutoFit/>
          </a:bodyPr>
          <a:lstStyle/>
          <a:p>
            <a:r>
              <a:rPr lang="fr-FR" sz="2800" dirty="0"/>
              <a:t>Implémentation Technique</a:t>
            </a:r>
          </a:p>
        </p:txBody>
      </p:sp>
      <p:pic>
        <p:nvPicPr>
          <p:cNvPr id="4" name="Image 3">
            <a:extLst>
              <a:ext uri="{FF2B5EF4-FFF2-40B4-BE49-F238E27FC236}">
                <a16:creationId xmlns:a16="http://schemas.microsoft.com/office/drawing/2014/main" id="{4B9D86D4-7580-CA4D-99DD-668DF1392F99}"/>
              </a:ext>
            </a:extLst>
          </p:cNvPr>
          <p:cNvPicPr>
            <a:picLocks noChangeAspect="1"/>
          </p:cNvPicPr>
          <p:nvPr/>
        </p:nvPicPr>
        <p:blipFill>
          <a:blip r:embed="rId2"/>
          <a:stretch>
            <a:fillRect/>
          </a:stretch>
        </p:blipFill>
        <p:spPr>
          <a:xfrm>
            <a:off x="298764" y="997528"/>
            <a:ext cx="11262812" cy="5309754"/>
          </a:xfrm>
          <a:prstGeom prst="rect">
            <a:avLst/>
          </a:prstGeom>
          <a:ln>
            <a:noFill/>
          </a:ln>
          <a:effectLst>
            <a:outerShdw blurRad="292100" dist="139700" dir="2700000" algn="tl" rotWithShape="0">
              <a:srgbClr val="333333">
                <a:alpha val="65000"/>
              </a:srgbClr>
            </a:outerShdw>
          </a:effectLst>
        </p:spPr>
      </p:pic>
      <p:sp>
        <p:nvSpPr>
          <p:cNvPr id="3" name="ZoneTexte 2">
            <a:extLst>
              <a:ext uri="{FF2B5EF4-FFF2-40B4-BE49-F238E27FC236}">
                <a16:creationId xmlns:a16="http://schemas.microsoft.com/office/drawing/2014/main" id="{A9AD7A23-CE25-8056-286E-B3E1EFCFAEB9}"/>
              </a:ext>
            </a:extLst>
          </p:cNvPr>
          <p:cNvSpPr txBox="1"/>
          <p:nvPr/>
        </p:nvSpPr>
        <p:spPr>
          <a:xfrm>
            <a:off x="175448" y="932351"/>
            <a:ext cx="3810680" cy="369332"/>
          </a:xfrm>
          <a:prstGeom prst="rect">
            <a:avLst/>
          </a:prstGeom>
          <a:noFill/>
        </p:spPr>
        <p:txBody>
          <a:bodyPr wrap="square">
            <a:spAutoFit/>
          </a:bodyPr>
          <a:lstStyle/>
          <a:p>
            <a:r>
              <a:rPr lang="fr-FR" dirty="0">
                <a:highlight>
                  <a:srgbClr val="00FFFF"/>
                </a:highlight>
              </a:rPr>
              <a:t>Python   ML_Detection_Intrusion.py</a:t>
            </a:r>
          </a:p>
        </p:txBody>
      </p:sp>
    </p:spTree>
    <p:extLst>
      <p:ext uri="{BB962C8B-B14F-4D97-AF65-F5344CB8AC3E}">
        <p14:creationId xmlns:p14="http://schemas.microsoft.com/office/powerpoint/2010/main" val="3981643420"/>
      </p:ext>
    </p:extLst>
  </p:cSld>
  <p:clrMapOvr>
    <a:masterClrMapping/>
  </p:clrMapOvr>
  <mc:AlternateContent xmlns:mc="http://schemas.openxmlformats.org/markup-compatibility/2006">
    <mc:Choice xmlns:p14="http://schemas.microsoft.com/office/powerpoint/2010/main" Requires="p14">
      <p:transition spd="slow" p14:dur="2000" advTm="869"/>
    </mc:Choice>
    <mc:Fallback>
      <p:transition spd="slow" advTm="86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714F0-02AD-6751-61F9-6CDBE43A3F22}"/>
            </a:ext>
          </a:extLst>
        </p:cNvPr>
        <p:cNvGrpSpPr/>
        <p:nvPr/>
      </p:nvGrpSpPr>
      <p:grpSpPr>
        <a:xfrm>
          <a:off x="0" y="0"/>
          <a:ext cx="0" cy="0"/>
          <a:chOff x="0" y="0"/>
          <a:chExt cx="0" cy="0"/>
        </a:xfrm>
      </p:grpSpPr>
      <p:sp>
        <p:nvSpPr>
          <p:cNvPr id="3" name="矩形 4">
            <a:extLst>
              <a:ext uri="{FF2B5EF4-FFF2-40B4-BE49-F238E27FC236}">
                <a16:creationId xmlns:a16="http://schemas.microsoft.com/office/drawing/2014/main" id="{96CE842C-6DC9-9271-09D2-FC2791C57DE5}"/>
              </a:ext>
            </a:extLst>
          </p:cNvPr>
          <p:cNvSpPr/>
          <p:nvPr/>
        </p:nvSpPr>
        <p:spPr>
          <a:xfrm>
            <a:off x="4118864" y="453739"/>
            <a:ext cx="4745499" cy="523220"/>
          </a:xfrm>
          <a:prstGeom prst="rect">
            <a:avLst/>
          </a:prstGeom>
        </p:spPr>
        <p:txBody>
          <a:bodyPr wrap="square" anchor="ctr">
            <a:spAutoFit/>
          </a:bodyPr>
          <a:lstStyle/>
          <a:p>
            <a:r>
              <a:rPr lang="fr-FR" sz="2800" dirty="0"/>
              <a:t>Implémentation Technique</a:t>
            </a:r>
          </a:p>
        </p:txBody>
      </p:sp>
      <p:grpSp>
        <p:nvGrpSpPr>
          <p:cNvPr id="5" name="组合 7">
            <a:extLst>
              <a:ext uri="{FF2B5EF4-FFF2-40B4-BE49-F238E27FC236}">
                <a16:creationId xmlns:a16="http://schemas.microsoft.com/office/drawing/2014/main" id="{5033C6A0-282C-199E-7211-103C51E98FC3}"/>
              </a:ext>
            </a:extLst>
          </p:cNvPr>
          <p:cNvGrpSpPr/>
          <p:nvPr/>
        </p:nvGrpSpPr>
        <p:grpSpPr>
          <a:xfrm>
            <a:off x="867747" y="490243"/>
            <a:ext cx="2573142" cy="450215"/>
            <a:chOff x="1783541" y="611833"/>
            <a:chExt cx="2573142" cy="387063"/>
          </a:xfrm>
        </p:grpSpPr>
        <p:sp>
          <p:nvSpPr>
            <p:cNvPr id="6" name="平行四边形 12">
              <a:extLst>
                <a:ext uri="{FF2B5EF4-FFF2-40B4-BE49-F238E27FC236}">
                  <a16:creationId xmlns:a16="http://schemas.microsoft.com/office/drawing/2014/main" id="{47BDA399-9C4A-3B54-C459-B2F660C9382B}"/>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AEFEC8F7-D6B6-09C2-2103-9B80BBF18A5D}"/>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29441425-49AF-4CCD-4824-09C2E30E7B2C}"/>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2C291AC6-91A3-71DD-7BE5-9D0B84E11CF9}"/>
              </a:ext>
            </a:extLst>
          </p:cNvPr>
          <p:cNvGrpSpPr/>
          <p:nvPr/>
        </p:nvGrpSpPr>
        <p:grpSpPr>
          <a:xfrm flipH="1">
            <a:off x="9160066" y="510180"/>
            <a:ext cx="2573142" cy="450215"/>
            <a:chOff x="1783541" y="611833"/>
            <a:chExt cx="2573142" cy="387063"/>
          </a:xfrm>
        </p:grpSpPr>
        <p:sp>
          <p:nvSpPr>
            <p:cNvPr id="10" name="平行四边形 9">
              <a:extLst>
                <a:ext uri="{FF2B5EF4-FFF2-40B4-BE49-F238E27FC236}">
                  <a16:creationId xmlns:a16="http://schemas.microsoft.com/office/drawing/2014/main" id="{7DDF2754-2153-5678-5A0D-71B08BB07C46}"/>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95D32B18-FB64-E106-896F-2D43B1330395}"/>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3679094-88B8-BA50-B10C-1A185FC2D752}"/>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7F0442EC-1BCA-CF44-8052-178177A5A281}"/>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99868CE2-8085-C192-7BE0-FEA6030D9E93}"/>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6C17F01D-5AF5-EF36-3F4A-6C42743CBB36}"/>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8AC3412F-BA06-A1CD-36AF-DAF9044075E1}"/>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6C1C55C3-D3A8-0B6B-37B3-8CBC397B1432}"/>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DB275C3E-00F9-425A-5A93-31ABEB88C559}"/>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E3D310AF-E47A-BB31-6903-99BA60882236}"/>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41F7106C-A641-11C3-EF0B-1DA3FA4125BE}"/>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04923B6C-C203-DCF7-A626-F4366FDD55B6}"/>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93828772-D5EA-3924-C97D-25B7780DE1BE}"/>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AE6EA7F9-28AE-4CDF-24E3-2392D24738C0}"/>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03651289-BB14-6839-502C-A729297D3A0D}"/>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F25FAADE-F921-6936-6FED-26B5E68CCAED}"/>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6782BB16-619C-7EB4-2C86-AE7BB4CF82C1}"/>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0B82A116-1F07-0296-4087-6E9A393C5FC6}"/>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5C78DC82-A423-9C24-BD05-373E8189B53B}"/>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8F906A00-5139-868C-1340-B3EDA8733D22}"/>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61FF69C3-C048-96E0-4CFD-BC9AB373C83D}"/>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pic>
        <p:nvPicPr>
          <p:cNvPr id="2" name="Image 1">
            <a:extLst>
              <a:ext uri="{FF2B5EF4-FFF2-40B4-BE49-F238E27FC236}">
                <a16:creationId xmlns:a16="http://schemas.microsoft.com/office/drawing/2014/main" id="{FA9B3E3B-3666-1AB2-9595-FC1EDAB8EC56}"/>
              </a:ext>
            </a:extLst>
          </p:cNvPr>
          <p:cNvPicPr>
            <a:picLocks noChangeAspect="1"/>
          </p:cNvPicPr>
          <p:nvPr/>
        </p:nvPicPr>
        <p:blipFill>
          <a:blip r:embed="rId3"/>
          <a:stretch>
            <a:fillRect/>
          </a:stretch>
        </p:blipFill>
        <p:spPr>
          <a:xfrm>
            <a:off x="713974" y="1347559"/>
            <a:ext cx="7818200" cy="4230282"/>
          </a:xfrm>
          <a:prstGeom prst="rect">
            <a:avLst/>
          </a:prstGeom>
          <a:ln>
            <a:noFill/>
          </a:ln>
          <a:effectLst>
            <a:outerShdw blurRad="292100" dist="139700" dir="2700000" algn="tl" rotWithShape="0">
              <a:srgbClr val="333333">
                <a:alpha val="65000"/>
              </a:srgbClr>
            </a:outerShdw>
          </a:effectLst>
        </p:spPr>
      </p:pic>
      <p:sp>
        <p:nvSpPr>
          <p:cNvPr id="14" name="ZoneTexte 13">
            <a:extLst>
              <a:ext uri="{FF2B5EF4-FFF2-40B4-BE49-F238E27FC236}">
                <a16:creationId xmlns:a16="http://schemas.microsoft.com/office/drawing/2014/main" id="{FC478813-24F0-1798-05F9-E2095104DDCA}"/>
              </a:ext>
            </a:extLst>
          </p:cNvPr>
          <p:cNvSpPr txBox="1"/>
          <p:nvPr/>
        </p:nvSpPr>
        <p:spPr>
          <a:xfrm>
            <a:off x="867747" y="5801788"/>
            <a:ext cx="6097554" cy="498663"/>
          </a:xfrm>
          <a:prstGeom prst="rect">
            <a:avLst/>
          </a:prstGeom>
          <a:noFill/>
        </p:spPr>
        <p:txBody>
          <a:bodyPr wrap="square">
            <a:spAutoFit/>
          </a:bodyPr>
          <a:lstStyle/>
          <a:p>
            <a:pPr algn="ctr">
              <a:lnSpc>
                <a:spcPct val="150000"/>
              </a:lnSpc>
              <a:spcAft>
                <a:spcPts val="1000"/>
              </a:spcAft>
            </a:pPr>
            <a:r>
              <a:rPr lang="fr-FR" sz="2000" b="1" i="0" kern="100" dirty="0">
                <a:solidFill>
                  <a:srgbClr val="44546A"/>
                </a:solidFill>
                <a:effectLst/>
                <a:latin typeface="Times New Roman" panose="02020603050405020304" pitchFamily="18" charset="0"/>
                <a:ea typeface="Calibri" panose="020F0502020204030204" pitchFamily="34" charset="0"/>
                <a:cs typeface="Arial" panose="020B0604020202020204" pitchFamily="34" charset="0"/>
              </a:rPr>
              <a:t>ELK/ML version native</a:t>
            </a:r>
            <a:endParaRPr lang="fr-FR" sz="1200" b="1" i="1" kern="100" dirty="0">
              <a:solidFill>
                <a:srgbClr val="44546A"/>
              </a:solidFill>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3" name="ZoneTexte 22">
            <a:extLst>
              <a:ext uri="{FF2B5EF4-FFF2-40B4-BE49-F238E27FC236}">
                <a16:creationId xmlns:a16="http://schemas.microsoft.com/office/drawing/2014/main" id="{1FB916EE-8F56-E943-B0E0-1284EC7BA9AB}"/>
              </a:ext>
            </a:extLst>
          </p:cNvPr>
          <p:cNvSpPr txBox="1"/>
          <p:nvPr/>
        </p:nvSpPr>
        <p:spPr>
          <a:xfrm>
            <a:off x="8864363" y="1799362"/>
            <a:ext cx="2484276" cy="2616101"/>
          </a:xfrm>
          <a:prstGeom prst="rect">
            <a:avLst/>
          </a:prstGeom>
          <a:noFill/>
        </p:spPr>
        <p:txBody>
          <a:bodyPr wrap="square">
            <a:spAutoFit/>
          </a:bodyPr>
          <a:lstStyle/>
          <a:p>
            <a:pPr algn="just"/>
            <a:r>
              <a:rPr lang="fr-FR" sz="1800" dirty="0"/>
              <a:t> le pipeline de traitement a été déployé selon deux approches complémentaires : une version native </a:t>
            </a:r>
            <a:r>
              <a:rPr lang="fr-FR" sz="2000" b="1" dirty="0"/>
              <a:t>automatisée</a:t>
            </a:r>
            <a:r>
              <a:rPr lang="fr-FR" sz="1800" dirty="0"/>
              <a:t> via ces 3 script batch sur Windows,</a:t>
            </a:r>
            <a:endParaRPr lang="fr-FR" dirty="0"/>
          </a:p>
        </p:txBody>
      </p:sp>
      <p:pic>
        <p:nvPicPr>
          <p:cNvPr id="24" name="Image 23">
            <a:extLst>
              <a:ext uri="{FF2B5EF4-FFF2-40B4-BE49-F238E27FC236}">
                <a16:creationId xmlns:a16="http://schemas.microsoft.com/office/drawing/2014/main" id="{AEB26EED-45B6-84ED-43E9-E8D939C49161}"/>
              </a:ext>
            </a:extLst>
          </p:cNvPr>
          <p:cNvPicPr>
            <a:picLocks noChangeAspect="1"/>
          </p:cNvPicPr>
          <p:nvPr/>
        </p:nvPicPr>
        <p:blipFill>
          <a:blip r:embed="rId4"/>
          <a:stretch>
            <a:fillRect/>
          </a:stretch>
        </p:blipFill>
        <p:spPr>
          <a:xfrm>
            <a:off x="9160065" y="4827875"/>
            <a:ext cx="2188573" cy="1292370"/>
          </a:xfrm>
          <a:prstGeom prst="rect">
            <a:avLst/>
          </a:prstGeom>
        </p:spPr>
      </p:pic>
    </p:spTree>
    <p:custDataLst>
      <p:tags r:id="rId1"/>
    </p:custDataLst>
    <p:extLst>
      <p:ext uri="{BB962C8B-B14F-4D97-AF65-F5344CB8AC3E}">
        <p14:creationId xmlns:p14="http://schemas.microsoft.com/office/powerpoint/2010/main" val="4100865966"/>
      </p:ext>
    </p:extLst>
  </p:cSld>
  <p:clrMapOvr>
    <a:masterClrMapping/>
  </p:clrMapOvr>
  <mc:AlternateContent xmlns:mc="http://schemas.openxmlformats.org/markup-compatibility/2006">
    <mc:Choice xmlns:p14="http://schemas.microsoft.com/office/powerpoint/2010/main" Requires="p14">
      <p:transition spd="slow" p14:dur="2000" advTm="1162"/>
    </mc:Choice>
    <mc:Fallback>
      <p:transition spd="slow" advTm="11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FD423-DDE3-EA3B-E10D-51FF5DBCBDA6}"/>
            </a:ext>
          </a:extLst>
        </p:cNvPr>
        <p:cNvGrpSpPr/>
        <p:nvPr/>
      </p:nvGrpSpPr>
      <p:grpSpPr>
        <a:xfrm>
          <a:off x="0" y="0"/>
          <a:ext cx="0" cy="0"/>
          <a:chOff x="0" y="0"/>
          <a:chExt cx="0" cy="0"/>
        </a:xfrm>
      </p:grpSpPr>
      <p:grpSp>
        <p:nvGrpSpPr>
          <p:cNvPr id="5" name="组合 7">
            <a:extLst>
              <a:ext uri="{FF2B5EF4-FFF2-40B4-BE49-F238E27FC236}">
                <a16:creationId xmlns:a16="http://schemas.microsoft.com/office/drawing/2014/main" id="{C9599F24-E73B-686B-0724-1816125EEAD7}"/>
              </a:ext>
            </a:extLst>
          </p:cNvPr>
          <p:cNvGrpSpPr/>
          <p:nvPr/>
        </p:nvGrpSpPr>
        <p:grpSpPr>
          <a:xfrm>
            <a:off x="305863" y="490085"/>
            <a:ext cx="2573142" cy="450215"/>
            <a:chOff x="1783541" y="611833"/>
            <a:chExt cx="2573142" cy="387063"/>
          </a:xfrm>
        </p:grpSpPr>
        <p:sp>
          <p:nvSpPr>
            <p:cNvPr id="6" name="平行四边形 12">
              <a:extLst>
                <a:ext uri="{FF2B5EF4-FFF2-40B4-BE49-F238E27FC236}">
                  <a16:creationId xmlns:a16="http://schemas.microsoft.com/office/drawing/2014/main" id="{FEF5E999-A740-940E-5E66-A12F39521C4B}"/>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544E1FEB-BEEC-5FE7-2F10-5E1CB69C491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FF30B8F1-FB9F-DC53-7C47-42CD7F9FDA0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0D2E480A-293C-DB35-2E6A-B19F930408EB}"/>
              </a:ext>
            </a:extLst>
          </p:cNvPr>
          <p:cNvGrpSpPr/>
          <p:nvPr/>
        </p:nvGrpSpPr>
        <p:grpSpPr>
          <a:xfrm flipH="1">
            <a:off x="9070089" y="519391"/>
            <a:ext cx="2573142" cy="450215"/>
            <a:chOff x="1783541" y="611833"/>
            <a:chExt cx="2573142" cy="387063"/>
          </a:xfrm>
        </p:grpSpPr>
        <p:sp>
          <p:nvSpPr>
            <p:cNvPr id="10" name="平行四边形 9">
              <a:extLst>
                <a:ext uri="{FF2B5EF4-FFF2-40B4-BE49-F238E27FC236}">
                  <a16:creationId xmlns:a16="http://schemas.microsoft.com/office/drawing/2014/main" id="{868F9158-A853-EEEB-66FF-25479F4503D7}"/>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CA95C502-E9F6-0DF5-A8BE-DFE26EEBE759}"/>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0C244CB-07E4-D7DF-28FC-13486F247FEF}"/>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8BE113BB-A2D0-E526-F69F-7D3FD4CA2A6A}"/>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3952011A-9DF5-0EE8-8943-110B0BA5D36D}"/>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7824FC1F-1FDF-863D-3A41-CD26761082A2}"/>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25EA41E9-A2D3-89AD-A796-419C70B4CF21}"/>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41CC07F2-E876-36F5-764B-F11B5EDEF56C}"/>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118C69C0-3448-2A22-24EE-AD23F5C9D567}"/>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689EE74B-CAC0-2E09-D934-49399928D1E3}"/>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19F96DDF-98E5-6E66-E251-A68DF8073691}"/>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CC815A40-246F-5953-1798-36CFA7DED77D}"/>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C0021B4F-5B8C-0E13-10F1-BC8BA4099B01}"/>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E81060FC-2B6F-4B0F-5C15-C701EEEC2BDA}"/>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A5847AE4-5346-7925-D7BC-E3E3FE81DC8C}"/>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CD245691-0B46-004A-0A17-23664735BEAB}"/>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81586153-3476-31AE-68EB-E8487CB184AD}"/>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6EF720F4-3564-FA1D-5152-E6B7EF114A1A}"/>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2AA48A2B-ACEB-654A-90C0-4800828E961F}"/>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BA34DE38-6E6E-47ED-48A9-1A1D07C18ABB}"/>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BDBBB100-65AB-C17B-6B1E-64692AF9CD09}"/>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4" name="ZoneTexte 3">
            <a:extLst>
              <a:ext uri="{FF2B5EF4-FFF2-40B4-BE49-F238E27FC236}">
                <a16:creationId xmlns:a16="http://schemas.microsoft.com/office/drawing/2014/main" id="{96F234EB-0E85-75B8-F1BE-5B617FE456A4}"/>
              </a:ext>
            </a:extLst>
          </p:cNvPr>
          <p:cNvSpPr txBox="1"/>
          <p:nvPr/>
        </p:nvSpPr>
        <p:spPr>
          <a:xfrm>
            <a:off x="2897763" y="490085"/>
            <a:ext cx="6096000" cy="523220"/>
          </a:xfrm>
          <a:prstGeom prst="rect">
            <a:avLst/>
          </a:prstGeom>
          <a:noFill/>
        </p:spPr>
        <p:txBody>
          <a:bodyPr wrap="square">
            <a:spAutoFit/>
          </a:bodyPr>
          <a:lstStyle/>
          <a:p>
            <a:pPr algn="ctr"/>
            <a:r>
              <a:rPr lang="fr-FR" sz="2800" dirty="0"/>
              <a:t>Architecture de la Solution Proposée</a:t>
            </a:r>
          </a:p>
        </p:txBody>
      </p:sp>
      <p:pic>
        <p:nvPicPr>
          <p:cNvPr id="2" name="Image 1">
            <a:extLst>
              <a:ext uri="{FF2B5EF4-FFF2-40B4-BE49-F238E27FC236}">
                <a16:creationId xmlns:a16="http://schemas.microsoft.com/office/drawing/2014/main" id="{1BF898C3-D924-8E46-46E7-F6274957BD3F}"/>
              </a:ext>
            </a:extLst>
          </p:cNvPr>
          <p:cNvPicPr>
            <a:picLocks noChangeAspect="1"/>
          </p:cNvPicPr>
          <p:nvPr/>
        </p:nvPicPr>
        <p:blipFill>
          <a:blip r:embed="rId2"/>
          <a:stretch>
            <a:fillRect/>
          </a:stretch>
        </p:blipFill>
        <p:spPr>
          <a:xfrm>
            <a:off x="787078" y="1279964"/>
            <a:ext cx="7843738" cy="4368482"/>
          </a:xfrm>
          <a:prstGeom prst="rect">
            <a:avLst/>
          </a:prstGeom>
          <a:ln>
            <a:noFill/>
          </a:ln>
          <a:effectLst>
            <a:outerShdw blurRad="292100" dist="139700" dir="2700000" algn="tl" rotWithShape="0">
              <a:srgbClr val="333333">
                <a:alpha val="65000"/>
              </a:srgbClr>
            </a:outerShdw>
          </a:effectLst>
        </p:spPr>
      </p:pic>
      <p:sp>
        <p:nvSpPr>
          <p:cNvPr id="23" name="ZoneTexte 22">
            <a:extLst>
              <a:ext uri="{FF2B5EF4-FFF2-40B4-BE49-F238E27FC236}">
                <a16:creationId xmlns:a16="http://schemas.microsoft.com/office/drawing/2014/main" id="{EC7810C8-8506-0981-EE02-FE4217685D70}"/>
              </a:ext>
            </a:extLst>
          </p:cNvPr>
          <p:cNvSpPr txBox="1"/>
          <p:nvPr/>
        </p:nvSpPr>
        <p:spPr>
          <a:xfrm>
            <a:off x="1938371" y="5998583"/>
            <a:ext cx="6094070" cy="369332"/>
          </a:xfrm>
          <a:prstGeom prst="rect">
            <a:avLst/>
          </a:prstGeom>
          <a:noFill/>
        </p:spPr>
        <p:txBody>
          <a:bodyPr wrap="square">
            <a:spAutoFit/>
          </a:bodyPr>
          <a:lstStyle/>
          <a:p>
            <a:r>
              <a:rPr lang="fr-FR" sz="1800" dirty="0">
                <a:effectLst/>
                <a:latin typeface="Times New Roman" panose="02020603050405020304" pitchFamily="18" charset="0"/>
                <a:ea typeface="Calibri" panose="020F0502020204030204" pitchFamily="34" charset="0"/>
              </a:rPr>
              <a:t>Diagramme d’architecture Docker Conteneurs et interactions</a:t>
            </a:r>
            <a:endParaRPr lang="fr-FR" dirty="0"/>
          </a:p>
        </p:txBody>
      </p:sp>
      <p:sp>
        <p:nvSpPr>
          <p:cNvPr id="14" name="ZoneTexte 13">
            <a:extLst>
              <a:ext uri="{FF2B5EF4-FFF2-40B4-BE49-F238E27FC236}">
                <a16:creationId xmlns:a16="http://schemas.microsoft.com/office/drawing/2014/main" id="{03A3D217-7D7F-353E-916A-5F7E3F0F9E01}"/>
              </a:ext>
            </a:extLst>
          </p:cNvPr>
          <p:cNvSpPr txBox="1"/>
          <p:nvPr/>
        </p:nvSpPr>
        <p:spPr>
          <a:xfrm>
            <a:off x="8830422" y="1524381"/>
            <a:ext cx="2812809" cy="3693319"/>
          </a:xfrm>
          <a:prstGeom prst="rect">
            <a:avLst/>
          </a:prstGeom>
          <a:noFill/>
        </p:spPr>
        <p:txBody>
          <a:bodyPr wrap="square">
            <a:spAutoFit/>
          </a:bodyPr>
          <a:lstStyle/>
          <a:p>
            <a:pPr algn="just"/>
            <a:r>
              <a:rPr lang="fr-FR" dirty="0"/>
              <a:t>* </a:t>
            </a:r>
            <a:r>
              <a:rPr lang="fr-FR" sz="1800" dirty="0"/>
              <a:t>une version </a:t>
            </a:r>
            <a:r>
              <a:rPr lang="fr-FR" sz="1800" b="1" dirty="0"/>
              <a:t>Dockerisée</a:t>
            </a:r>
            <a:r>
              <a:rPr lang="fr-FR" sz="1800" dirty="0"/>
              <a:t>, plus portable, </a:t>
            </a:r>
            <a:r>
              <a:rPr lang="fr-FR" sz="1800" b="1" dirty="0"/>
              <a:t>orchestrée</a:t>
            </a:r>
            <a:r>
              <a:rPr lang="fr-FR" sz="1800" dirty="0"/>
              <a:t>  via </a:t>
            </a:r>
            <a:r>
              <a:rPr lang="fr-FR" sz="1800" b="1" dirty="0"/>
              <a:t>docker-compose</a:t>
            </a:r>
            <a:r>
              <a:rPr lang="fr-FR" sz="1800" dirty="0"/>
              <a:t>, intégrant tous les composants : ELK, API Flask, et simulateur de logs. </a:t>
            </a:r>
          </a:p>
          <a:p>
            <a:pPr algn="just"/>
            <a:r>
              <a:rPr lang="fr-FR" i="1" dirty="0">
                <a:latin typeface="fkGroteskNeue"/>
              </a:rPr>
              <a:t>* </a:t>
            </a:r>
            <a:r>
              <a:rPr lang="fr-FR" sz="1800" i="1" dirty="0">
                <a:latin typeface="fkGroteskNeue"/>
              </a:rPr>
              <a:t>Le déploiement sous Docker est optimal par rapport à la version locale, car il offre une meilleure portabilité, évolutivité et facilité de gestion de la solution SIEM/ML</a:t>
            </a:r>
            <a:endParaRPr lang="fr-FR" sz="1800" dirty="0"/>
          </a:p>
        </p:txBody>
      </p:sp>
      <p:pic>
        <p:nvPicPr>
          <p:cNvPr id="24" name="Image 23">
            <a:extLst>
              <a:ext uri="{FF2B5EF4-FFF2-40B4-BE49-F238E27FC236}">
                <a16:creationId xmlns:a16="http://schemas.microsoft.com/office/drawing/2014/main" id="{85D57C85-853D-D408-F79A-C2087D0002B6}"/>
              </a:ext>
            </a:extLst>
          </p:cNvPr>
          <p:cNvPicPr>
            <a:picLocks noChangeAspect="1"/>
          </p:cNvPicPr>
          <p:nvPr/>
        </p:nvPicPr>
        <p:blipFill>
          <a:blip r:embed="rId3"/>
          <a:stretch>
            <a:fillRect/>
          </a:stretch>
        </p:blipFill>
        <p:spPr>
          <a:xfrm>
            <a:off x="9285607" y="5481049"/>
            <a:ext cx="2322059" cy="586626"/>
          </a:xfrm>
          <a:prstGeom prst="rect">
            <a:avLst/>
          </a:prstGeom>
        </p:spPr>
      </p:pic>
    </p:spTree>
    <p:extLst>
      <p:ext uri="{BB962C8B-B14F-4D97-AF65-F5344CB8AC3E}">
        <p14:creationId xmlns:p14="http://schemas.microsoft.com/office/powerpoint/2010/main" val="2281408988"/>
      </p:ext>
    </p:extLst>
  </p:cSld>
  <p:clrMapOvr>
    <a:masterClrMapping/>
  </p:clrMapOvr>
  <mc:AlternateContent xmlns:mc="http://schemas.openxmlformats.org/markup-compatibility/2006">
    <mc:Choice xmlns:p14="http://schemas.microsoft.com/office/powerpoint/2010/main" Requires="p14">
      <p:transition spd="slow" p14:dur="2000" advTm="37469"/>
    </mc:Choice>
    <mc:Fallback>
      <p:transition spd="slow" advTm="3746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F7C44-D509-D321-59DF-AB3FADD90734}"/>
            </a:ext>
          </a:extLst>
        </p:cNvPr>
        <p:cNvGrpSpPr/>
        <p:nvPr/>
      </p:nvGrpSpPr>
      <p:grpSpPr>
        <a:xfrm>
          <a:off x="0" y="0"/>
          <a:ext cx="0" cy="0"/>
          <a:chOff x="0" y="0"/>
          <a:chExt cx="0" cy="0"/>
        </a:xfrm>
      </p:grpSpPr>
      <p:sp>
        <p:nvSpPr>
          <p:cNvPr id="3" name="矩形 4">
            <a:extLst>
              <a:ext uri="{FF2B5EF4-FFF2-40B4-BE49-F238E27FC236}">
                <a16:creationId xmlns:a16="http://schemas.microsoft.com/office/drawing/2014/main" id="{B0872651-F29F-5C0C-D46F-3FB369FEB596}"/>
              </a:ext>
            </a:extLst>
          </p:cNvPr>
          <p:cNvSpPr/>
          <p:nvPr/>
        </p:nvSpPr>
        <p:spPr>
          <a:xfrm>
            <a:off x="3393733" y="434865"/>
            <a:ext cx="6164357" cy="523220"/>
          </a:xfrm>
          <a:prstGeom prst="rect">
            <a:avLst/>
          </a:prstGeom>
        </p:spPr>
        <p:txBody>
          <a:bodyPr wrap="square" anchor="ctr">
            <a:spAutoFit/>
          </a:bodyPr>
          <a:lstStyle/>
          <a:p>
            <a:r>
              <a:rPr lang="fr-FR" sz="2800" dirty="0"/>
              <a:t>Visualisation &amp; Alerting dans Kibana</a:t>
            </a:r>
          </a:p>
        </p:txBody>
      </p:sp>
      <p:grpSp>
        <p:nvGrpSpPr>
          <p:cNvPr id="5" name="组合 7">
            <a:extLst>
              <a:ext uri="{FF2B5EF4-FFF2-40B4-BE49-F238E27FC236}">
                <a16:creationId xmlns:a16="http://schemas.microsoft.com/office/drawing/2014/main" id="{E914EAFF-A44B-4B51-EB36-901998CA5112}"/>
              </a:ext>
            </a:extLst>
          </p:cNvPr>
          <p:cNvGrpSpPr/>
          <p:nvPr/>
        </p:nvGrpSpPr>
        <p:grpSpPr>
          <a:xfrm>
            <a:off x="482651" y="507869"/>
            <a:ext cx="2573142" cy="450215"/>
            <a:chOff x="1783541" y="611833"/>
            <a:chExt cx="2573142" cy="387063"/>
          </a:xfrm>
        </p:grpSpPr>
        <p:sp>
          <p:nvSpPr>
            <p:cNvPr id="6" name="平行四边形 12">
              <a:extLst>
                <a:ext uri="{FF2B5EF4-FFF2-40B4-BE49-F238E27FC236}">
                  <a16:creationId xmlns:a16="http://schemas.microsoft.com/office/drawing/2014/main" id="{804F730A-CF1D-1922-B309-A4ED74DB73C3}"/>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C9306831-1FF2-B475-C405-84D5FC2E0999}"/>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E3742807-ECB9-EC41-2209-CCDAD412E361}"/>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1E16A407-76CD-0590-4435-29517E7B3142}"/>
              </a:ext>
            </a:extLst>
          </p:cNvPr>
          <p:cNvGrpSpPr/>
          <p:nvPr/>
        </p:nvGrpSpPr>
        <p:grpSpPr>
          <a:xfrm flipH="1">
            <a:off x="9113233" y="471945"/>
            <a:ext cx="2573142" cy="450215"/>
            <a:chOff x="1783541" y="611833"/>
            <a:chExt cx="2573142" cy="387063"/>
          </a:xfrm>
        </p:grpSpPr>
        <p:sp>
          <p:nvSpPr>
            <p:cNvPr id="10" name="平行四边形 9">
              <a:extLst>
                <a:ext uri="{FF2B5EF4-FFF2-40B4-BE49-F238E27FC236}">
                  <a16:creationId xmlns:a16="http://schemas.microsoft.com/office/drawing/2014/main" id="{D8394933-583C-C6B3-5C96-83D1B254ABD1}"/>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63B8407A-A86D-85A5-E2EC-2BD54BC47A0D}"/>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A47C2D2-D115-FFD8-85D4-F390D83E7A14}"/>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80A09C70-F12C-46CB-411D-D44F2517629E}"/>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9B9F5AFB-CA81-630A-6105-54FC693FE72C}"/>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40978177-3098-23EA-543E-861A7818B94C}"/>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B83237B6-972A-CD86-860C-97FACDC97027}"/>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47E45FAD-B68E-A7F6-BC78-8D1F1F9011A9}"/>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8049B218-4352-695F-832E-A53E0B5DE9FE}"/>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F15E7AC3-E163-D27B-5022-7BCB59EBC274}"/>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BB4B077E-AD03-830B-0D68-59C83C8C0AF6}"/>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DC1E776B-3B9D-4137-4290-12330C3C6BB5}"/>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B944AA72-B7A2-3347-4E82-FA50ED460F20}"/>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467ED7D9-8DD8-017E-38FD-EB234360EE28}"/>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E517686A-3278-115A-00FB-B2122C5FD8A9}"/>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5BF73E36-FE3F-2DC3-75B7-9AACE8DA2EFB}"/>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DC3B7CC2-2EAF-1B17-3C8F-CD564094BD0A}"/>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3EADDA94-7788-4998-04EA-93C530B059AC}"/>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70E33D04-2E2E-F8BC-F210-CCE6ACEE6484}"/>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D3AD2AFE-DFC5-8653-5470-152513DE0A73}"/>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AE01791A-D9AA-6827-D107-AD90FAB8EFE0}"/>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4" name="ZoneTexte 13">
            <a:extLst>
              <a:ext uri="{FF2B5EF4-FFF2-40B4-BE49-F238E27FC236}">
                <a16:creationId xmlns:a16="http://schemas.microsoft.com/office/drawing/2014/main" id="{49615D8D-3948-BAB1-8EAB-6B2CE351FE4C}"/>
              </a:ext>
            </a:extLst>
          </p:cNvPr>
          <p:cNvSpPr txBox="1"/>
          <p:nvPr/>
        </p:nvSpPr>
        <p:spPr>
          <a:xfrm>
            <a:off x="2971850" y="6088788"/>
            <a:ext cx="6097554" cy="369332"/>
          </a:xfrm>
          <a:prstGeom prst="rect">
            <a:avLst/>
          </a:prstGeom>
          <a:noFill/>
        </p:spPr>
        <p:txBody>
          <a:bodyPr wrap="square">
            <a:spAutoFit/>
          </a:bodyPr>
          <a:lstStyle/>
          <a:p>
            <a:pPr algn="ctr"/>
            <a:r>
              <a:rPr lang="fr-FR" b="1" dirty="0">
                <a:effectLst/>
                <a:latin typeface="Times New Roman" panose="02020603050405020304" pitchFamily="18" charset="0"/>
                <a:ea typeface="Calibri" panose="020F0502020204030204" pitchFamily="34" charset="0"/>
              </a:rPr>
              <a:t>dashboards final affichant plusieurs indicateurs clés</a:t>
            </a:r>
            <a:endParaRPr lang="fr-FR" b="1" dirty="0"/>
          </a:p>
        </p:txBody>
      </p:sp>
      <p:pic>
        <p:nvPicPr>
          <p:cNvPr id="23" name="Image 22">
            <a:extLst>
              <a:ext uri="{FF2B5EF4-FFF2-40B4-BE49-F238E27FC236}">
                <a16:creationId xmlns:a16="http://schemas.microsoft.com/office/drawing/2014/main" id="{F85EF8C3-B141-E4CE-A4BB-2719EEDBD4C8}"/>
              </a:ext>
            </a:extLst>
          </p:cNvPr>
          <p:cNvPicPr>
            <a:picLocks noChangeAspect="1"/>
          </p:cNvPicPr>
          <p:nvPr/>
        </p:nvPicPr>
        <p:blipFill>
          <a:blip r:embed="rId2"/>
          <a:stretch>
            <a:fillRect/>
          </a:stretch>
        </p:blipFill>
        <p:spPr>
          <a:xfrm>
            <a:off x="399513" y="1765748"/>
            <a:ext cx="11392974" cy="4113442"/>
          </a:xfrm>
          <a:prstGeom prst="rect">
            <a:avLst/>
          </a:prstGeom>
        </p:spPr>
      </p:pic>
      <p:sp>
        <p:nvSpPr>
          <p:cNvPr id="24" name="ZoneTexte 23">
            <a:extLst>
              <a:ext uri="{FF2B5EF4-FFF2-40B4-BE49-F238E27FC236}">
                <a16:creationId xmlns:a16="http://schemas.microsoft.com/office/drawing/2014/main" id="{CDA4D1E8-CEFC-B9F5-6025-00783BAE5ADA}"/>
              </a:ext>
            </a:extLst>
          </p:cNvPr>
          <p:cNvSpPr txBox="1"/>
          <p:nvPr/>
        </p:nvSpPr>
        <p:spPr>
          <a:xfrm>
            <a:off x="482651" y="963852"/>
            <a:ext cx="11739407" cy="584775"/>
          </a:xfrm>
          <a:prstGeom prst="rect">
            <a:avLst/>
          </a:prstGeom>
          <a:noFill/>
        </p:spPr>
        <p:txBody>
          <a:bodyPr wrap="square">
            <a:spAutoFit/>
          </a:bodyPr>
          <a:lstStyle/>
          <a:p>
            <a:r>
              <a:rPr lang="fr-FR" sz="1600" b="0" i="0" dirty="0">
                <a:effectLst/>
                <a:latin typeface="fkGroteskNeue"/>
              </a:rPr>
              <a:t>Dans Kibana, nous avons créé </a:t>
            </a:r>
            <a:endParaRPr lang="fr-FR" sz="1600" dirty="0">
              <a:latin typeface="fkGroteskNeue"/>
            </a:endParaRPr>
          </a:p>
          <a:p>
            <a:r>
              <a:rPr lang="fr-FR" sz="1600" b="0" i="0" dirty="0">
                <a:effectLst/>
                <a:latin typeface="fkGroteskNeue"/>
              </a:rPr>
              <a:t>1/ des dashboards interactifs montrant par exemple la répartition des attaques par protocole, la détection de pics d’activité suspecte.</a:t>
            </a:r>
          </a:p>
        </p:txBody>
      </p:sp>
    </p:spTree>
    <p:extLst>
      <p:ext uri="{BB962C8B-B14F-4D97-AF65-F5344CB8AC3E}">
        <p14:creationId xmlns:p14="http://schemas.microsoft.com/office/powerpoint/2010/main" val="3297309143"/>
      </p:ext>
    </p:extLst>
  </p:cSld>
  <p:clrMapOvr>
    <a:masterClrMapping/>
  </p:clrMapOvr>
  <mc:AlternateContent xmlns:mc="http://schemas.openxmlformats.org/markup-compatibility/2006">
    <mc:Choice xmlns:p14="http://schemas.microsoft.com/office/powerpoint/2010/main" Requires="p14">
      <p:transition spd="slow" p14:dur="2000" advTm="16642"/>
    </mc:Choice>
    <mc:Fallback>
      <p:transition spd="slow" advTm="1664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81092-74AD-7A70-FFF3-AECA99DD333B}"/>
            </a:ext>
          </a:extLst>
        </p:cNvPr>
        <p:cNvGrpSpPr/>
        <p:nvPr/>
      </p:nvGrpSpPr>
      <p:grpSpPr>
        <a:xfrm>
          <a:off x="0" y="0"/>
          <a:ext cx="0" cy="0"/>
          <a:chOff x="0" y="0"/>
          <a:chExt cx="0" cy="0"/>
        </a:xfrm>
      </p:grpSpPr>
      <p:sp>
        <p:nvSpPr>
          <p:cNvPr id="3" name="矩形 4">
            <a:extLst>
              <a:ext uri="{FF2B5EF4-FFF2-40B4-BE49-F238E27FC236}">
                <a16:creationId xmlns:a16="http://schemas.microsoft.com/office/drawing/2014/main" id="{173FC06C-50C9-A025-9026-0D3A04AF6422}"/>
              </a:ext>
            </a:extLst>
          </p:cNvPr>
          <p:cNvSpPr/>
          <p:nvPr/>
        </p:nvSpPr>
        <p:spPr>
          <a:xfrm>
            <a:off x="3412287" y="449926"/>
            <a:ext cx="6164357" cy="523220"/>
          </a:xfrm>
          <a:prstGeom prst="rect">
            <a:avLst/>
          </a:prstGeom>
        </p:spPr>
        <p:txBody>
          <a:bodyPr wrap="square" anchor="ctr">
            <a:spAutoFit/>
          </a:bodyPr>
          <a:lstStyle/>
          <a:p>
            <a:r>
              <a:rPr lang="fr-FR" sz="2800" dirty="0"/>
              <a:t>Visualisation &amp; Alerting dans Kibana</a:t>
            </a:r>
          </a:p>
        </p:txBody>
      </p:sp>
      <p:grpSp>
        <p:nvGrpSpPr>
          <p:cNvPr id="5" name="组合 7">
            <a:extLst>
              <a:ext uri="{FF2B5EF4-FFF2-40B4-BE49-F238E27FC236}">
                <a16:creationId xmlns:a16="http://schemas.microsoft.com/office/drawing/2014/main" id="{A6BDE3CE-67BD-DEAB-6B5F-28E56B2ED7E0}"/>
              </a:ext>
            </a:extLst>
          </p:cNvPr>
          <p:cNvGrpSpPr/>
          <p:nvPr/>
        </p:nvGrpSpPr>
        <p:grpSpPr>
          <a:xfrm>
            <a:off x="482651" y="507869"/>
            <a:ext cx="2573142" cy="450215"/>
            <a:chOff x="1783541" y="611833"/>
            <a:chExt cx="2573142" cy="387063"/>
          </a:xfrm>
        </p:grpSpPr>
        <p:sp>
          <p:nvSpPr>
            <p:cNvPr id="6" name="平行四边形 12">
              <a:extLst>
                <a:ext uri="{FF2B5EF4-FFF2-40B4-BE49-F238E27FC236}">
                  <a16:creationId xmlns:a16="http://schemas.microsoft.com/office/drawing/2014/main" id="{0DECC013-A1FE-DFC9-6D6F-7F47A38CB5D7}"/>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78317808-85FF-4617-0244-A53B1019594B}"/>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DA17C7B8-FC12-4EEF-9049-1CA747D630B0}"/>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D6381E11-E4FF-9761-5F76-19316B0D3C59}"/>
              </a:ext>
            </a:extLst>
          </p:cNvPr>
          <p:cNvGrpSpPr/>
          <p:nvPr/>
        </p:nvGrpSpPr>
        <p:grpSpPr>
          <a:xfrm flipH="1">
            <a:off x="9113233" y="471945"/>
            <a:ext cx="2573142" cy="450215"/>
            <a:chOff x="1783541" y="611833"/>
            <a:chExt cx="2573142" cy="387063"/>
          </a:xfrm>
        </p:grpSpPr>
        <p:sp>
          <p:nvSpPr>
            <p:cNvPr id="10" name="平行四边形 9">
              <a:extLst>
                <a:ext uri="{FF2B5EF4-FFF2-40B4-BE49-F238E27FC236}">
                  <a16:creationId xmlns:a16="http://schemas.microsoft.com/office/drawing/2014/main" id="{ECCB9F60-FB6A-5EDC-6D73-3435F33943CE}"/>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69E223CB-2B84-7115-00D5-4D986B27B8E1}"/>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AFBB408-78FA-9D97-9755-5AFC982E9D1C}"/>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B44EB817-D75F-6CFA-F921-0E376D2DA752}"/>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E666F4A9-4412-FA2C-5A57-997531F5CDB9}"/>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85E04238-4081-71F3-290D-BA63432A2FB3}"/>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98FE0477-AA6E-E053-1289-FF27AD36C8DA}"/>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ED31AB4B-0AEC-6858-9758-75F4935D5162}"/>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8EDA244C-15E1-F3DA-B802-191F575E7608}"/>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B344DFC0-152B-11EF-945E-720DE9C13478}"/>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687E0038-F354-3567-8A9F-B55628A4A31A}"/>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1AC71EB9-9E57-0ACB-DDBE-1AA9FAB9FEBB}"/>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C1B8DF57-D5D0-8EBC-0A6D-5EA56C67C86E}"/>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8AA36257-214B-120C-BCF3-F83CAD2F9B8C}"/>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54D6C200-9EEB-463D-844F-A439DE383B0F}"/>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576879A6-6145-20EA-73F3-71820377D701}"/>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72FC4E45-1A5F-AA32-FB55-7BD4FBEFBBA9}"/>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0C0C96EF-9DE5-6197-5A3B-4BB573C81D5C}"/>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233A4FD8-DBE2-7940-B813-03A13DC10A12}"/>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BC0C5F9C-A330-E68D-D438-88713E3C9802}"/>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A824A94F-1362-CEEE-A152-6DB1CB762DA5}"/>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pic>
        <p:nvPicPr>
          <p:cNvPr id="23" name="Image 22">
            <a:extLst>
              <a:ext uri="{FF2B5EF4-FFF2-40B4-BE49-F238E27FC236}">
                <a16:creationId xmlns:a16="http://schemas.microsoft.com/office/drawing/2014/main" id="{FC43A898-FF4C-9AA7-83FE-E9A030C39A48}"/>
              </a:ext>
            </a:extLst>
          </p:cNvPr>
          <p:cNvPicPr>
            <a:picLocks noChangeAspect="1"/>
          </p:cNvPicPr>
          <p:nvPr/>
        </p:nvPicPr>
        <p:blipFill>
          <a:blip r:embed="rId2"/>
          <a:stretch>
            <a:fillRect/>
          </a:stretch>
        </p:blipFill>
        <p:spPr>
          <a:xfrm>
            <a:off x="482651" y="1397411"/>
            <a:ext cx="10340945" cy="4449764"/>
          </a:xfrm>
          <a:prstGeom prst="rect">
            <a:avLst/>
          </a:prstGeom>
          <a:ln>
            <a:noFill/>
          </a:ln>
          <a:effectLst>
            <a:outerShdw blurRad="292100" dist="139700" dir="2700000" algn="tl" rotWithShape="0">
              <a:srgbClr val="333333">
                <a:alpha val="65000"/>
              </a:srgbClr>
            </a:outerShdw>
          </a:effectLst>
        </p:spPr>
      </p:pic>
      <p:sp>
        <p:nvSpPr>
          <p:cNvPr id="4" name="ZoneTexte 3">
            <a:extLst>
              <a:ext uri="{FF2B5EF4-FFF2-40B4-BE49-F238E27FC236}">
                <a16:creationId xmlns:a16="http://schemas.microsoft.com/office/drawing/2014/main" id="{FE25D4F3-B83F-FC85-9AE7-D29075ACC344}"/>
              </a:ext>
            </a:extLst>
          </p:cNvPr>
          <p:cNvSpPr txBox="1"/>
          <p:nvPr/>
        </p:nvSpPr>
        <p:spPr>
          <a:xfrm>
            <a:off x="2232496" y="6084003"/>
            <a:ext cx="7060708" cy="369332"/>
          </a:xfrm>
          <a:prstGeom prst="rect">
            <a:avLst/>
          </a:prstGeom>
          <a:noFill/>
        </p:spPr>
        <p:txBody>
          <a:bodyPr wrap="square">
            <a:spAutoFit/>
          </a:bodyPr>
          <a:lstStyle/>
          <a:p>
            <a:r>
              <a:rPr lang="fr-FR" sz="1800" b="1" dirty="0">
                <a:effectLst/>
                <a:latin typeface="Times New Roman" panose="02020603050405020304" pitchFamily="18" charset="0"/>
                <a:ea typeface="Calibri" panose="020F0502020204030204" pitchFamily="34" charset="0"/>
              </a:rPr>
              <a:t>Exemple de configuration d’une règle d’alerte basée sur les données.</a:t>
            </a:r>
            <a:endParaRPr lang="fr-FR" b="1" dirty="0"/>
          </a:p>
        </p:txBody>
      </p:sp>
      <p:sp>
        <p:nvSpPr>
          <p:cNvPr id="2" name="矩形 4">
            <a:extLst>
              <a:ext uri="{FF2B5EF4-FFF2-40B4-BE49-F238E27FC236}">
                <a16:creationId xmlns:a16="http://schemas.microsoft.com/office/drawing/2014/main" id="{173FC06C-50C9-A025-9026-0D3A04AF6422}"/>
              </a:ext>
            </a:extLst>
          </p:cNvPr>
          <p:cNvSpPr/>
          <p:nvPr/>
        </p:nvSpPr>
        <p:spPr>
          <a:xfrm>
            <a:off x="713975" y="1072101"/>
            <a:ext cx="8232239" cy="369332"/>
          </a:xfrm>
          <a:prstGeom prst="rect">
            <a:avLst/>
          </a:prstGeom>
        </p:spPr>
        <p:txBody>
          <a:bodyPr wrap="square" anchor="ctr">
            <a:spAutoFit/>
          </a:bodyPr>
          <a:lstStyle/>
          <a:p>
            <a:r>
              <a:rPr lang="fr-FR" dirty="0">
                <a:latin typeface="fkGroteskNeue"/>
              </a:rPr>
              <a:t> </a:t>
            </a:r>
            <a:r>
              <a:rPr lang="fr-FR" sz="1600" dirty="0">
                <a:latin typeface="fkGroteskNeue"/>
              </a:rPr>
              <a:t>2/ Des alertes configurables permettent la surveillance continue avec notifications par email. </a:t>
            </a:r>
            <a:endParaRPr lang="fr-FR" sz="1600" dirty="0"/>
          </a:p>
        </p:txBody>
      </p:sp>
    </p:spTree>
    <p:extLst>
      <p:ext uri="{BB962C8B-B14F-4D97-AF65-F5344CB8AC3E}">
        <p14:creationId xmlns:p14="http://schemas.microsoft.com/office/powerpoint/2010/main" val="3338008021"/>
      </p:ext>
    </p:extLst>
  </p:cSld>
  <p:clrMapOvr>
    <a:masterClrMapping/>
  </p:clrMapOvr>
  <mc:AlternateContent xmlns:mc="http://schemas.openxmlformats.org/markup-compatibility/2006">
    <mc:Choice xmlns:p14="http://schemas.microsoft.com/office/powerpoint/2010/main" Requires="p14">
      <p:transition spd="slow" p14:dur="2000" advTm="633"/>
    </mc:Choice>
    <mc:Fallback>
      <p:transition spd="slow" advTm="63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03CC5-774A-350A-5020-297D6CBDC5AF}"/>
            </a:ext>
          </a:extLst>
        </p:cNvPr>
        <p:cNvGrpSpPr/>
        <p:nvPr/>
      </p:nvGrpSpPr>
      <p:grpSpPr>
        <a:xfrm>
          <a:off x="0" y="0"/>
          <a:ext cx="0" cy="0"/>
          <a:chOff x="0" y="0"/>
          <a:chExt cx="0" cy="0"/>
        </a:xfrm>
      </p:grpSpPr>
      <p:sp>
        <p:nvSpPr>
          <p:cNvPr id="3" name="矩形 4">
            <a:extLst>
              <a:ext uri="{FF2B5EF4-FFF2-40B4-BE49-F238E27FC236}">
                <a16:creationId xmlns:a16="http://schemas.microsoft.com/office/drawing/2014/main" id="{A61E87F4-749C-CC95-CFA9-E259E72F1359}"/>
              </a:ext>
            </a:extLst>
          </p:cNvPr>
          <p:cNvSpPr/>
          <p:nvPr/>
        </p:nvSpPr>
        <p:spPr>
          <a:xfrm>
            <a:off x="3309791" y="435442"/>
            <a:ext cx="6164357" cy="523220"/>
          </a:xfrm>
          <a:prstGeom prst="rect">
            <a:avLst/>
          </a:prstGeom>
        </p:spPr>
        <p:txBody>
          <a:bodyPr wrap="square" anchor="ctr">
            <a:spAutoFit/>
          </a:bodyPr>
          <a:lstStyle/>
          <a:p>
            <a:r>
              <a:rPr lang="fr-FR" sz="2800" dirty="0"/>
              <a:t>Visualisation &amp; Alerting dans Kibana</a:t>
            </a:r>
          </a:p>
        </p:txBody>
      </p:sp>
      <p:grpSp>
        <p:nvGrpSpPr>
          <p:cNvPr id="5" name="组合 7">
            <a:extLst>
              <a:ext uri="{FF2B5EF4-FFF2-40B4-BE49-F238E27FC236}">
                <a16:creationId xmlns:a16="http://schemas.microsoft.com/office/drawing/2014/main" id="{22BB6163-863C-82AE-65F7-A6719E553BC5}"/>
              </a:ext>
            </a:extLst>
          </p:cNvPr>
          <p:cNvGrpSpPr/>
          <p:nvPr/>
        </p:nvGrpSpPr>
        <p:grpSpPr>
          <a:xfrm>
            <a:off x="482651" y="507869"/>
            <a:ext cx="2573142" cy="450215"/>
            <a:chOff x="1783541" y="611833"/>
            <a:chExt cx="2573142" cy="387063"/>
          </a:xfrm>
        </p:grpSpPr>
        <p:sp>
          <p:nvSpPr>
            <p:cNvPr id="6" name="平行四边形 12">
              <a:extLst>
                <a:ext uri="{FF2B5EF4-FFF2-40B4-BE49-F238E27FC236}">
                  <a16:creationId xmlns:a16="http://schemas.microsoft.com/office/drawing/2014/main" id="{8F5998CB-023C-64E2-1573-255BFD7DD9EE}"/>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787F32E0-37C9-3007-433B-5A1126C0063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EF40F6F0-9937-1981-CAB3-03E56F5E8F37}"/>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9C4BB1DB-0DBA-B33D-EB11-274ECBF9F3D1}"/>
              </a:ext>
            </a:extLst>
          </p:cNvPr>
          <p:cNvGrpSpPr/>
          <p:nvPr/>
        </p:nvGrpSpPr>
        <p:grpSpPr>
          <a:xfrm flipH="1">
            <a:off x="9113233" y="471945"/>
            <a:ext cx="2573142" cy="450215"/>
            <a:chOff x="1783541" y="611833"/>
            <a:chExt cx="2573142" cy="387063"/>
          </a:xfrm>
        </p:grpSpPr>
        <p:sp>
          <p:nvSpPr>
            <p:cNvPr id="10" name="平行四边形 9">
              <a:extLst>
                <a:ext uri="{FF2B5EF4-FFF2-40B4-BE49-F238E27FC236}">
                  <a16:creationId xmlns:a16="http://schemas.microsoft.com/office/drawing/2014/main" id="{37FF4285-DE9A-565D-EFAF-6991C1D04BAE}"/>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CE84A2B4-FD14-322F-AC9D-30F0B453A19E}"/>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5423BB6-4A8A-53BE-7084-7B8669F678B1}"/>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DFEC27AB-F91C-ED83-4CBF-246412C42C24}"/>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E2F3C418-41BD-F7DE-ADC2-92374EC88320}"/>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16C69EFD-D5E2-93F5-33C0-595592AFBC3A}"/>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E03EE8A6-4CDD-EF88-2D45-CC529E6DC76D}"/>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36B33612-68B7-89CC-8066-852F1329E230}"/>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05BED1FE-8772-A51E-193A-12AEBF3A03F1}"/>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ED1D6F9F-1AB9-3E92-39B0-04CE6E44EB4F}"/>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98E4F775-75FE-3CBD-B952-953F2F8A4AFC}"/>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B7E87EFE-CBF7-9C42-5684-C2742CDBEC51}"/>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9FE3F434-2B6B-5459-DB00-C04F2A83A7C0}"/>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49D4B6BF-16DF-4F8D-7E0C-A1B69A2C589F}"/>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FCB8AF91-7284-C28E-C01B-9A70BFF9196C}"/>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7ABA35DE-2573-7EBC-C415-782C7039F66F}"/>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FFABFBFC-18D3-08F6-069E-C00B9642939F}"/>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9FC2CE72-D9F2-37CF-E1E5-3BD46C7D5894}"/>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735A4207-73CF-2DA4-6004-61CAF9FF49F4}"/>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C6566196-E194-52FF-B950-3DB93F7BEF42}"/>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1F5E6C57-7FC8-DD39-5A95-3F886951CE75}"/>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pic>
        <p:nvPicPr>
          <p:cNvPr id="2" name="Image 1">
            <a:extLst>
              <a:ext uri="{FF2B5EF4-FFF2-40B4-BE49-F238E27FC236}">
                <a16:creationId xmlns:a16="http://schemas.microsoft.com/office/drawing/2014/main" id="{1426041B-8A83-8A0D-9607-84BD7250A1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9282" y="1282326"/>
            <a:ext cx="9007355" cy="3827422"/>
          </a:xfrm>
          <a:prstGeom prst="rect">
            <a:avLst/>
          </a:prstGeom>
          <a:ln>
            <a:noFill/>
          </a:ln>
          <a:effectLst>
            <a:outerShdw blurRad="292100" dist="139700" dir="2700000" algn="tl" rotWithShape="0">
              <a:srgbClr val="333333">
                <a:alpha val="65000"/>
              </a:srgbClr>
            </a:outerShdw>
          </a:effectLst>
        </p:spPr>
      </p:pic>
      <p:sp>
        <p:nvSpPr>
          <p:cNvPr id="24" name="ZoneTexte 23">
            <a:extLst>
              <a:ext uri="{FF2B5EF4-FFF2-40B4-BE49-F238E27FC236}">
                <a16:creationId xmlns:a16="http://schemas.microsoft.com/office/drawing/2014/main" id="{A743865E-C95F-D8A5-B42F-9F0BDB13B59B}"/>
              </a:ext>
            </a:extLst>
          </p:cNvPr>
          <p:cNvSpPr txBox="1"/>
          <p:nvPr/>
        </p:nvSpPr>
        <p:spPr>
          <a:xfrm>
            <a:off x="1922105" y="5413165"/>
            <a:ext cx="8696131" cy="498663"/>
          </a:xfrm>
          <a:prstGeom prst="rect">
            <a:avLst/>
          </a:prstGeom>
          <a:noFill/>
        </p:spPr>
        <p:txBody>
          <a:bodyPr wrap="square">
            <a:spAutoFit/>
          </a:bodyPr>
          <a:lstStyle/>
          <a:p>
            <a:pPr algn="ctr">
              <a:lnSpc>
                <a:spcPct val="150000"/>
              </a:lnSpc>
              <a:spcAft>
                <a:spcPts val="1000"/>
              </a:spcAft>
            </a:pPr>
            <a:r>
              <a:rPr lang="fr-FR" sz="2000" b="1" i="0"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Exemple de configuration d’une règle d’alerte basée sur un seuil</a:t>
            </a:r>
            <a:endParaRPr lang="fr-FR" sz="1200" b="1" i="1" kern="100" dirty="0">
              <a:solidFill>
                <a:srgbClr val="44546A"/>
              </a:solidFill>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26225465"/>
      </p:ext>
    </p:extLst>
  </p:cSld>
  <p:clrMapOvr>
    <a:masterClrMapping/>
  </p:clrMapOvr>
  <mc:AlternateContent xmlns:mc="http://schemas.openxmlformats.org/markup-compatibility/2006">
    <mc:Choice xmlns:p14="http://schemas.microsoft.com/office/powerpoint/2010/main" Requires="p14">
      <p:transition spd="slow" p14:dur="2000" advTm="3090"/>
    </mc:Choice>
    <mc:Fallback>
      <p:transition spd="slow" advTm="309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D6625-C0EE-4727-4F15-7A5C8FC205F1}"/>
            </a:ext>
          </a:extLst>
        </p:cNvPr>
        <p:cNvGrpSpPr/>
        <p:nvPr/>
      </p:nvGrpSpPr>
      <p:grpSpPr>
        <a:xfrm>
          <a:off x="0" y="0"/>
          <a:ext cx="0" cy="0"/>
          <a:chOff x="0" y="0"/>
          <a:chExt cx="0" cy="0"/>
        </a:xfrm>
      </p:grpSpPr>
      <p:sp>
        <p:nvSpPr>
          <p:cNvPr id="3" name="矩形 4">
            <a:extLst>
              <a:ext uri="{FF2B5EF4-FFF2-40B4-BE49-F238E27FC236}">
                <a16:creationId xmlns:a16="http://schemas.microsoft.com/office/drawing/2014/main" id="{3CE4A825-28F9-1C28-4394-F0494B656308}"/>
              </a:ext>
            </a:extLst>
          </p:cNvPr>
          <p:cNvSpPr/>
          <p:nvPr/>
        </p:nvSpPr>
        <p:spPr>
          <a:xfrm>
            <a:off x="3557760" y="507869"/>
            <a:ext cx="6164357" cy="523220"/>
          </a:xfrm>
          <a:prstGeom prst="rect">
            <a:avLst/>
          </a:prstGeom>
        </p:spPr>
        <p:txBody>
          <a:bodyPr wrap="square" anchor="ctr">
            <a:spAutoFit/>
          </a:bodyPr>
          <a:lstStyle/>
          <a:p>
            <a:r>
              <a:rPr lang="fr-FR" sz="2800" dirty="0"/>
              <a:t>Visualisation &amp; Alerting dans Kibana</a:t>
            </a:r>
          </a:p>
        </p:txBody>
      </p:sp>
      <p:grpSp>
        <p:nvGrpSpPr>
          <p:cNvPr id="5" name="组合 7">
            <a:extLst>
              <a:ext uri="{FF2B5EF4-FFF2-40B4-BE49-F238E27FC236}">
                <a16:creationId xmlns:a16="http://schemas.microsoft.com/office/drawing/2014/main" id="{003E2C15-7565-F2DC-A712-D0F097833797}"/>
              </a:ext>
            </a:extLst>
          </p:cNvPr>
          <p:cNvGrpSpPr/>
          <p:nvPr/>
        </p:nvGrpSpPr>
        <p:grpSpPr>
          <a:xfrm>
            <a:off x="482651" y="507869"/>
            <a:ext cx="2573142" cy="450215"/>
            <a:chOff x="1783541" y="611833"/>
            <a:chExt cx="2573142" cy="387063"/>
          </a:xfrm>
        </p:grpSpPr>
        <p:sp>
          <p:nvSpPr>
            <p:cNvPr id="6" name="平行四边形 12">
              <a:extLst>
                <a:ext uri="{FF2B5EF4-FFF2-40B4-BE49-F238E27FC236}">
                  <a16:creationId xmlns:a16="http://schemas.microsoft.com/office/drawing/2014/main" id="{E1C4D75D-F8A3-800B-F4E7-BB89307C17CA}"/>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C5A7BFCD-D22B-368D-702B-C63FEBF6534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0FD516A1-EE10-A8B0-5904-3A6B7A934141}"/>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C9838F8C-0A46-DD23-AD14-C2B29906740E}"/>
              </a:ext>
            </a:extLst>
          </p:cNvPr>
          <p:cNvGrpSpPr/>
          <p:nvPr/>
        </p:nvGrpSpPr>
        <p:grpSpPr>
          <a:xfrm flipH="1">
            <a:off x="9113233" y="471945"/>
            <a:ext cx="2573142" cy="450215"/>
            <a:chOff x="1783541" y="611833"/>
            <a:chExt cx="2573142" cy="387063"/>
          </a:xfrm>
        </p:grpSpPr>
        <p:sp>
          <p:nvSpPr>
            <p:cNvPr id="10" name="平行四边形 9">
              <a:extLst>
                <a:ext uri="{FF2B5EF4-FFF2-40B4-BE49-F238E27FC236}">
                  <a16:creationId xmlns:a16="http://schemas.microsoft.com/office/drawing/2014/main" id="{BA90814C-6B87-ABD7-8206-3D9237258C0E}"/>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1149CD9A-3DC9-7F56-68DB-A3B718C48386}"/>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3362D71-13F0-2022-9E57-73D37941DD35}"/>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10BFADB6-FE7E-74EB-8DD7-69CBFBFE8FBE}"/>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CB868630-44A8-FBE0-BE49-7C544AD7D179}"/>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927BCC2D-7919-E78D-EEA3-E7DFCD7FFC9C}"/>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58D10C3F-7610-64F5-4A9A-BFF22BBB10F4}"/>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F737C8D0-067D-A980-58C7-8CA6DCA5767A}"/>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DB2736E9-5DC6-9A19-1273-B1E9F9F78C57}"/>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37EC2E75-E122-4161-7478-3B1234E53371}"/>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488E5895-6C11-6134-4749-D48EBFE538A6}"/>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D607B840-E56C-16A8-E6A5-08ADA883ECE1}"/>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E54E7B86-7241-D823-EE21-EAB1D7C68B4E}"/>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5F8252B3-0CB8-0B76-E11A-DCC0365386CE}"/>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B8A09F8B-CFB6-E22F-0851-C15B79DBE8FD}"/>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DA56BF99-C17E-0611-D391-36B224535A37}"/>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F7040DB7-2A34-00F1-CD24-4BD9EFCA8339}"/>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FAA6330E-9696-300C-DA76-5BB325F4A7E1}"/>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C281F964-702E-80C4-14CD-06991B02427D}"/>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4738A19B-6793-8707-ECB6-08359762D7CD}"/>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6F98AA24-EBB3-05C0-D0D6-3AFF3D37FF44}"/>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pic>
        <p:nvPicPr>
          <p:cNvPr id="2" name="Image 1">
            <a:extLst>
              <a:ext uri="{FF2B5EF4-FFF2-40B4-BE49-F238E27FC236}">
                <a16:creationId xmlns:a16="http://schemas.microsoft.com/office/drawing/2014/main" id="{073EFA2E-019A-B6DA-61FD-B118E5BB39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4060" y="1346887"/>
            <a:ext cx="9667011" cy="4470201"/>
          </a:xfrm>
          <a:prstGeom prst="rect">
            <a:avLst/>
          </a:prstGeom>
          <a:ln>
            <a:noFill/>
          </a:ln>
          <a:effectLst>
            <a:outerShdw blurRad="292100" dist="139700" dir="2700000" algn="tl" rotWithShape="0">
              <a:srgbClr val="333333">
                <a:alpha val="65000"/>
              </a:srgbClr>
            </a:outerShdw>
          </a:effectLst>
        </p:spPr>
      </p:pic>
      <p:sp>
        <p:nvSpPr>
          <p:cNvPr id="14" name="ZoneTexte 13">
            <a:extLst>
              <a:ext uri="{FF2B5EF4-FFF2-40B4-BE49-F238E27FC236}">
                <a16:creationId xmlns:a16="http://schemas.microsoft.com/office/drawing/2014/main" id="{535CB18E-2CE3-A1E4-FAC4-284E6C95BABE}"/>
              </a:ext>
            </a:extLst>
          </p:cNvPr>
          <p:cNvSpPr txBox="1"/>
          <p:nvPr/>
        </p:nvSpPr>
        <p:spPr>
          <a:xfrm>
            <a:off x="2267339" y="6062069"/>
            <a:ext cx="6440455" cy="369332"/>
          </a:xfrm>
          <a:prstGeom prst="rect">
            <a:avLst/>
          </a:prstGeom>
          <a:noFill/>
        </p:spPr>
        <p:txBody>
          <a:bodyPr wrap="square">
            <a:spAutoFit/>
          </a:bodyPr>
          <a:lstStyle/>
          <a:p>
            <a:r>
              <a:rPr lang="fr-FR" sz="1800" b="1" dirty="0">
                <a:solidFill>
                  <a:srgbClr val="000000"/>
                </a:solidFill>
                <a:effectLst/>
                <a:latin typeface="Times New Roman" panose="02020603050405020304" pitchFamily="18" charset="0"/>
                <a:ea typeface="Calibri" panose="020F0502020204030204" pitchFamily="34" charset="0"/>
              </a:rPr>
              <a:t>Envoi et Réception avec succès des Alertes Kibana vers email</a:t>
            </a:r>
            <a:endParaRPr lang="fr-FR" b="1" dirty="0"/>
          </a:p>
        </p:txBody>
      </p:sp>
    </p:spTree>
    <p:extLst>
      <p:ext uri="{BB962C8B-B14F-4D97-AF65-F5344CB8AC3E}">
        <p14:creationId xmlns:p14="http://schemas.microsoft.com/office/powerpoint/2010/main" val="2902479349"/>
      </p:ext>
    </p:extLst>
  </p:cSld>
  <p:clrMapOvr>
    <a:masterClrMapping/>
  </p:clrMapOvr>
  <mc:AlternateContent xmlns:mc="http://schemas.openxmlformats.org/markup-compatibility/2006">
    <mc:Choice xmlns:p14="http://schemas.microsoft.com/office/powerpoint/2010/main" Requires="p14">
      <p:transition spd="slow" p14:dur="2000" advTm="2813"/>
    </mc:Choice>
    <mc:Fallback>
      <p:transition spd="slow" advTm="281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4">
            <a:extLst>
              <a:ext uri="{FF2B5EF4-FFF2-40B4-BE49-F238E27FC236}">
                <a16:creationId xmlns:a16="http://schemas.microsoft.com/office/drawing/2014/main" id="{CB89A58E-1E88-8142-DB13-C43AE7588461}"/>
              </a:ext>
            </a:extLst>
          </p:cNvPr>
          <p:cNvSpPr txBox="1"/>
          <p:nvPr/>
        </p:nvSpPr>
        <p:spPr>
          <a:xfrm>
            <a:off x="8727033" y="1175689"/>
            <a:ext cx="1678665" cy="1862048"/>
          </a:xfrm>
          <a:prstGeom prst="rect">
            <a:avLst/>
          </a:prstGeom>
          <a:noFill/>
        </p:spPr>
        <p:txBody>
          <a:bodyPr wrap="none" rtlCol="0">
            <a:spAutoFit/>
          </a:bodyPr>
          <a:lstStyle>
            <a:defPPr>
              <a:defRPr lang="en-US"/>
            </a:defPPr>
            <a:lvl1pPr algn="ctr">
              <a:defRPr sz="11500" b="1" i="1">
                <a:gradFill flip="none" rotWithShape="1">
                  <a:gsLst>
                    <a:gs pos="12000">
                      <a:schemeClr val="accent5">
                        <a:lumMod val="20000"/>
                        <a:lumOff val="80000"/>
                        <a:alpha val="0"/>
                      </a:schemeClr>
                    </a:gs>
                    <a:gs pos="100000">
                      <a:schemeClr val="accent5">
                        <a:lumMod val="60000"/>
                        <a:lumOff val="40000"/>
                      </a:schemeClr>
                    </a:gs>
                  </a:gsLst>
                  <a:lin ang="16200000" scaled="1"/>
                  <a:tileRect/>
                </a:gradFill>
                <a:cs typeface="+mn-ea"/>
              </a:defRPr>
            </a:lvl1pPr>
          </a:lstStyle>
          <a:p>
            <a:r>
              <a:rPr lang="en-US" dirty="0">
                <a:solidFill>
                  <a:schemeClr val="tx1">
                    <a:lumMod val="65000"/>
                    <a:lumOff val="35000"/>
                  </a:schemeClr>
                </a:solidFill>
                <a:sym typeface="+mn-lt"/>
              </a:rPr>
              <a:t>06</a:t>
            </a:r>
          </a:p>
        </p:txBody>
      </p:sp>
      <p:sp>
        <p:nvSpPr>
          <p:cNvPr id="4" name="文本框 55">
            <a:extLst>
              <a:ext uri="{FF2B5EF4-FFF2-40B4-BE49-F238E27FC236}">
                <a16:creationId xmlns:a16="http://schemas.microsoft.com/office/drawing/2014/main" id="{9434E76A-7E61-30D8-435C-D5C9CF98B0B0}"/>
              </a:ext>
            </a:extLst>
          </p:cNvPr>
          <p:cNvSpPr txBox="1"/>
          <p:nvPr/>
        </p:nvSpPr>
        <p:spPr>
          <a:xfrm>
            <a:off x="6903720" y="3162233"/>
            <a:ext cx="5120640" cy="1938992"/>
          </a:xfrm>
          <a:prstGeom prst="rect">
            <a:avLst/>
          </a:prstGeom>
          <a:noFill/>
        </p:spPr>
        <p:txBody>
          <a:bodyPr wrap="square" rtlCol="0">
            <a:spAutoFit/>
          </a:bodyPr>
          <a:lstStyle>
            <a:defPPr>
              <a:defRPr lang="en-US"/>
            </a:defPPr>
            <a:lvl1pPr>
              <a:defRPr sz="6600" b="1" i="1">
                <a:solidFill>
                  <a:schemeClr val="accent5">
                    <a:lumMod val="60000"/>
                    <a:lumOff val="40000"/>
                  </a:schemeClr>
                </a:solidFill>
                <a:cs typeface="+mn-ea"/>
              </a:defRPr>
            </a:lvl1pPr>
          </a:lstStyle>
          <a:p>
            <a:pPr algn="ctr"/>
            <a:r>
              <a:rPr lang="fr-FR" sz="6000" dirty="0">
                <a:solidFill>
                  <a:schemeClr val="tx1">
                    <a:lumMod val="65000"/>
                    <a:lumOff val="35000"/>
                  </a:schemeClr>
                </a:solidFill>
              </a:rPr>
              <a:t>Résultats &amp; Évaluation</a:t>
            </a:r>
          </a:p>
        </p:txBody>
      </p:sp>
      <p:pic>
        <p:nvPicPr>
          <p:cNvPr id="5" name="Image 4">
            <a:extLst>
              <a:ext uri="{FF2B5EF4-FFF2-40B4-BE49-F238E27FC236}">
                <a16:creationId xmlns:a16="http://schemas.microsoft.com/office/drawing/2014/main" id="{EF424309-A158-E72A-8AA7-3A78993E2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0"/>
            <a:ext cx="6126480" cy="6858000"/>
          </a:xfrm>
          <a:prstGeom prst="rect">
            <a:avLst/>
          </a:prstGeom>
          <a:ln>
            <a:noFill/>
          </a:ln>
          <a:effectLst>
            <a:outerShdw blurRad="292100" dist="139700" dir="2700000" algn="tl" rotWithShape="0">
              <a:srgbClr val="333333">
                <a:alpha val="65000"/>
              </a:srgbClr>
            </a:outerShdw>
          </a:effectLst>
        </p:spPr>
      </p:pic>
      <p:sp>
        <p:nvSpPr>
          <p:cNvPr id="6" name="Espace réservé du numéro de diapositive 5">
            <a:extLst>
              <a:ext uri="{FF2B5EF4-FFF2-40B4-BE49-F238E27FC236}">
                <a16:creationId xmlns:a16="http://schemas.microsoft.com/office/drawing/2014/main" id="{14C90E50-3732-3104-7B17-246A452F8EBD}"/>
              </a:ext>
            </a:extLst>
          </p:cNvPr>
          <p:cNvSpPr>
            <a:spLocks noGrp="1"/>
          </p:cNvSpPr>
          <p:nvPr>
            <p:ph type="sldNum" sz="quarter" idx="12"/>
          </p:nvPr>
        </p:nvSpPr>
        <p:spPr/>
        <p:txBody>
          <a:bodyPr/>
          <a:lstStyle/>
          <a:p>
            <a:fld id="{A04C0C48-6FB7-48F3-A40B-DA79E75E0133}" type="slidenum">
              <a:rPr lang="fr-FR" smtClean="0"/>
              <a:t>28</a:t>
            </a:fld>
            <a:endParaRPr lang="fr-FR"/>
          </a:p>
        </p:txBody>
      </p:sp>
      <p:sp>
        <p:nvSpPr>
          <p:cNvPr id="2" name="Espace réservé du pied de page 1">
            <a:extLst>
              <a:ext uri="{FF2B5EF4-FFF2-40B4-BE49-F238E27FC236}">
                <a16:creationId xmlns:a16="http://schemas.microsoft.com/office/drawing/2014/main" id="{D40A680F-1DF7-40DA-4542-7B50BB9DDF25}"/>
              </a:ext>
            </a:extLst>
          </p:cNvPr>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3243570236"/>
      </p:ext>
    </p:extLst>
  </p:cSld>
  <p:clrMapOvr>
    <a:masterClrMapping/>
  </p:clrMapOvr>
  <mc:AlternateContent xmlns:mc="http://schemas.openxmlformats.org/markup-compatibility/2006">
    <mc:Choice xmlns:p14="http://schemas.microsoft.com/office/powerpoint/2010/main" Requires="p14">
      <p:transition spd="slow" p14:dur="2000" advTm="689"/>
    </mc:Choice>
    <mc:Fallback>
      <p:transition spd="slow" advTm="68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DF8CF-9634-31E7-912E-3825937DCC01}"/>
            </a:ext>
          </a:extLst>
        </p:cNvPr>
        <p:cNvGrpSpPr/>
        <p:nvPr/>
      </p:nvGrpSpPr>
      <p:grpSpPr>
        <a:xfrm>
          <a:off x="0" y="0"/>
          <a:ext cx="0" cy="0"/>
          <a:chOff x="0" y="0"/>
          <a:chExt cx="0" cy="0"/>
        </a:xfrm>
      </p:grpSpPr>
      <p:sp>
        <p:nvSpPr>
          <p:cNvPr id="3" name="矩形 4">
            <a:extLst>
              <a:ext uri="{FF2B5EF4-FFF2-40B4-BE49-F238E27FC236}">
                <a16:creationId xmlns:a16="http://schemas.microsoft.com/office/drawing/2014/main" id="{992F3017-D77A-E196-7226-F1062858B3FA}"/>
              </a:ext>
            </a:extLst>
          </p:cNvPr>
          <p:cNvSpPr/>
          <p:nvPr/>
        </p:nvSpPr>
        <p:spPr>
          <a:xfrm>
            <a:off x="3974303" y="502895"/>
            <a:ext cx="4567246" cy="523220"/>
          </a:xfrm>
          <a:prstGeom prst="rect">
            <a:avLst/>
          </a:prstGeom>
        </p:spPr>
        <p:txBody>
          <a:bodyPr wrap="square" anchor="ctr">
            <a:spAutoFit/>
          </a:bodyPr>
          <a:lstStyle/>
          <a:p>
            <a:pPr algn="dist"/>
            <a:r>
              <a:rPr lang="fr-FR" sz="2800" dirty="0"/>
              <a:t>Résultats &amp; Évaluation</a:t>
            </a:r>
          </a:p>
        </p:txBody>
      </p:sp>
      <p:grpSp>
        <p:nvGrpSpPr>
          <p:cNvPr id="5" name="组合 7">
            <a:extLst>
              <a:ext uri="{FF2B5EF4-FFF2-40B4-BE49-F238E27FC236}">
                <a16:creationId xmlns:a16="http://schemas.microsoft.com/office/drawing/2014/main" id="{00C7C0FF-C62B-CA9A-A145-9F1E22016E4E}"/>
              </a:ext>
            </a:extLst>
          </p:cNvPr>
          <p:cNvGrpSpPr/>
          <p:nvPr/>
        </p:nvGrpSpPr>
        <p:grpSpPr>
          <a:xfrm>
            <a:off x="867747" y="539398"/>
            <a:ext cx="2573142" cy="450215"/>
            <a:chOff x="1783541" y="611833"/>
            <a:chExt cx="2573142" cy="387063"/>
          </a:xfrm>
        </p:grpSpPr>
        <p:sp>
          <p:nvSpPr>
            <p:cNvPr id="6" name="平行四边形 12">
              <a:extLst>
                <a:ext uri="{FF2B5EF4-FFF2-40B4-BE49-F238E27FC236}">
                  <a16:creationId xmlns:a16="http://schemas.microsoft.com/office/drawing/2014/main" id="{A089C37E-8CDE-9CEE-528C-461A47EECB3F}"/>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56C186A2-6EF3-6946-FD11-D88B79E04878}"/>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6DB42CD0-5534-FC94-9879-70EB6B254EB1}"/>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7BD27021-2D5D-E6F5-07D0-D5A02E04046F}"/>
              </a:ext>
            </a:extLst>
          </p:cNvPr>
          <p:cNvGrpSpPr/>
          <p:nvPr/>
        </p:nvGrpSpPr>
        <p:grpSpPr>
          <a:xfrm flipH="1">
            <a:off x="8991021" y="550651"/>
            <a:ext cx="2573142" cy="450215"/>
            <a:chOff x="1783541" y="611833"/>
            <a:chExt cx="2573142" cy="387063"/>
          </a:xfrm>
        </p:grpSpPr>
        <p:sp>
          <p:nvSpPr>
            <p:cNvPr id="10" name="平行四边形 9">
              <a:extLst>
                <a:ext uri="{FF2B5EF4-FFF2-40B4-BE49-F238E27FC236}">
                  <a16:creationId xmlns:a16="http://schemas.microsoft.com/office/drawing/2014/main" id="{FDC3EB22-D393-1589-C6E0-5D055891C535}"/>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FCB9174F-5DDD-98F4-DAE1-91E395DF248E}"/>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71B6738-4F38-0E1F-C276-54EBBA91C57B}"/>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C8CCF280-F6BC-FEA5-CC78-ED38F0E490D8}"/>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E0641430-2329-440C-F54D-8533AADF95F3}"/>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FC54D6AC-CD23-41CD-F5D5-BF750F239DB5}"/>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F9D1C704-935A-80D1-B2F8-CC7A1BB81BDE}"/>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4BD50B2C-B0E7-46DA-BF7F-9455599AF396}"/>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AA5B7324-1EB6-9040-F95D-23F0AF705A7E}"/>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3CA6335D-10D0-8EB7-69D3-F1B2A851A9BB}"/>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8FE6DBA0-95B4-E186-3319-C306F2A9911E}"/>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6273E56F-5324-3724-C7D6-D8DA70AF588E}"/>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F0018D7E-D795-1C58-CFF4-CCDF4AEE8C74}"/>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FAF5F3D2-17AD-94E7-C8CC-8B3E6C8969A3}"/>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932DDC0F-8B33-47E9-CC93-5F9A4B8A214C}"/>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FEB54FFD-0F2E-549A-93F3-BA1E67DD5251}"/>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94530390-E942-F2A8-A66F-74E461D1CBBD}"/>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4687F6C0-785F-2559-63F1-4DAC60F89928}"/>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FDF8EDD8-AA11-11C6-4ECB-A67B02BF0CAA}"/>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3AFEA440-6895-8DCB-1BB1-8018AAF5A6CD}"/>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841AD896-52A4-3337-80B8-C419F7DE1D35}"/>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aphicFrame>
        <p:nvGraphicFramePr>
          <p:cNvPr id="23" name="Diagramme 22">
            <a:extLst>
              <a:ext uri="{FF2B5EF4-FFF2-40B4-BE49-F238E27FC236}">
                <a16:creationId xmlns:a16="http://schemas.microsoft.com/office/drawing/2014/main" id="{F970FB0B-DC70-7039-5F95-CAA2C527F24E}"/>
              </a:ext>
            </a:extLst>
          </p:cNvPr>
          <p:cNvGraphicFramePr/>
          <p:nvPr>
            <p:extLst>
              <p:ext uri="{D42A27DB-BD31-4B8C-83A1-F6EECF244321}">
                <p14:modId xmlns:p14="http://schemas.microsoft.com/office/powerpoint/2010/main" val="1679433607"/>
              </p:ext>
            </p:extLst>
          </p:nvPr>
        </p:nvGraphicFramePr>
        <p:xfrm>
          <a:off x="628061" y="1673908"/>
          <a:ext cx="10936102" cy="4479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a:extLst>
              <a:ext uri="{FF2B5EF4-FFF2-40B4-BE49-F238E27FC236}">
                <a16:creationId xmlns:a16="http://schemas.microsoft.com/office/drawing/2014/main" id="{A7360DEE-C0B3-016A-7715-54B46C7AEE8E}"/>
              </a:ext>
            </a:extLst>
          </p:cNvPr>
          <p:cNvSpPr txBox="1"/>
          <p:nvPr/>
        </p:nvSpPr>
        <p:spPr>
          <a:xfrm>
            <a:off x="610725" y="1189972"/>
            <a:ext cx="838029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Sur cette slide, nous présentons les résultats et l’évaluation de notre projet.</a:t>
            </a:r>
          </a:p>
        </p:txBody>
      </p:sp>
      <p:sp>
        <p:nvSpPr>
          <p:cNvPr id="24" name="ZoneTexte 23">
            <a:extLst>
              <a:ext uri="{FF2B5EF4-FFF2-40B4-BE49-F238E27FC236}">
                <a16:creationId xmlns:a16="http://schemas.microsoft.com/office/drawing/2014/main" id="{EC8AFA64-9E40-9D37-204C-D50A4A9A58CB}"/>
              </a:ext>
            </a:extLst>
          </p:cNvPr>
          <p:cNvSpPr txBox="1"/>
          <p:nvPr/>
        </p:nvSpPr>
        <p:spPr>
          <a:xfrm>
            <a:off x="628061" y="6224919"/>
            <a:ext cx="883903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fkGroteskNeue"/>
              </a:rPr>
              <a:t>Ces étapes nous ont permis de confirmer la robustesse et l’efficacité de notre solution</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7624540"/>
      </p:ext>
    </p:extLst>
  </p:cSld>
  <p:clrMapOvr>
    <a:masterClrMapping/>
  </p:clrMapOvr>
  <mc:AlternateContent xmlns:mc="http://schemas.openxmlformats.org/markup-compatibility/2006">
    <mc:Choice xmlns:p14="http://schemas.microsoft.com/office/powerpoint/2010/main" Requires="p14">
      <p:transition spd="slow" p14:dur="2000" advTm="30902"/>
    </mc:Choice>
    <mc:Fallback>
      <p:transition spd="slow" advTm="3090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5978F-7461-EE8C-E34C-82A84124C639}"/>
            </a:ext>
          </a:extLst>
        </p:cNvPr>
        <p:cNvGrpSpPr/>
        <p:nvPr/>
      </p:nvGrpSpPr>
      <p:grpSpPr>
        <a:xfrm>
          <a:off x="0" y="0"/>
          <a:ext cx="0" cy="0"/>
          <a:chOff x="0" y="0"/>
          <a:chExt cx="0" cy="0"/>
        </a:xfrm>
      </p:grpSpPr>
      <p:sp>
        <p:nvSpPr>
          <p:cNvPr id="101" name="文本框 55">
            <a:extLst>
              <a:ext uri="{FF2B5EF4-FFF2-40B4-BE49-F238E27FC236}">
                <a16:creationId xmlns:a16="http://schemas.microsoft.com/office/drawing/2014/main" id="{46D86E75-5855-999A-E44E-1E0F385D0BAC}"/>
              </a:ext>
            </a:extLst>
          </p:cNvPr>
          <p:cNvSpPr txBox="1"/>
          <p:nvPr/>
        </p:nvSpPr>
        <p:spPr>
          <a:xfrm>
            <a:off x="6903720" y="3527993"/>
            <a:ext cx="5120640" cy="1107996"/>
          </a:xfrm>
          <a:prstGeom prst="rect">
            <a:avLst/>
          </a:prstGeom>
          <a:noFill/>
        </p:spPr>
        <p:txBody>
          <a:bodyPr wrap="square" rtlCol="0">
            <a:spAutoFit/>
          </a:bodyPr>
          <a:lstStyle>
            <a:defPPr>
              <a:defRPr lang="en-US"/>
            </a:defPPr>
            <a:lvl1pPr>
              <a:defRPr sz="6600" b="1" i="1">
                <a:solidFill>
                  <a:schemeClr val="accent5">
                    <a:lumMod val="60000"/>
                    <a:lumOff val="40000"/>
                  </a:schemeClr>
                </a:solidFill>
                <a:cs typeface="+mn-ea"/>
              </a:defRPr>
            </a:lvl1pPr>
          </a:lstStyle>
          <a:p>
            <a:pPr algn="ctr"/>
            <a:r>
              <a:rPr lang="fr-FR" dirty="0">
                <a:solidFill>
                  <a:schemeClr val="tx1">
                    <a:lumMod val="65000"/>
                    <a:lumOff val="35000"/>
                  </a:schemeClr>
                </a:solidFill>
              </a:rPr>
              <a:t> Introduction</a:t>
            </a:r>
            <a:endParaRPr lang="zh-CN" altLang="en-US" dirty="0">
              <a:solidFill>
                <a:schemeClr val="tx1">
                  <a:lumMod val="65000"/>
                  <a:lumOff val="35000"/>
                </a:schemeClr>
              </a:solidFill>
              <a:sym typeface="+mn-lt"/>
            </a:endParaRPr>
          </a:p>
        </p:txBody>
      </p:sp>
      <p:sp>
        <p:nvSpPr>
          <p:cNvPr id="2" name="文本框 54">
            <a:extLst>
              <a:ext uri="{FF2B5EF4-FFF2-40B4-BE49-F238E27FC236}">
                <a16:creationId xmlns:a16="http://schemas.microsoft.com/office/drawing/2014/main" id="{BB2E4DB8-D049-07FE-E152-01489571AC7A}"/>
              </a:ext>
            </a:extLst>
          </p:cNvPr>
          <p:cNvSpPr txBox="1"/>
          <p:nvPr/>
        </p:nvSpPr>
        <p:spPr>
          <a:xfrm>
            <a:off x="8727033" y="1175689"/>
            <a:ext cx="1678665" cy="1862048"/>
          </a:xfrm>
          <a:prstGeom prst="rect">
            <a:avLst/>
          </a:prstGeom>
          <a:noFill/>
        </p:spPr>
        <p:txBody>
          <a:bodyPr wrap="none" rtlCol="0">
            <a:spAutoFit/>
          </a:bodyPr>
          <a:lstStyle>
            <a:defPPr>
              <a:defRPr lang="en-US"/>
            </a:defPPr>
            <a:lvl1pPr algn="ctr">
              <a:defRPr sz="11500" b="1" i="1">
                <a:gradFill flip="none" rotWithShape="1">
                  <a:gsLst>
                    <a:gs pos="12000">
                      <a:schemeClr val="accent5">
                        <a:lumMod val="20000"/>
                        <a:lumOff val="80000"/>
                        <a:alpha val="0"/>
                      </a:schemeClr>
                    </a:gs>
                    <a:gs pos="100000">
                      <a:schemeClr val="accent5">
                        <a:lumMod val="60000"/>
                        <a:lumOff val="40000"/>
                      </a:schemeClr>
                    </a:gs>
                  </a:gsLst>
                  <a:lin ang="16200000" scaled="1"/>
                  <a:tileRect/>
                </a:gradFill>
                <a:cs typeface="+mn-ea"/>
              </a:defRPr>
            </a:lvl1pPr>
          </a:lstStyle>
          <a:p>
            <a:r>
              <a:rPr lang="en-US" dirty="0">
                <a:solidFill>
                  <a:schemeClr val="tx1">
                    <a:lumMod val="65000"/>
                    <a:lumOff val="35000"/>
                  </a:schemeClr>
                </a:solidFill>
                <a:sym typeface="+mn-lt"/>
              </a:rPr>
              <a:t>01</a:t>
            </a:r>
          </a:p>
        </p:txBody>
      </p:sp>
      <p:pic>
        <p:nvPicPr>
          <p:cNvPr id="11" name="Image 10">
            <a:extLst>
              <a:ext uri="{FF2B5EF4-FFF2-40B4-BE49-F238E27FC236}">
                <a16:creationId xmlns:a16="http://schemas.microsoft.com/office/drawing/2014/main" id="{3AE41715-653B-AC39-DB7C-1686746F9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0"/>
            <a:ext cx="648208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5678020"/>
      </p:ext>
    </p:extLst>
  </p:cSld>
  <p:clrMapOvr>
    <a:masterClrMapping/>
  </p:clrMapOvr>
  <mc:AlternateContent xmlns:mc="http://schemas.openxmlformats.org/markup-compatibility/2006">
    <mc:Choice xmlns:p14="http://schemas.microsoft.com/office/powerpoint/2010/main" Requires="p14">
      <p:transition spd="slow" p14:dur="2000" advTm="23102"/>
    </mc:Choice>
    <mc:Fallback>
      <p:transition spd="slow" advTm="2310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DF549-ADF4-B89C-A9AA-6C42D2F1628D}"/>
            </a:ext>
          </a:extLst>
        </p:cNvPr>
        <p:cNvGrpSpPr/>
        <p:nvPr/>
      </p:nvGrpSpPr>
      <p:grpSpPr>
        <a:xfrm>
          <a:off x="0" y="0"/>
          <a:ext cx="0" cy="0"/>
          <a:chOff x="0" y="0"/>
          <a:chExt cx="0" cy="0"/>
        </a:xfrm>
      </p:grpSpPr>
      <p:sp>
        <p:nvSpPr>
          <p:cNvPr id="3" name="矩形 4">
            <a:extLst>
              <a:ext uri="{FF2B5EF4-FFF2-40B4-BE49-F238E27FC236}">
                <a16:creationId xmlns:a16="http://schemas.microsoft.com/office/drawing/2014/main" id="{D112CA24-ACA3-F380-04FD-86875E3CA9FF}"/>
              </a:ext>
            </a:extLst>
          </p:cNvPr>
          <p:cNvSpPr/>
          <p:nvPr/>
        </p:nvSpPr>
        <p:spPr>
          <a:xfrm>
            <a:off x="4079983" y="502894"/>
            <a:ext cx="4567246" cy="523220"/>
          </a:xfrm>
          <a:prstGeom prst="rect">
            <a:avLst/>
          </a:prstGeom>
        </p:spPr>
        <p:txBody>
          <a:bodyPr wrap="square" anchor="ctr">
            <a:spAutoFit/>
          </a:bodyPr>
          <a:lstStyle/>
          <a:p>
            <a:pPr algn="dist"/>
            <a:r>
              <a:rPr lang="fr-FR" sz="2800" dirty="0"/>
              <a:t>Résultats &amp; Évaluation</a:t>
            </a:r>
          </a:p>
        </p:txBody>
      </p:sp>
      <p:grpSp>
        <p:nvGrpSpPr>
          <p:cNvPr id="5" name="组合 7">
            <a:extLst>
              <a:ext uri="{FF2B5EF4-FFF2-40B4-BE49-F238E27FC236}">
                <a16:creationId xmlns:a16="http://schemas.microsoft.com/office/drawing/2014/main" id="{728A0740-B4BC-A1D0-F2E7-D3C7DAA38235}"/>
              </a:ext>
            </a:extLst>
          </p:cNvPr>
          <p:cNvGrpSpPr/>
          <p:nvPr/>
        </p:nvGrpSpPr>
        <p:grpSpPr>
          <a:xfrm>
            <a:off x="867747" y="539398"/>
            <a:ext cx="2573142" cy="450215"/>
            <a:chOff x="1783541" y="611833"/>
            <a:chExt cx="2573142" cy="387063"/>
          </a:xfrm>
        </p:grpSpPr>
        <p:sp>
          <p:nvSpPr>
            <p:cNvPr id="6" name="平行四边形 12">
              <a:extLst>
                <a:ext uri="{FF2B5EF4-FFF2-40B4-BE49-F238E27FC236}">
                  <a16:creationId xmlns:a16="http://schemas.microsoft.com/office/drawing/2014/main" id="{0723F7F1-972C-AD72-2566-5014A963D6FB}"/>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B7483F8C-A4C3-EA9F-BFC4-A9F6AD8D736D}"/>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2342BAA2-DE47-7BB8-D008-A26A3F245E12}"/>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2801EE17-FE47-9A31-42A1-D59B7FC9C9AC}"/>
              </a:ext>
            </a:extLst>
          </p:cNvPr>
          <p:cNvGrpSpPr/>
          <p:nvPr/>
        </p:nvGrpSpPr>
        <p:grpSpPr>
          <a:xfrm flipH="1">
            <a:off x="8991021" y="550651"/>
            <a:ext cx="2573142" cy="450215"/>
            <a:chOff x="1783541" y="611833"/>
            <a:chExt cx="2573142" cy="387063"/>
          </a:xfrm>
        </p:grpSpPr>
        <p:sp>
          <p:nvSpPr>
            <p:cNvPr id="10" name="平行四边形 9">
              <a:extLst>
                <a:ext uri="{FF2B5EF4-FFF2-40B4-BE49-F238E27FC236}">
                  <a16:creationId xmlns:a16="http://schemas.microsoft.com/office/drawing/2014/main" id="{7E831832-C224-2754-1628-3A6B8089BA72}"/>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AB386807-ECB7-3B0A-710C-5D4F3995CAE6}"/>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C47782A-E4AE-AB49-0C4A-03518DFD7AEB}"/>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EEB30079-02EF-8AF5-EC03-36B9580D112B}"/>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D0450876-901F-4D51-5B33-CB8F15B386E7}"/>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B259D2CC-D0B6-B4E7-8284-5E2D31066944}"/>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836AE116-7015-D287-3E7E-0D54D6433478}"/>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00E2D940-3DB9-0F13-A888-F398AB0865F8}"/>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F6BE7FDD-9D56-8C79-F51E-8F6187B00AA0}"/>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D97397F9-9112-43D9-E423-6DE8EC3C7E38}"/>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EAC9B6F7-66AD-662B-D9C9-B23F9B43C87F}"/>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1756CA3A-E20C-8DEB-482E-D4C1E0196C90}"/>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B4FC76B1-A2CE-368B-5E8F-2DA8E4386B88}"/>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D7B73D8B-21CF-7672-DA7E-8EC1344CA7E4}"/>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70AA0FD4-B742-F6F4-21F1-8165CCAE5D02}"/>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CA604DE4-1DAB-09BD-9B9B-8CB699BC43CC}"/>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E3767BBA-74D8-B19C-6D39-F50DEF7A0012}"/>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5905F17B-1D37-8224-52CD-980D54EA2C80}"/>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575DD962-5C3A-23A4-2571-BA75AB240797}"/>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AA9FD6CA-A8F4-EBB1-0BFD-30C17F5CB04B}"/>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9F7DD547-7FCF-692B-0BC3-375F95C2B0B6}"/>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aphicFrame>
        <p:nvGraphicFramePr>
          <p:cNvPr id="2" name="Tableau 1">
            <a:extLst>
              <a:ext uri="{FF2B5EF4-FFF2-40B4-BE49-F238E27FC236}">
                <a16:creationId xmlns:a16="http://schemas.microsoft.com/office/drawing/2014/main" id="{2CCE6DC0-CD8F-7A0B-2DCB-3352FACFCFAC}"/>
              </a:ext>
            </a:extLst>
          </p:cNvPr>
          <p:cNvGraphicFramePr>
            <a:graphicFrameLocks noGrp="1"/>
          </p:cNvGraphicFramePr>
          <p:nvPr/>
        </p:nvGraphicFramePr>
        <p:xfrm>
          <a:off x="2748728" y="2090818"/>
          <a:ext cx="5898501" cy="2478190"/>
        </p:xfrm>
        <a:graphic>
          <a:graphicData uri="http://schemas.openxmlformats.org/drawingml/2006/table">
            <a:tbl>
              <a:tblPr>
                <a:tableStyleId>{35758FB7-9AC5-4552-8A53-C91805E547FA}</a:tableStyleId>
              </a:tblPr>
              <a:tblGrid>
                <a:gridCol w="1966167">
                  <a:extLst>
                    <a:ext uri="{9D8B030D-6E8A-4147-A177-3AD203B41FA5}">
                      <a16:colId xmlns:a16="http://schemas.microsoft.com/office/drawing/2014/main" val="2047725286"/>
                    </a:ext>
                  </a:extLst>
                </a:gridCol>
                <a:gridCol w="1966167">
                  <a:extLst>
                    <a:ext uri="{9D8B030D-6E8A-4147-A177-3AD203B41FA5}">
                      <a16:colId xmlns:a16="http://schemas.microsoft.com/office/drawing/2014/main" val="442063695"/>
                    </a:ext>
                  </a:extLst>
                </a:gridCol>
                <a:gridCol w="1966167">
                  <a:extLst>
                    <a:ext uri="{9D8B030D-6E8A-4147-A177-3AD203B41FA5}">
                      <a16:colId xmlns:a16="http://schemas.microsoft.com/office/drawing/2014/main" val="1995553590"/>
                    </a:ext>
                  </a:extLst>
                </a:gridCol>
              </a:tblGrid>
              <a:tr h="367622">
                <a:tc>
                  <a:txBody>
                    <a:bodyPr/>
                    <a:lstStyle/>
                    <a:p>
                      <a:pPr algn="ctr"/>
                      <a:r>
                        <a:rPr lang="fr-FR" dirty="0"/>
                        <a:t>Critère</a:t>
                      </a:r>
                    </a:p>
                  </a:txBody>
                  <a:tcPr anchor="ctr"/>
                </a:tc>
                <a:tc>
                  <a:txBody>
                    <a:bodyPr/>
                    <a:lstStyle/>
                    <a:p>
                      <a:pPr algn="ctr"/>
                      <a:r>
                        <a:rPr lang="fr-FR" b="1"/>
                        <a:t>XGBoost</a:t>
                      </a:r>
                      <a:endParaRPr lang="fr-FR"/>
                    </a:p>
                  </a:txBody>
                  <a:tcPr anchor="ctr"/>
                </a:tc>
                <a:tc>
                  <a:txBody>
                    <a:bodyPr/>
                    <a:lstStyle/>
                    <a:p>
                      <a:pPr algn="ctr"/>
                      <a:r>
                        <a:rPr lang="fr-FR" b="1"/>
                        <a:t>Régression Logistique</a:t>
                      </a:r>
                      <a:endParaRPr lang="fr-FR"/>
                    </a:p>
                  </a:txBody>
                  <a:tcPr anchor="ctr"/>
                </a:tc>
                <a:extLst>
                  <a:ext uri="{0D108BD9-81ED-4DB2-BD59-A6C34878D82A}">
                    <a16:rowId xmlns:a16="http://schemas.microsoft.com/office/drawing/2014/main" val="3041248436"/>
                  </a:ext>
                </a:extLst>
              </a:tr>
              <a:tr h="367622">
                <a:tc>
                  <a:txBody>
                    <a:bodyPr/>
                    <a:lstStyle/>
                    <a:p>
                      <a:pPr algn="ctr"/>
                      <a:r>
                        <a:rPr lang="fr-FR" b="1"/>
                        <a:t>Précision</a:t>
                      </a:r>
                      <a:endParaRPr lang="fr-FR"/>
                    </a:p>
                  </a:txBody>
                  <a:tcPr anchor="ctr"/>
                </a:tc>
                <a:tc>
                  <a:txBody>
                    <a:bodyPr/>
                    <a:lstStyle/>
                    <a:p>
                      <a:pPr algn="ctr"/>
                      <a:r>
                        <a:rPr lang="fr-FR" b="1" dirty="0"/>
                        <a:t>1.00</a:t>
                      </a:r>
                      <a:endParaRPr lang="fr-FR" dirty="0"/>
                    </a:p>
                  </a:txBody>
                  <a:tcPr anchor="ctr"/>
                </a:tc>
                <a:tc>
                  <a:txBody>
                    <a:bodyPr/>
                    <a:lstStyle/>
                    <a:p>
                      <a:pPr algn="ctr"/>
                      <a:r>
                        <a:rPr lang="fr-FR" b="1"/>
                        <a:t>≈ 0.90</a:t>
                      </a:r>
                      <a:endParaRPr lang="fr-FR"/>
                    </a:p>
                  </a:txBody>
                  <a:tcPr anchor="ctr"/>
                </a:tc>
                <a:extLst>
                  <a:ext uri="{0D108BD9-81ED-4DB2-BD59-A6C34878D82A}">
                    <a16:rowId xmlns:a16="http://schemas.microsoft.com/office/drawing/2014/main" val="288267567"/>
                  </a:ext>
                </a:extLst>
              </a:tr>
              <a:tr h="367622">
                <a:tc>
                  <a:txBody>
                    <a:bodyPr/>
                    <a:lstStyle/>
                    <a:p>
                      <a:pPr algn="ctr"/>
                      <a:r>
                        <a:rPr lang="fr-FR" b="1"/>
                        <a:t>F1-Score</a:t>
                      </a:r>
                      <a:endParaRPr lang="fr-FR"/>
                    </a:p>
                  </a:txBody>
                  <a:tcPr anchor="ctr"/>
                </a:tc>
                <a:tc>
                  <a:txBody>
                    <a:bodyPr/>
                    <a:lstStyle/>
                    <a:p>
                      <a:pPr algn="ctr"/>
                      <a:r>
                        <a:rPr lang="fr-FR" b="1"/>
                        <a:t>1.00</a:t>
                      </a:r>
                      <a:endParaRPr lang="fr-FR"/>
                    </a:p>
                  </a:txBody>
                  <a:tcPr anchor="ctr"/>
                </a:tc>
                <a:tc>
                  <a:txBody>
                    <a:bodyPr/>
                    <a:lstStyle/>
                    <a:p>
                      <a:pPr algn="ctr"/>
                      <a:r>
                        <a:rPr lang="fr-FR" b="1"/>
                        <a:t>≈ 0.90</a:t>
                      </a:r>
                      <a:endParaRPr lang="fr-FR"/>
                    </a:p>
                  </a:txBody>
                  <a:tcPr anchor="ctr"/>
                </a:tc>
                <a:extLst>
                  <a:ext uri="{0D108BD9-81ED-4DB2-BD59-A6C34878D82A}">
                    <a16:rowId xmlns:a16="http://schemas.microsoft.com/office/drawing/2014/main" val="2671315818"/>
                  </a:ext>
                </a:extLst>
              </a:tr>
              <a:tr h="367622">
                <a:tc>
                  <a:txBody>
                    <a:bodyPr/>
                    <a:lstStyle/>
                    <a:p>
                      <a:pPr algn="ctr"/>
                      <a:r>
                        <a:rPr lang="fr-FR" b="1"/>
                        <a:t>Accuracy</a:t>
                      </a:r>
                      <a:endParaRPr lang="fr-FR"/>
                    </a:p>
                  </a:txBody>
                  <a:tcPr anchor="ctr"/>
                </a:tc>
                <a:tc>
                  <a:txBody>
                    <a:bodyPr/>
                    <a:lstStyle/>
                    <a:p>
                      <a:pPr algn="ctr"/>
                      <a:r>
                        <a:rPr lang="fr-FR" b="1"/>
                        <a:t>1.00</a:t>
                      </a:r>
                      <a:endParaRPr lang="fr-FR"/>
                    </a:p>
                  </a:txBody>
                  <a:tcPr anchor="ctr"/>
                </a:tc>
                <a:tc>
                  <a:txBody>
                    <a:bodyPr/>
                    <a:lstStyle/>
                    <a:p>
                      <a:pPr algn="ctr"/>
                      <a:r>
                        <a:rPr lang="fr-FR" b="1"/>
                        <a:t>0.90</a:t>
                      </a:r>
                      <a:endParaRPr lang="fr-FR"/>
                    </a:p>
                  </a:txBody>
                  <a:tcPr anchor="ctr"/>
                </a:tc>
                <a:extLst>
                  <a:ext uri="{0D108BD9-81ED-4DB2-BD59-A6C34878D82A}">
                    <a16:rowId xmlns:a16="http://schemas.microsoft.com/office/drawing/2014/main" val="3603462834"/>
                  </a:ext>
                </a:extLst>
              </a:tr>
              <a:tr h="367622">
                <a:tc>
                  <a:txBody>
                    <a:bodyPr/>
                    <a:lstStyle/>
                    <a:p>
                      <a:pPr algn="ctr"/>
                      <a:r>
                        <a:rPr lang="fr-FR" b="1"/>
                        <a:t>Erreurs</a:t>
                      </a:r>
                      <a:endParaRPr lang="fr-FR"/>
                    </a:p>
                  </a:txBody>
                  <a:tcPr anchor="ctr"/>
                </a:tc>
                <a:tc>
                  <a:txBody>
                    <a:bodyPr/>
                    <a:lstStyle/>
                    <a:p>
                      <a:pPr algn="ctr"/>
                      <a:r>
                        <a:rPr lang="fr-FR" b="1"/>
                        <a:t>Aucune erreur</a:t>
                      </a:r>
                      <a:endParaRPr lang="fr-FR"/>
                    </a:p>
                  </a:txBody>
                  <a:tcPr anchor="ctr"/>
                </a:tc>
                <a:tc>
                  <a:txBody>
                    <a:bodyPr/>
                    <a:lstStyle/>
                    <a:p>
                      <a:pPr algn="ctr"/>
                      <a:r>
                        <a:rPr lang="fr-FR" b="1"/>
                        <a:t>Quelques erreurs</a:t>
                      </a:r>
                      <a:endParaRPr lang="fr-FR"/>
                    </a:p>
                  </a:txBody>
                  <a:tcPr anchor="ctr"/>
                </a:tc>
                <a:extLst>
                  <a:ext uri="{0D108BD9-81ED-4DB2-BD59-A6C34878D82A}">
                    <a16:rowId xmlns:a16="http://schemas.microsoft.com/office/drawing/2014/main" val="3462116819"/>
                  </a:ext>
                </a:extLst>
              </a:tr>
              <a:tr h="367622">
                <a:tc>
                  <a:txBody>
                    <a:bodyPr/>
                    <a:lstStyle/>
                    <a:p>
                      <a:pPr algn="ctr"/>
                      <a:r>
                        <a:rPr lang="fr-FR" b="1"/>
                        <a:t>Complexité</a:t>
                      </a:r>
                      <a:endParaRPr lang="fr-FR"/>
                    </a:p>
                  </a:txBody>
                  <a:tcPr anchor="ctr"/>
                </a:tc>
                <a:tc>
                  <a:txBody>
                    <a:bodyPr/>
                    <a:lstStyle/>
                    <a:p>
                      <a:pPr algn="ctr"/>
                      <a:r>
                        <a:rPr lang="fr-FR"/>
                        <a:t>Élevée</a:t>
                      </a:r>
                    </a:p>
                  </a:txBody>
                  <a:tcPr anchor="ctr"/>
                </a:tc>
                <a:tc>
                  <a:txBody>
                    <a:bodyPr/>
                    <a:lstStyle/>
                    <a:p>
                      <a:pPr algn="ctr"/>
                      <a:r>
                        <a:rPr lang="fr-FR" dirty="0"/>
                        <a:t>Faible</a:t>
                      </a:r>
                    </a:p>
                  </a:txBody>
                  <a:tcPr anchor="ctr"/>
                </a:tc>
                <a:extLst>
                  <a:ext uri="{0D108BD9-81ED-4DB2-BD59-A6C34878D82A}">
                    <a16:rowId xmlns:a16="http://schemas.microsoft.com/office/drawing/2014/main" val="57714964"/>
                  </a:ext>
                </a:extLst>
              </a:tr>
            </a:tbl>
          </a:graphicData>
        </a:graphic>
      </p:graphicFrame>
      <p:sp>
        <p:nvSpPr>
          <p:cNvPr id="27" name="ZoneTexte 26">
            <a:extLst>
              <a:ext uri="{FF2B5EF4-FFF2-40B4-BE49-F238E27FC236}">
                <a16:creationId xmlns:a16="http://schemas.microsoft.com/office/drawing/2014/main" id="{69F97B8E-F726-A88C-57EE-519BC154F9D7}"/>
              </a:ext>
            </a:extLst>
          </p:cNvPr>
          <p:cNvSpPr txBox="1"/>
          <p:nvPr/>
        </p:nvSpPr>
        <p:spPr>
          <a:xfrm>
            <a:off x="2476241" y="1307674"/>
            <a:ext cx="6097554" cy="498663"/>
          </a:xfrm>
          <a:prstGeom prst="rect">
            <a:avLst/>
          </a:prstGeom>
          <a:noFill/>
        </p:spPr>
        <p:txBody>
          <a:bodyPr wrap="square">
            <a:spAutoFit/>
          </a:bodyPr>
          <a:lstStyle/>
          <a:p>
            <a:pPr lvl="1" algn="ctr">
              <a:lnSpc>
                <a:spcPct val="150000"/>
              </a:lnSpc>
              <a:spcBef>
                <a:spcPts val="800"/>
              </a:spcBef>
              <a:spcAft>
                <a:spcPts val="400"/>
              </a:spcAft>
            </a:pPr>
            <a:r>
              <a:rPr lang="fr-FR" sz="2000" b="1" kern="100" dirty="0">
                <a:latin typeface="Times New Roman" panose="02020603050405020304" pitchFamily="18" charset="0"/>
                <a:ea typeface="Times New Roman" panose="02020603050405020304" pitchFamily="18" charset="0"/>
                <a:cs typeface="Times New Roman" panose="02020603050405020304" pitchFamily="18" charset="0"/>
              </a:rPr>
              <a:t>1</a:t>
            </a:r>
            <a:r>
              <a:rPr lang="fr-FR"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 Évaluation du modèle Machine Learning</a:t>
            </a:r>
          </a:p>
        </p:txBody>
      </p:sp>
      <p:sp>
        <p:nvSpPr>
          <p:cNvPr id="14" name="ZoneTexte 13">
            <a:extLst>
              <a:ext uri="{FF2B5EF4-FFF2-40B4-BE49-F238E27FC236}">
                <a16:creationId xmlns:a16="http://schemas.microsoft.com/office/drawing/2014/main" id="{D1A6B6A5-162A-7E85-19F3-BE7645D93373}"/>
              </a:ext>
            </a:extLst>
          </p:cNvPr>
          <p:cNvSpPr txBox="1"/>
          <p:nvPr/>
        </p:nvSpPr>
        <p:spPr>
          <a:xfrm>
            <a:off x="1063690" y="4940701"/>
            <a:ext cx="10823510" cy="1477328"/>
          </a:xfrm>
          <a:prstGeom prst="rect">
            <a:avLst/>
          </a:prstGeom>
          <a:noFill/>
        </p:spPr>
        <p:txBody>
          <a:bodyPr wrap="square">
            <a:spAutoFit/>
          </a:bodyPr>
          <a:lstStyle/>
          <a:p>
            <a:pPr algn="just"/>
            <a:r>
              <a:rPr lang="fr-FR" dirty="0"/>
              <a:t>Dans cette phase, on a évalué les performances des deux modèles de machine learning. </a:t>
            </a:r>
          </a:p>
          <a:p>
            <a:pPr algn="just"/>
            <a:r>
              <a:rPr lang="fr-FR" dirty="0"/>
              <a:t>1/ </a:t>
            </a:r>
            <a:r>
              <a:rPr lang="fr-FR" b="1" dirty="0"/>
              <a:t>XGBoost s’est montré très précis</a:t>
            </a:r>
            <a:r>
              <a:rPr lang="fr-FR" dirty="0"/>
              <a:t>, sans erreur sur nos tests, mais il est plus complexe à manipuler. </a:t>
            </a:r>
          </a:p>
          <a:p>
            <a:pPr algn="just"/>
            <a:r>
              <a:rPr lang="fr-FR" dirty="0"/>
              <a:t>2/ La régression logistique, en revanche, est plus simple, plus rapide, et reste globalement efficace.</a:t>
            </a:r>
          </a:p>
          <a:p>
            <a:pPr algn="just"/>
            <a:r>
              <a:rPr lang="fr-FR" dirty="0"/>
              <a:t>         Le pipeline mis en place fonctionne bien, mais il faudra surveiller la qualité des données en production pour garantir des résultats fiables.</a:t>
            </a:r>
          </a:p>
        </p:txBody>
      </p:sp>
    </p:spTree>
    <p:extLst>
      <p:ext uri="{BB962C8B-B14F-4D97-AF65-F5344CB8AC3E}">
        <p14:creationId xmlns:p14="http://schemas.microsoft.com/office/powerpoint/2010/main" val="2298220398"/>
      </p:ext>
    </p:extLst>
  </p:cSld>
  <p:clrMapOvr>
    <a:masterClrMapping/>
  </p:clrMapOvr>
  <mc:AlternateContent xmlns:mc="http://schemas.openxmlformats.org/markup-compatibility/2006">
    <mc:Choice xmlns:p14="http://schemas.microsoft.com/office/powerpoint/2010/main" Requires="p14">
      <p:transition spd="slow" p14:dur="2000" advTm="37964"/>
    </mc:Choice>
    <mc:Fallback>
      <p:transition spd="slow" advTm="37964"/>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12BB7-8B06-013D-AEDB-B93E2E79254B}"/>
            </a:ext>
          </a:extLst>
        </p:cNvPr>
        <p:cNvGrpSpPr/>
        <p:nvPr/>
      </p:nvGrpSpPr>
      <p:grpSpPr>
        <a:xfrm>
          <a:off x="0" y="0"/>
          <a:ext cx="0" cy="0"/>
          <a:chOff x="0" y="0"/>
          <a:chExt cx="0" cy="0"/>
        </a:xfrm>
      </p:grpSpPr>
      <p:grpSp>
        <p:nvGrpSpPr>
          <p:cNvPr id="5" name="组合 7">
            <a:extLst>
              <a:ext uri="{FF2B5EF4-FFF2-40B4-BE49-F238E27FC236}">
                <a16:creationId xmlns:a16="http://schemas.microsoft.com/office/drawing/2014/main" id="{2CA37D3F-87B9-9D9F-48A9-341C06A91C01}"/>
              </a:ext>
            </a:extLst>
          </p:cNvPr>
          <p:cNvGrpSpPr/>
          <p:nvPr/>
        </p:nvGrpSpPr>
        <p:grpSpPr>
          <a:xfrm>
            <a:off x="867747" y="539398"/>
            <a:ext cx="2573142" cy="450215"/>
            <a:chOff x="1783541" y="611833"/>
            <a:chExt cx="2573142" cy="387063"/>
          </a:xfrm>
        </p:grpSpPr>
        <p:sp>
          <p:nvSpPr>
            <p:cNvPr id="6" name="平行四边形 12">
              <a:extLst>
                <a:ext uri="{FF2B5EF4-FFF2-40B4-BE49-F238E27FC236}">
                  <a16:creationId xmlns:a16="http://schemas.microsoft.com/office/drawing/2014/main" id="{3F0C6376-9FBD-56F0-F8ED-57B4DC49DF0B}"/>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AA85163F-818F-07D6-229E-33E9A6AE52F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C8446A0D-3C6C-96A0-CC40-A097F4A02D95}"/>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92DEB241-B0D5-3FD0-944F-0B94F79F4C02}"/>
              </a:ext>
            </a:extLst>
          </p:cNvPr>
          <p:cNvGrpSpPr/>
          <p:nvPr/>
        </p:nvGrpSpPr>
        <p:grpSpPr>
          <a:xfrm flipH="1">
            <a:off x="8991021" y="550651"/>
            <a:ext cx="2573142" cy="450215"/>
            <a:chOff x="1783541" y="611833"/>
            <a:chExt cx="2573142" cy="387063"/>
          </a:xfrm>
        </p:grpSpPr>
        <p:sp>
          <p:nvSpPr>
            <p:cNvPr id="10" name="平行四边形 9">
              <a:extLst>
                <a:ext uri="{FF2B5EF4-FFF2-40B4-BE49-F238E27FC236}">
                  <a16:creationId xmlns:a16="http://schemas.microsoft.com/office/drawing/2014/main" id="{CF1D9F39-BD59-52ED-8B88-D63B232E7B2D}"/>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1F534B7A-0947-713E-0531-419415184C87}"/>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99D4ADB-BA3C-69AD-C636-4B8F6BA87CD8}"/>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67C5D672-A6D8-4453-C8B7-133612882195}"/>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826BEB97-1B4A-F0FA-0157-B59ED0E2F728}"/>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60856E29-51FF-4DBD-B349-D9C8771AF417}"/>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647B4543-C821-A9BE-46B5-5E859A75DE44}"/>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090B1CE6-91FF-F23F-7239-957D3E4B1410}"/>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C3AC4C75-F76F-9A42-EBF6-3A3288C56056}"/>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59C6C39C-10C3-3383-90F0-59EA4981FEB2}"/>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4EA71467-14BC-421E-1AE4-DB7E4CA6CADE}"/>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C8128D4F-8AFA-F6EF-1C23-B1265D29D115}"/>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9DF71FAB-0725-EDF0-7F20-07CED9504305}"/>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59734CD0-8D3D-FE36-9B84-4007FFB78EA9}"/>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4208877F-23F9-3398-9937-47E62E04D955}"/>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E7F5793F-1AFE-87D8-2A97-159B8C19B94F}"/>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0840FD43-2453-F22F-D582-C4A4CC9E5A66}"/>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770FAD98-71D8-173C-5E03-EC8A974D66D1}"/>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09828C16-24F8-C5E7-9DB5-DE8E5B2E00B7}"/>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89EFCA88-A050-3D31-947F-42D9E91E2C42}"/>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8879C98A-D200-C5A5-E07A-00A1C75F7E6C}"/>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3" name="ZoneTexte 22">
            <a:extLst>
              <a:ext uri="{FF2B5EF4-FFF2-40B4-BE49-F238E27FC236}">
                <a16:creationId xmlns:a16="http://schemas.microsoft.com/office/drawing/2014/main" id="{0FD5B1F9-06D7-E0CD-82E3-BFAA3B50A48C}"/>
              </a:ext>
            </a:extLst>
          </p:cNvPr>
          <p:cNvSpPr txBox="1"/>
          <p:nvPr/>
        </p:nvSpPr>
        <p:spPr>
          <a:xfrm>
            <a:off x="1439282" y="1699833"/>
            <a:ext cx="7920000" cy="461665"/>
          </a:xfrm>
          <a:prstGeom prst="rect">
            <a:avLst/>
          </a:prstGeom>
          <a:noFill/>
        </p:spPr>
        <p:txBody>
          <a:bodyPr wrap="square">
            <a:spAutoFit/>
          </a:bodyPr>
          <a:lstStyle/>
          <a:p>
            <a:r>
              <a:rPr lang="fr-FR" sz="2400" b="1" dirty="0"/>
              <a:t>A/ Choix des seuils de débit pour la surveillance du pipeline </a:t>
            </a:r>
            <a:endParaRPr lang="fr-FR" sz="2400" dirty="0"/>
          </a:p>
        </p:txBody>
      </p:sp>
      <p:graphicFrame>
        <p:nvGraphicFramePr>
          <p:cNvPr id="4" name="Tableau 3">
            <a:extLst>
              <a:ext uri="{FF2B5EF4-FFF2-40B4-BE49-F238E27FC236}">
                <a16:creationId xmlns:a16="http://schemas.microsoft.com/office/drawing/2014/main" id="{5C5C1D9C-FF00-F556-FCD5-05EA49EAB2F3}"/>
              </a:ext>
            </a:extLst>
          </p:cNvPr>
          <p:cNvGraphicFramePr>
            <a:graphicFrameLocks noGrp="1"/>
          </p:cNvGraphicFramePr>
          <p:nvPr>
            <p:extLst>
              <p:ext uri="{D42A27DB-BD31-4B8C-83A1-F6EECF244321}">
                <p14:modId xmlns:p14="http://schemas.microsoft.com/office/powerpoint/2010/main" val="3291902561"/>
              </p:ext>
            </p:extLst>
          </p:nvPr>
        </p:nvGraphicFramePr>
        <p:xfrm>
          <a:off x="1439282" y="3745497"/>
          <a:ext cx="9144162" cy="1682115"/>
        </p:xfrm>
        <a:graphic>
          <a:graphicData uri="http://schemas.openxmlformats.org/drawingml/2006/table">
            <a:tbl>
              <a:tblPr firstRow="1" firstCol="1" bandRow="1">
                <a:tableStyleId>{5C22544A-7EE6-4342-B048-85BDC9FD1C3A}</a:tableStyleId>
              </a:tblPr>
              <a:tblGrid>
                <a:gridCol w="1217642">
                  <a:extLst>
                    <a:ext uri="{9D8B030D-6E8A-4147-A177-3AD203B41FA5}">
                      <a16:colId xmlns:a16="http://schemas.microsoft.com/office/drawing/2014/main" val="2690783746"/>
                    </a:ext>
                  </a:extLst>
                </a:gridCol>
                <a:gridCol w="2760174">
                  <a:extLst>
                    <a:ext uri="{9D8B030D-6E8A-4147-A177-3AD203B41FA5}">
                      <a16:colId xmlns:a16="http://schemas.microsoft.com/office/drawing/2014/main" val="2075123378"/>
                    </a:ext>
                  </a:extLst>
                </a:gridCol>
                <a:gridCol w="3091497">
                  <a:extLst>
                    <a:ext uri="{9D8B030D-6E8A-4147-A177-3AD203B41FA5}">
                      <a16:colId xmlns:a16="http://schemas.microsoft.com/office/drawing/2014/main" val="3189765896"/>
                    </a:ext>
                  </a:extLst>
                </a:gridCol>
                <a:gridCol w="2074849">
                  <a:extLst>
                    <a:ext uri="{9D8B030D-6E8A-4147-A177-3AD203B41FA5}">
                      <a16:colId xmlns:a16="http://schemas.microsoft.com/office/drawing/2014/main" val="754351457"/>
                    </a:ext>
                  </a:extLst>
                </a:gridCol>
              </a:tblGrid>
              <a:tr h="477419">
                <a:tc>
                  <a:txBody>
                    <a:bodyPr/>
                    <a:lstStyle/>
                    <a:p>
                      <a:pPr algn="ctr">
                        <a:lnSpc>
                          <a:spcPct val="150000"/>
                        </a:lnSpc>
                        <a:spcAft>
                          <a:spcPts val="800"/>
                        </a:spcAft>
                        <a:buNone/>
                      </a:pPr>
                      <a:r>
                        <a:rPr lang="fr-FR" sz="2000" kern="100" dirty="0">
                          <a:effectLst/>
                        </a:rPr>
                        <a:t>Cas</a:t>
                      </a:r>
                      <a:endParaRPr lang="fr-FR" sz="20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2000" kern="100" dirty="0">
                          <a:effectLst/>
                        </a:rPr>
                        <a:t>Débit injecté (événements/min)</a:t>
                      </a:r>
                      <a:endParaRPr lang="fr-FR" sz="20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2000" kern="100" dirty="0">
                          <a:effectLst/>
                        </a:rPr>
                        <a:t>Débit traité (événements/min)</a:t>
                      </a:r>
                      <a:endParaRPr lang="fr-FR" sz="20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2000" kern="100" dirty="0">
                          <a:effectLst/>
                        </a:rPr>
                        <a:t>Pourcentage de débit effectif</a:t>
                      </a:r>
                      <a:endParaRPr lang="fr-FR" sz="20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78682253"/>
                  </a:ext>
                </a:extLst>
              </a:tr>
              <a:tr h="202309">
                <a:tc>
                  <a:txBody>
                    <a:bodyPr/>
                    <a:lstStyle/>
                    <a:p>
                      <a:pPr algn="ctr">
                        <a:lnSpc>
                          <a:spcPct val="150000"/>
                        </a:lnSpc>
                        <a:spcAft>
                          <a:spcPts val="800"/>
                        </a:spcAft>
                        <a:buNone/>
                      </a:pPr>
                      <a:r>
                        <a:rPr lang="fr-FR" sz="2000" kern="100" dirty="0">
                          <a:effectLst/>
                        </a:rPr>
                        <a:t>Cas 1</a:t>
                      </a:r>
                      <a:endParaRPr lang="fr-FR" sz="20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2000" kern="100">
                          <a:effectLst/>
                        </a:rPr>
                        <a:t>1000</a:t>
                      </a:r>
                      <a:endParaRPr lang="fr-FR" sz="20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2000" kern="100" dirty="0">
                          <a:effectLst/>
                        </a:rPr>
                        <a:t>860</a:t>
                      </a:r>
                      <a:endParaRPr lang="fr-FR" sz="20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2000" kern="100" dirty="0">
                          <a:effectLst/>
                        </a:rPr>
                        <a:t>86 %</a:t>
                      </a:r>
                      <a:endParaRPr lang="fr-FR" sz="20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29130846"/>
                  </a:ext>
                </a:extLst>
              </a:tr>
              <a:tr h="202309">
                <a:tc>
                  <a:txBody>
                    <a:bodyPr/>
                    <a:lstStyle/>
                    <a:p>
                      <a:pPr algn="ctr">
                        <a:lnSpc>
                          <a:spcPct val="150000"/>
                        </a:lnSpc>
                        <a:spcAft>
                          <a:spcPts val="800"/>
                        </a:spcAft>
                        <a:buNone/>
                      </a:pPr>
                      <a:r>
                        <a:rPr lang="fr-FR" sz="2000" kern="100" dirty="0">
                          <a:effectLst/>
                        </a:rPr>
                        <a:t>Cas 2</a:t>
                      </a:r>
                      <a:endParaRPr lang="fr-FR" sz="20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2000" b="1" kern="100" dirty="0">
                          <a:effectLst/>
                        </a:rPr>
                        <a:t>2000</a:t>
                      </a:r>
                      <a:endParaRPr lang="fr-FR" sz="2000" b="1"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2000" b="1" kern="100" dirty="0">
                          <a:effectLst/>
                        </a:rPr>
                        <a:t>1532</a:t>
                      </a:r>
                      <a:endParaRPr lang="fr-FR" sz="2000" b="1"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2000" b="1" kern="100" dirty="0">
                          <a:effectLst/>
                        </a:rPr>
                        <a:t>76,6 %</a:t>
                      </a:r>
                      <a:endParaRPr lang="fr-FR" sz="2000" b="1"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4798039"/>
                  </a:ext>
                </a:extLst>
              </a:tr>
            </a:tbl>
          </a:graphicData>
        </a:graphic>
      </p:graphicFrame>
      <p:sp>
        <p:nvSpPr>
          <p:cNvPr id="2" name="ZoneTexte 1">
            <a:extLst>
              <a:ext uri="{FF2B5EF4-FFF2-40B4-BE49-F238E27FC236}">
                <a16:creationId xmlns:a16="http://schemas.microsoft.com/office/drawing/2014/main" id="{E395CFB2-1435-6DE0-C7F9-3B8CB1790E0E}"/>
              </a:ext>
            </a:extLst>
          </p:cNvPr>
          <p:cNvSpPr txBox="1"/>
          <p:nvPr/>
        </p:nvSpPr>
        <p:spPr>
          <a:xfrm>
            <a:off x="603472" y="969064"/>
            <a:ext cx="6097554" cy="671851"/>
          </a:xfrm>
          <a:prstGeom prst="rect">
            <a:avLst/>
          </a:prstGeom>
          <a:noFill/>
        </p:spPr>
        <p:txBody>
          <a:bodyPr wrap="square">
            <a:spAutoFit/>
          </a:bodyPr>
          <a:lstStyle/>
          <a:p>
            <a:pPr marL="171450" lvl="1" algn="just">
              <a:lnSpc>
                <a:spcPct val="150000"/>
              </a:lnSpc>
              <a:spcBef>
                <a:spcPts val="800"/>
              </a:spcBef>
              <a:spcAft>
                <a:spcPts val="400"/>
              </a:spcAft>
            </a:pPr>
            <a:r>
              <a:rPr lang="fr-FR" sz="2800" b="1" kern="100" dirty="0">
                <a:cs typeface="Times New Roman" panose="02020603050405020304" pitchFamily="18" charset="0"/>
              </a:rPr>
              <a:t>2) Tests de performance du pipeline</a:t>
            </a:r>
          </a:p>
        </p:txBody>
      </p:sp>
      <p:pic>
        <p:nvPicPr>
          <p:cNvPr id="29" name="Image 28">
            <a:extLst>
              <a:ext uri="{FF2B5EF4-FFF2-40B4-BE49-F238E27FC236}">
                <a16:creationId xmlns:a16="http://schemas.microsoft.com/office/drawing/2014/main" id="{8868F138-7A35-05A4-1688-7455C3F81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429" y="2214046"/>
            <a:ext cx="2068201" cy="1365013"/>
          </a:xfrm>
          <a:prstGeom prst="rect">
            <a:avLst/>
          </a:prstGeom>
          <a:ln>
            <a:noFill/>
          </a:ln>
          <a:effectLst>
            <a:outerShdw blurRad="292100" dist="139700" dir="2700000" algn="tl" rotWithShape="0">
              <a:srgbClr val="333333">
                <a:alpha val="65000"/>
              </a:srgbClr>
            </a:outerShdw>
          </a:effectLst>
        </p:spPr>
      </p:pic>
      <p:sp>
        <p:nvSpPr>
          <p:cNvPr id="31" name="ZoneTexte 30">
            <a:extLst>
              <a:ext uri="{FF2B5EF4-FFF2-40B4-BE49-F238E27FC236}">
                <a16:creationId xmlns:a16="http://schemas.microsoft.com/office/drawing/2014/main" id="{FEEA2C74-7C27-7703-7788-5AA117D66436}"/>
              </a:ext>
            </a:extLst>
          </p:cNvPr>
          <p:cNvSpPr txBox="1"/>
          <p:nvPr/>
        </p:nvSpPr>
        <p:spPr>
          <a:xfrm>
            <a:off x="4179719" y="2459557"/>
            <a:ext cx="6431047" cy="646331"/>
          </a:xfrm>
          <a:prstGeom prst="rect">
            <a:avLst/>
          </a:prstGeom>
          <a:noFill/>
        </p:spPr>
        <p:txBody>
          <a:bodyPr wrap="square">
            <a:spAutoFit/>
          </a:bodyPr>
          <a:lstStyle/>
          <a:p>
            <a:r>
              <a:rPr lang="fr-FR" sz="1800" dirty="0">
                <a:effectLst/>
                <a:latin typeface="Times New Roman" panose="02020603050405020304" pitchFamily="18" charset="0"/>
                <a:ea typeface="Calibri" panose="020F0502020204030204" pitchFamily="34" charset="0"/>
              </a:rPr>
              <a:t>Le script de génération des logs a été adapté pour ces deux débits en modifiant l’intervalle de temporisation dans la fonction </a:t>
            </a:r>
            <a:r>
              <a:rPr lang="fr-FR" sz="1800" b="1" dirty="0">
                <a:effectLst/>
                <a:latin typeface="Times New Roman" panose="02020603050405020304" pitchFamily="18" charset="0"/>
                <a:ea typeface="Calibri" panose="020F0502020204030204" pitchFamily="34" charset="0"/>
              </a:rPr>
              <a:t>main ()</a:t>
            </a:r>
            <a:endParaRPr lang="fr-FR" dirty="0"/>
          </a:p>
        </p:txBody>
      </p:sp>
      <p:sp>
        <p:nvSpPr>
          <p:cNvPr id="33" name="ZoneTexte 32">
            <a:extLst>
              <a:ext uri="{FF2B5EF4-FFF2-40B4-BE49-F238E27FC236}">
                <a16:creationId xmlns:a16="http://schemas.microsoft.com/office/drawing/2014/main" id="{D67643D9-61F9-7E7D-6107-B5D3D4267175}"/>
              </a:ext>
            </a:extLst>
          </p:cNvPr>
          <p:cNvSpPr txBox="1"/>
          <p:nvPr/>
        </p:nvSpPr>
        <p:spPr>
          <a:xfrm>
            <a:off x="867747" y="5594050"/>
            <a:ext cx="10696416" cy="400110"/>
          </a:xfrm>
          <a:prstGeom prst="rect">
            <a:avLst/>
          </a:prstGeom>
          <a:noFill/>
        </p:spPr>
        <p:txBody>
          <a:bodyPr wrap="square">
            <a:spAutoFit/>
          </a:bodyPr>
          <a:lstStyle/>
          <a:p>
            <a:r>
              <a:rPr lang="fr-FR" b="0" i="1" dirty="0">
                <a:effectLst/>
                <a:latin typeface="fkGroteskNeue"/>
              </a:rPr>
              <a:t> </a:t>
            </a:r>
            <a:r>
              <a:rPr lang="fr-FR" i="1" dirty="0">
                <a:latin typeface="fkGroteskNeue"/>
              </a:rPr>
              <a:t>L</a:t>
            </a:r>
            <a:r>
              <a:rPr lang="fr-FR" b="0" i="1" dirty="0">
                <a:effectLst/>
                <a:latin typeface="fkGroteskNeue"/>
              </a:rPr>
              <a:t>es </a:t>
            </a:r>
            <a:r>
              <a:rPr lang="fr-FR" b="0" i="1" dirty="0" err="1">
                <a:effectLst/>
                <a:latin typeface="fkGroteskNeue"/>
              </a:rPr>
              <a:t>resultats</a:t>
            </a:r>
            <a:r>
              <a:rPr lang="fr-FR" b="0" i="1" dirty="0">
                <a:effectLst/>
                <a:latin typeface="fkGroteskNeue"/>
              </a:rPr>
              <a:t> donne que </a:t>
            </a:r>
            <a:r>
              <a:rPr lang="fr-FR" sz="2000" b="1" i="1" dirty="0">
                <a:latin typeface="fkGroteskNeue"/>
              </a:rPr>
              <a:t>l</a:t>
            </a:r>
            <a:r>
              <a:rPr lang="fr-FR" sz="2000" b="1" i="1" dirty="0">
                <a:effectLst/>
                <a:latin typeface="fkGroteskNeue"/>
              </a:rPr>
              <a:t>e seuil de débit est fixé à 2000 év/mn, </a:t>
            </a:r>
            <a:r>
              <a:rPr lang="fr-FR" b="0" i="1" dirty="0">
                <a:effectLst/>
                <a:latin typeface="fkGroteskNeue"/>
              </a:rPr>
              <a:t>au-delà le pipeline perd en performance. </a:t>
            </a:r>
            <a:endParaRPr lang="fr-FR" dirty="0"/>
          </a:p>
        </p:txBody>
      </p:sp>
      <p:sp>
        <p:nvSpPr>
          <p:cNvPr id="35" name="ZoneTexte 34">
            <a:extLst>
              <a:ext uri="{FF2B5EF4-FFF2-40B4-BE49-F238E27FC236}">
                <a16:creationId xmlns:a16="http://schemas.microsoft.com/office/drawing/2014/main" id="{BDC3F196-B5C2-E61A-FADF-4A2A2C9B491F}"/>
              </a:ext>
            </a:extLst>
          </p:cNvPr>
          <p:cNvSpPr txBox="1"/>
          <p:nvPr/>
        </p:nvSpPr>
        <p:spPr>
          <a:xfrm>
            <a:off x="1092768" y="6114633"/>
            <a:ext cx="8410048" cy="369332"/>
          </a:xfrm>
          <a:prstGeom prst="rect">
            <a:avLst/>
          </a:prstGeom>
          <a:noFill/>
        </p:spPr>
        <p:txBody>
          <a:bodyPr wrap="square">
            <a:spAutoFit/>
          </a:bodyPr>
          <a:lstStyle/>
          <a:p>
            <a:pPr algn="ctr"/>
            <a:r>
              <a:rPr lang="fr-FR" dirty="0">
                <a:highlight>
                  <a:srgbClr val="00FFFF"/>
                </a:highlight>
                <a:latin typeface="fkGroteskNeue"/>
              </a:rPr>
              <a:t>Nos résultats montrent que l</a:t>
            </a:r>
            <a:r>
              <a:rPr lang="fr-FR" sz="1800" b="0" i="0" dirty="0">
                <a:effectLst/>
                <a:highlight>
                  <a:srgbClr val="00FFFF"/>
                </a:highlight>
                <a:latin typeface="fkGroteskNeue"/>
              </a:rPr>
              <a:t>a solution est scalable jusqu’à 2000 événements par minute</a:t>
            </a:r>
            <a:endParaRPr lang="fr-FR" dirty="0">
              <a:highlight>
                <a:srgbClr val="00FFFF"/>
              </a:highlight>
            </a:endParaRPr>
          </a:p>
        </p:txBody>
      </p:sp>
      <p:sp>
        <p:nvSpPr>
          <p:cNvPr id="14" name="矩形 4">
            <a:extLst>
              <a:ext uri="{FF2B5EF4-FFF2-40B4-BE49-F238E27FC236}">
                <a16:creationId xmlns:a16="http://schemas.microsoft.com/office/drawing/2014/main" id="{BDAC6D01-06D7-DBEA-FF85-2B2557C61287}"/>
              </a:ext>
            </a:extLst>
          </p:cNvPr>
          <p:cNvSpPr/>
          <p:nvPr/>
        </p:nvSpPr>
        <p:spPr>
          <a:xfrm>
            <a:off x="3974303" y="502895"/>
            <a:ext cx="4567246" cy="523220"/>
          </a:xfrm>
          <a:prstGeom prst="rect">
            <a:avLst/>
          </a:prstGeom>
        </p:spPr>
        <p:txBody>
          <a:bodyPr wrap="square" anchor="ctr">
            <a:spAutoFit/>
          </a:bodyPr>
          <a:lstStyle/>
          <a:p>
            <a:pPr algn="dist"/>
            <a:r>
              <a:rPr lang="fr-FR" sz="2800" dirty="0"/>
              <a:t>Résultats &amp; Évaluation</a:t>
            </a:r>
          </a:p>
        </p:txBody>
      </p:sp>
    </p:spTree>
    <p:custDataLst>
      <p:tags r:id="rId1"/>
    </p:custDataLst>
    <p:extLst>
      <p:ext uri="{BB962C8B-B14F-4D97-AF65-F5344CB8AC3E}">
        <p14:creationId xmlns:p14="http://schemas.microsoft.com/office/powerpoint/2010/main" val="4111374350"/>
      </p:ext>
    </p:extLst>
  </p:cSld>
  <p:clrMapOvr>
    <a:masterClrMapping/>
  </p:clrMapOvr>
  <mc:AlternateContent xmlns:mc="http://schemas.openxmlformats.org/markup-compatibility/2006">
    <mc:Choice xmlns:p14="http://schemas.microsoft.com/office/powerpoint/2010/main" Requires="p14">
      <p:transition spd="slow" p14:dur="2000" advTm="47371"/>
    </mc:Choice>
    <mc:Fallback>
      <p:transition spd="slow" advTm="473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1000"/>
                                        <p:tgtEl>
                                          <p:spTgt spid="31"/>
                                        </p:tgtEl>
                                      </p:cBhvr>
                                    </p:animEffect>
                                    <p:anim calcmode="lin" valueType="num">
                                      <p:cBhvr>
                                        <p:cTn id="14" dur="1000" fill="hold"/>
                                        <p:tgtEl>
                                          <p:spTgt spid="31"/>
                                        </p:tgtEl>
                                        <p:attrNameLst>
                                          <p:attrName>ppt_x</p:attrName>
                                        </p:attrNameLst>
                                      </p:cBhvr>
                                      <p:tavLst>
                                        <p:tav tm="0">
                                          <p:val>
                                            <p:strVal val="#ppt_x"/>
                                          </p:val>
                                        </p:tav>
                                        <p:tav tm="100000">
                                          <p:val>
                                            <p:strVal val="#ppt_x"/>
                                          </p:val>
                                        </p:tav>
                                      </p:tavLst>
                                    </p:anim>
                                    <p:anim calcmode="lin" valueType="num">
                                      <p:cBhvr>
                                        <p:cTn id="1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ppt_x"/>
                                          </p:val>
                                        </p:tav>
                                        <p:tav tm="100000">
                                          <p:val>
                                            <p:strVal val="#ppt_x"/>
                                          </p:val>
                                        </p:tav>
                                      </p:tavLst>
                                    </p:anim>
                                    <p:anim calcmode="lin" valueType="num">
                                      <p:cBhvr additive="base">
                                        <p:cTn id="2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A0FBB-4574-E5F1-CB98-D49B50154E94}"/>
            </a:ext>
          </a:extLst>
        </p:cNvPr>
        <p:cNvGrpSpPr/>
        <p:nvPr/>
      </p:nvGrpSpPr>
      <p:grpSpPr>
        <a:xfrm>
          <a:off x="0" y="0"/>
          <a:ext cx="0" cy="0"/>
          <a:chOff x="0" y="0"/>
          <a:chExt cx="0" cy="0"/>
        </a:xfrm>
      </p:grpSpPr>
      <p:grpSp>
        <p:nvGrpSpPr>
          <p:cNvPr id="5" name="组合 7">
            <a:extLst>
              <a:ext uri="{FF2B5EF4-FFF2-40B4-BE49-F238E27FC236}">
                <a16:creationId xmlns:a16="http://schemas.microsoft.com/office/drawing/2014/main" id="{9C571DE5-F99C-E6C0-8F85-8F218F3F14FA}"/>
              </a:ext>
            </a:extLst>
          </p:cNvPr>
          <p:cNvGrpSpPr/>
          <p:nvPr/>
        </p:nvGrpSpPr>
        <p:grpSpPr>
          <a:xfrm>
            <a:off x="867747" y="539398"/>
            <a:ext cx="2573142" cy="450215"/>
            <a:chOff x="1783541" y="611833"/>
            <a:chExt cx="2573142" cy="387063"/>
          </a:xfrm>
        </p:grpSpPr>
        <p:sp>
          <p:nvSpPr>
            <p:cNvPr id="6" name="平行四边形 12">
              <a:extLst>
                <a:ext uri="{FF2B5EF4-FFF2-40B4-BE49-F238E27FC236}">
                  <a16:creationId xmlns:a16="http://schemas.microsoft.com/office/drawing/2014/main" id="{35841B49-CF73-6E5E-F21C-41D146033828}"/>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0EB8E212-148B-2F1E-746F-83185F9EA36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EA6F219E-3EBE-7429-105B-91C81A1901AF}"/>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B62E266D-CF80-A473-3F1A-BEB1847E6C79}"/>
              </a:ext>
            </a:extLst>
          </p:cNvPr>
          <p:cNvGrpSpPr/>
          <p:nvPr/>
        </p:nvGrpSpPr>
        <p:grpSpPr>
          <a:xfrm flipH="1">
            <a:off x="8991021" y="550651"/>
            <a:ext cx="2573142" cy="450215"/>
            <a:chOff x="1783541" y="611833"/>
            <a:chExt cx="2573142" cy="387063"/>
          </a:xfrm>
        </p:grpSpPr>
        <p:sp>
          <p:nvSpPr>
            <p:cNvPr id="10" name="平行四边形 9">
              <a:extLst>
                <a:ext uri="{FF2B5EF4-FFF2-40B4-BE49-F238E27FC236}">
                  <a16:creationId xmlns:a16="http://schemas.microsoft.com/office/drawing/2014/main" id="{8602AE68-ED68-92D3-330C-C3263EF89917}"/>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5C3F0B07-F652-F7C5-D4BA-EDA6F50310BF}"/>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DD51FC3-7AD1-A08F-2829-986EC693BA67}"/>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F686A4EE-F164-12FD-DFA0-78200AF056F4}"/>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89F113B5-276D-DBE6-7B7D-94C5E2E092CF}"/>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5288E137-863B-44DB-AF6B-FD5C56B52FAB}"/>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2A73C75F-3BE5-4ED0-9F62-74FF88721173}"/>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DA35B5FE-4E66-D28F-13C7-72477CD0664D}"/>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5096CB5C-CFC5-E24F-4438-AF8EB11180A3}"/>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9760C3FC-81DC-0E6E-0D39-79F3ECF614E3}"/>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2E06A222-EC0C-A1A4-48C8-C6A965CDB60C}"/>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DA72AEF1-56C7-3A8D-16A0-B053E92BA8F9}"/>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3C57DBA8-4085-C057-027A-7878AE10255C}"/>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A167E8F8-FEEA-8358-2AE1-FB8A4C35E40E}"/>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F3E6F959-9074-4A7E-1DF0-D79D51889F65}"/>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0992FCDE-B51A-FEF9-0D88-9E61EA0FF7E0}"/>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B2C96994-B702-6081-52CA-53A0FD1F01D5}"/>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D4351250-0158-2605-E7CC-0C4C68C32CB1}"/>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A8C2E438-890C-00B8-C01C-5D594CB04375}"/>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65BC9495-847D-8430-D7BA-7150A644C72D}"/>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50D096E9-9BD7-8E03-C518-A65CD2790886}"/>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aphicFrame>
        <p:nvGraphicFramePr>
          <p:cNvPr id="2" name="Tableau 1">
            <a:extLst>
              <a:ext uri="{FF2B5EF4-FFF2-40B4-BE49-F238E27FC236}">
                <a16:creationId xmlns:a16="http://schemas.microsoft.com/office/drawing/2014/main" id="{B2D88D4E-D623-CFB5-A336-428C9C9FFA04}"/>
              </a:ext>
            </a:extLst>
          </p:cNvPr>
          <p:cNvGraphicFramePr>
            <a:graphicFrameLocks noGrp="1"/>
          </p:cNvGraphicFramePr>
          <p:nvPr>
            <p:extLst>
              <p:ext uri="{D42A27DB-BD31-4B8C-83A1-F6EECF244321}">
                <p14:modId xmlns:p14="http://schemas.microsoft.com/office/powerpoint/2010/main" val="3658370783"/>
              </p:ext>
            </p:extLst>
          </p:nvPr>
        </p:nvGraphicFramePr>
        <p:xfrm>
          <a:off x="1155970" y="2280191"/>
          <a:ext cx="10008000" cy="2015999"/>
        </p:xfrm>
        <a:graphic>
          <a:graphicData uri="http://schemas.openxmlformats.org/drawingml/2006/table">
            <a:tbl>
              <a:tblPr firstRow="1" firstCol="1" bandRow="1">
                <a:tableStyleId>{5C22544A-7EE6-4342-B048-85BDC9FD1C3A}</a:tableStyleId>
              </a:tblPr>
              <a:tblGrid>
                <a:gridCol w="2006369">
                  <a:extLst>
                    <a:ext uri="{9D8B030D-6E8A-4147-A177-3AD203B41FA5}">
                      <a16:colId xmlns:a16="http://schemas.microsoft.com/office/drawing/2014/main" val="1406667815"/>
                    </a:ext>
                  </a:extLst>
                </a:gridCol>
                <a:gridCol w="8001631">
                  <a:extLst>
                    <a:ext uri="{9D8B030D-6E8A-4147-A177-3AD203B41FA5}">
                      <a16:colId xmlns:a16="http://schemas.microsoft.com/office/drawing/2014/main" val="204553674"/>
                    </a:ext>
                  </a:extLst>
                </a:gridCol>
              </a:tblGrid>
              <a:tr h="384769">
                <a:tc>
                  <a:txBody>
                    <a:bodyPr/>
                    <a:lstStyle/>
                    <a:p>
                      <a:pPr algn="l">
                        <a:lnSpc>
                          <a:spcPct val="150000"/>
                        </a:lnSpc>
                        <a:spcAft>
                          <a:spcPts val="800"/>
                        </a:spcAft>
                        <a:buNone/>
                      </a:pPr>
                      <a:r>
                        <a:rPr lang="fr-FR" sz="1800" kern="100" dirty="0">
                          <a:effectLst/>
                        </a:rPr>
                        <a:t>Élément</a:t>
                      </a:r>
                      <a:endParaRPr lang="fr-FR"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spcAft>
                          <a:spcPts val="800"/>
                        </a:spcAft>
                        <a:buNone/>
                      </a:pPr>
                      <a:r>
                        <a:rPr lang="fr-FR" sz="1800" kern="100" dirty="0">
                          <a:effectLst/>
                        </a:rPr>
                        <a:t>Description</a:t>
                      </a:r>
                      <a:endParaRPr lang="fr-FR"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55877111"/>
                  </a:ext>
                </a:extLst>
              </a:tr>
              <a:tr h="815615">
                <a:tc>
                  <a:txBody>
                    <a:bodyPr/>
                    <a:lstStyle/>
                    <a:p>
                      <a:pPr algn="l">
                        <a:lnSpc>
                          <a:spcPct val="150000"/>
                        </a:lnSpc>
                        <a:spcAft>
                          <a:spcPts val="800"/>
                        </a:spcAft>
                        <a:buNone/>
                      </a:pPr>
                      <a:r>
                        <a:rPr lang="fr-FR" sz="1800" kern="100" dirty="0">
                          <a:effectLst/>
                        </a:rPr>
                        <a:t>Latence moyenne observée</a:t>
                      </a:r>
                      <a:endParaRPr lang="fr-FR"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l">
                        <a:lnSpc>
                          <a:spcPct val="150000"/>
                        </a:lnSpc>
                        <a:spcAft>
                          <a:spcPts val="800"/>
                        </a:spcAft>
                        <a:buFont typeface="Arial" panose="020B0604020202020204" pitchFamily="34" charset="0"/>
                        <a:buNone/>
                      </a:pPr>
                      <a:r>
                        <a:rPr lang="fr-FR" sz="1800" kern="100" dirty="0">
                          <a:effectLst/>
                        </a:rPr>
                        <a:t>* 53,4 ms à 860 événements/minute</a:t>
                      </a:r>
                      <a:br>
                        <a:rPr lang="fr-FR" sz="1800" kern="100" dirty="0">
                          <a:effectLst/>
                        </a:rPr>
                      </a:br>
                      <a:r>
                        <a:rPr lang="fr-FR" sz="1800" kern="100" dirty="0">
                          <a:effectLst/>
                        </a:rPr>
                        <a:t>* 52,8 ms à 1530 événements/minute(débit seuil)</a:t>
                      </a:r>
                      <a:endParaRPr lang="fr-FR"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54827564"/>
                  </a:ext>
                </a:extLst>
              </a:tr>
              <a:tr h="815615">
                <a:tc>
                  <a:txBody>
                    <a:bodyPr/>
                    <a:lstStyle/>
                    <a:p>
                      <a:pPr algn="l">
                        <a:lnSpc>
                          <a:spcPct val="150000"/>
                        </a:lnSpc>
                        <a:spcAft>
                          <a:spcPts val="800"/>
                        </a:spcAft>
                        <a:buNone/>
                      </a:pPr>
                      <a:r>
                        <a:rPr lang="fr-FR" sz="1800" kern="100" dirty="0">
                          <a:effectLst/>
                        </a:rPr>
                        <a:t>Seuil cible de latence</a:t>
                      </a:r>
                      <a:endParaRPr lang="fr-FR"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50000"/>
                        </a:lnSpc>
                        <a:spcAft>
                          <a:spcPts val="800"/>
                        </a:spcAft>
                        <a:buNone/>
                      </a:pPr>
                      <a:r>
                        <a:rPr lang="fr-FR" sz="1800" kern="100" dirty="0">
                          <a:effectLst/>
                        </a:rPr>
                        <a:t>500 ms Objectif recommandé pour une détection quasi temps réel dans les environnements SOC, conforme aux bonnes pratiques (Logz.io, 2025)</a:t>
                      </a:r>
                      <a:endParaRPr lang="fr-FR"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80032953"/>
                  </a:ext>
                </a:extLst>
              </a:tr>
            </a:tbl>
          </a:graphicData>
        </a:graphic>
      </p:graphicFrame>
      <p:sp>
        <p:nvSpPr>
          <p:cNvPr id="23" name="ZoneTexte 22">
            <a:extLst>
              <a:ext uri="{FF2B5EF4-FFF2-40B4-BE49-F238E27FC236}">
                <a16:creationId xmlns:a16="http://schemas.microsoft.com/office/drawing/2014/main" id="{B1D26035-3F38-8C46-6094-88F103BAD286}"/>
              </a:ext>
            </a:extLst>
          </p:cNvPr>
          <p:cNvSpPr txBox="1"/>
          <p:nvPr/>
        </p:nvSpPr>
        <p:spPr>
          <a:xfrm>
            <a:off x="1155970" y="1621947"/>
            <a:ext cx="10808383" cy="461665"/>
          </a:xfrm>
          <a:prstGeom prst="rect">
            <a:avLst/>
          </a:prstGeom>
          <a:noFill/>
        </p:spPr>
        <p:txBody>
          <a:bodyPr wrap="square">
            <a:spAutoFit/>
          </a:bodyPr>
          <a:lstStyle/>
          <a:p>
            <a:r>
              <a:rPr lang="fr-FR" sz="2400" b="1" kern="100" dirty="0">
                <a:cs typeface="Times New Roman" panose="02020603050405020304" pitchFamily="18" charset="0"/>
              </a:rPr>
              <a:t>B/ La latence moyenne</a:t>
            </a:r>
          </a:p>
        </p:txBody>
      </p:sp>
      <p:sp>
        <p:nvSpPr>
          <p:cNvPr id="14" name="ZoneTexte 13">
            <a:extLst>
              <a:ext uri="{FF2B5EF4-FFF2-40B4-BE49-F238E27FC236}">
                <a16:creationId xmlns:a16="http://schemas.microsoft.com/office/drawing/2014/main" id="{8955AC08-E533-D825-AF4D-8B79BE9898B4}"/>
              </a:ext>
            </a:extLst>
          </p:cNvPr>
          <p:cNvSpPr txBox="1"/>
          <p:nvPr/>
        </p:nvSpPr>
        <p:spPr>
          <a:xfrm>
            <a:off x="755780" y="4930049"/>
            <a:ext cx="10808383" cy="923330"/>
          </a:xfrm>
          <a:prstGeom prst="rect">
            <a:avLst/>
          </a:prstGeom>
          <a:noFill/>
        </p:spPr>
        <p:txBody>
          <a:bodyPr wrap="square">
            <a:spAutoFit/>
          </a:bodyPr>
          <a:lstStyle/>
          <a:p>
            <a:pPr algn="just"/>
            <a:r>
              <a:rPr lang="fr-FR" sz="1800" b="1" dirty="0">
                <a:effectLst/>
                <a:ea typeface="Calibri" panose="020F0502020204030204" pitchFamily="34" charset="0"/>
              </a:rPr>
              <a:t>Selon Logz.io (2025)</a:t>
            </a:r>
            <a:r>
              <a:rPr lang="fr-FR" sz="1800" dirty="0">
                <a:effectLst/>
                <a:ea typeface="Calibri" panose="020F0502020204030204" pitchFamily="34" charset="0"/>
              </a:rPr>
              <a:t>, les SOC modernes recommandent une latence maximale </a:t>
            </a:r>
            <a:r>
              <a:rPr lang="fr-FR" sz="1800" b="1" dirty="0">
                <a:effectLst/>
                <a:ea typeface="Calibri" panose="020F0502020204030204" pitchFamily="34" charset="0"/>
              </a:rPr>
              <a:t>de 500 ms</a:t>
            </a:r>
            <a:r>
              <a:rPr lang="fr-FR" sz="1800" dirty="0">
                <a:effectLst/>
                <a:ea typeface="Calibri" panose="020F0502020204030204" pitchFamily="34" charset="0"/>
              </a:rPr>
              <a:t> pour garantir une détection quasi instantanée. </a:t>
            </a:r>
            <a:r>
              <a:rPr lang="fr-FR" sz="1800" b="1" dirty="0">
                <a:effectLst/>
                <a:highlight>
                  <a:srgbClr val="00FFFF"/>
                </a:highlight>
                <a:ea typeface="Calibri" panose="020F0502020204030204" pitchFamily="34" charset="0"/>
              </a:rPr>
              <a:t>Notre pipeline affiche une latence moyenne comprise entre 52,8 et 53,4 ms</a:t>
            </a:r>
            <a:r>
              <a:rPr lang="fr-FR" sz="1800" dirty="0">
                <a:effectLst/>
                <a:ea typeface="Calibri" panose="020F0502020204030204" pitchFamily="34" charset="0"/>
              </a:rPr>
              <a:t>, bien en dessous de ce seuil, </a:t>
            </a:r>
            <a:r>
              <a:rPr lang="fr-FR" sz="1800" dirty="0">
                <a:effectLst/>
                <a:highlight>
                  <a:srgbClr val="00FFFF"/>
                </a:highlight>
                <a:ea typeface="Calibri" panose="020F0502020204030204" pitchFamily="34" charset="0"/>
              </a:rPr>
              <a:t>démontrant </a:t>
            </a:r>
            <a:r>
              <a:rPr lang="fr-FR" sz="1800" b="1" dirty="0">
                <a:effectLst/>
                <a:highlight>
                  <a:srgbClr val="00FFFF"/>
                </a:highlight>
                <a:ea typeface="Calibri" panose="020F0502020204030204" pitchFamily="34" charset="0"/>
              </a:rPr>
              <a:t>une performance largement supérieure aux exigences</a:t>
            </a:r>
            <a:endParaRPr lang="fr-FR" sz="1800" dirty="0">
              <a:highlight>
                <a:srgbClr val="00FFFF"/>
              </a:highlight>
            </a:endParaRPr>
          </a:p>
        </p:txBody>
      </p:sp>
      <p:sp>
        <p:nvSpPr>
          <p:cNvPr id="4" name="矩形 4">
            <a:extLst>
              <a:ext uri="{FF2B5EF4-FFF2-40B4-BE49-F238E27FC236}">
                <a16:creationId xmlns:a16="http://schemas.microsoft.com/office/drawing/2014/main" id="{7157DC79-6408-E608-3D01-C10A944D796D}"/>
              </a:ext>
            </a:extLst>
          </p:cNvPr>
          <p:cNvSpPr/>
          <p:nvPr/>
        </p:nvSpPr>
        <p:spPr>
          <a:xfrm>
            <a:off x="4079983" y="502894"/>
            <a:ext cx="4567246" cy="523220"/>
          </a:xfrm>
          <a:prstGeom prst="rect">
            <a:avLst/>
          </a:prstGeom>
        </p:spPr>
        <p:txBody>
          <a:bodyPr wrap="square" anchor="ctr">
            <a:spAutoFit/>
          </a:bodyPr>
          <a:lstStyle/>
          <a:p>
            <a:pPr algn="dist"/>
            <a:r>
              <a:rPr lang="fr-FR" sz="2800" dirty="0"/>
              <a:t>Résultats &amp; Évaluation</a:t>
            </a:r>
          </a:p>
        </p:txBody>
      </p:sp>
    </p:spTree>
    <p:extLst>
      <p:ext uri="{BB962C8B-B14F-4D97-AF65-F5344CB8AC3E}">
        <p14:creationId xmlns:p14="http://schemas.microsoft.com/office/powerpoint/2010/main" val="4044967592"/>
      </p:ext>
    </p:extLst>
  </p:cSld>
  <p:clrMapOvr>
    <a:masterClrMapping/>
  </p:clrMapOvr>
  <mc:AlternateContent xmlns:mc="http://schemas.openxmlformats.org/markup-compatibility/2006">
    <mc:Choice xmlns:p14="http://schemas.microsoft.com/office/powerpoint/2010/main" Requires="p14">
      <p:transition spd="slow" p14:dur="2000" advTm="30522"/>
    </mc:Choice>
    <mc:Fallback>
      <p:transition spd="slow" advTm="3052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407C5-B2E1-4839-F1C9-CC1843E6C2E0}"/>
            </a:ext>
          </a:extLst>
        </p:cNvPr>
        <p:cNvGrpSpPr/>
        <p:nvPr/>
      </p:nvGrpSpPr>
      <p:grpSpPr>
        <a:xfrm>
          <a:off x="0" y="0"/>
          <a:ext cx="0" cy="0"/>
          <a:chOff x="0" y="0"/>
          <a:chExt cx="0" cy="0"/>
        </a:xfrm>
      </p:grpSpPr>
      <p:grpSp>
        <p:nvGrpSpPr>
          <p:cNvPr id="5" name="组合 7">
            <a:extLst>
              <a:ext uri="{FF2B5EF4-FFF2-40B4-BE49-F238E27FC236}">
                <a16:creationId xmlns:a16="http://schemas.microsoft.com/office/drawing/2014/main" id="{FDA8691A-06AD-96E4-EB84-EF71EC329007}"/>
              </a:ext>
            </a:extLst>
          </p:cNvPr>
          <p:cNvGrpSpPr/>
          <p:nvPr/>
        </p:nvGrpSpPr>
        <p:grpSpPr>
          <a:xfrm>
            <a:off x="867747" y="539398"/>
            <a:ext cx="2573142" cy="450215"/>
            <a:chOff x="1783541" y="611833"/>
            <a:chExt cx="2573142" cy="387063"/>
          </a:xfrm>
        </p:grpSpPr>
        <p:sp>
          <p:nvSpPr>
            <p:cNvPr id="6" name="平行四边形 12">
              <a:extLst>
                <a:ext uri="{FF2B5EF4-FFF2-40B4-BE49-F238E27FC236}">
                  <a16:creationId xmlns:a16="http://schemas.microsoft.com/office/drawing/2014/main" id="{016497F7-5066-0261-C879-CFE3E8DC527B}"/>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4ABF8328-3880-FEF2-E10E-EFD56B910638}"/>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3E6B57AE-F47F-831C-27D0-A515E91AF789}"/>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954C72D2-3881-25B9-E884-249CF12A4628}"/>
              </a:ext>
            </a:extLst>
          </p:cNvPr>
          <p:cNvGrpSpPr/>
          <p:nvPr/>
        </p:nvGrpSpPr>
        <p:grpSpPr>
          <a:xfrm flipH="1">
            <a:off x="8991021" y="550651"/>
            <a:ext cx="2573142" cy="450215"/>
            <a:chOff x="1783541" y="611833"/>
            <a:chExt cx="2573142" cy="387063"/>
          </a:xfrm>
        </p:grpSpPr>
        <p:sp>
          <p:nvSpPr>
            <p:cNvPr id="10" name="平行四边形 9">
              <a:extLst>
                <a:ext uri="{FF2B5EF4-FFF2-40B4-BE49-F238E27FC236}">
                  <a16:creationId xmlns:a16="http://schemas.microsoft.com/office/drawing/2014/main" id="{F4FA19D5-830E-FF43-B132-8C61FF7267EC}"/>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AC841C5C-0A58-8F59-A2BA-0EACE9B60479}"/>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4294254-4161-DDD2-312C-28B69B2187D5}"/>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67B655E3-C0AE-681E-2207-1CDE59068C06}"/>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C87DEF17-8158-464C-325C-CD656BA6D6D1}"/>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88FF8D4C-DAC2-7264-17A7-1398B72E2550}"/>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DF1171D7-80FC-8123-B410-6E67A87A5347}"/>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38FF64FD-4E2D-7F66-C2F7-25B456CBF937}"/>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6AA9A275-0D4C-F29F-40B3-CAE5FFC7FBB7}"/>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317F8B84-025B-9D99-30FB-E3D2CF8BF46E}"/>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19882579-B248-C650-7007-8ECF80F23A58}"/>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F3B6A535-CCDD-1134-D461-BEF33B7EB248}"/>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7627BDD0-2640-06CE-65AF-9B55E9621BB2}"/>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5C3222AE-1FC6-611C-C74C-36D90070E708}"/>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2C8E653D-46FC-D4EB-DD74-67C266293963}"/>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9C650B30-3B5F-DD0A-6B20-C077FE97E84F}"/>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1CA96674-7F2F-A17F-70F3-A2E8AB49C575}"/>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CE953328-7C1E-CABC-3E88-5CBA21FD04CC}"/>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311F54F8-EE05-9D53-C488-E32FD550B8C5}"/>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ED6CBB02-091C-2345-3D1B-3CE7A865DF2A}"/>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2992F12E-BAD7-4E26-3148-F70F475DDE9C}"/>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6" name="ZoneTexte 25">
            <a:extLst>
              <a:ext uri="{FF2B5EF4-FFF2-40B4-BE49-F238E27FC236}">
                <a16:creationId xmlns:a16="http://schemas.microsoft.com/office/drawing/2014/main" id="{C8D01249-20F2-3195-D518-BF5C1A237694}"/>
              </a:ext>
            </a:extLst>
          </p:cNvPr>
          <p:cNvSpPr txBox="1"/>
          <p:nvPr/>
        </p:nvSpPr>
        <p:spPr>
          <a:xfrm>
            <a:off x="494522" y="1000866"/>
            <a:ext cx="10870164" cy="1018869"/>
          </a:xfrm>
          <a:prstGeom prst="rect">
            <a:avLst/>
          </a:prstGeom>
          <a:noFill/>
        </p:spPr>
        <p:txBody>
          <a:bodyPr wrap="square">
            <a:spAutoFit/>
          </a:bodyPr>
          <a:lstStyle/>
          <a:p>
            <a:pPr lvl="1">
              <a:lnSpc>
                <a:spcPct val="150000"/>
              </a:lnSpc>
              <a:spcBef>
                <a:spcPts val="800"/>
              </a:spcBef>
              <a:spcAft>
                <a:spcPts val="400"/>
              </a:spcAft>
            </a:pPr>
            <a:r>
              <a:rPr lang="fr-FR" sz="2400" b="1" kern="100" dirty="0">
                <a:cs typeface="Times New Roman" panose="02020603050405020304" pitchFamily="18" charset="0"/>
              </a:rPr>
              <a:t>3) Validation des alertes et faux positifs : </a:t>
            </a:r>
            <a:r>
              <a:rPr lang="fr-FR" dirty="0"/>
              <a:t>On a validé l’efficacité du système en comparant les alertes générées avec les vraies attaques détectées par le modèle via ce processus :</a:t>
            </a:r>
            <a:endParaRPr lang="fr-FR" sz="2400" b="1" kern="100" dirty="0">
              <a:cs typeface="Times New Roman" panose="02020603050405020304" pitchFamily="18" charset="0"/>
            </a:endParaRPr>
          </a:p>
        </p:txBody>
      </p:sp>
      <p:pic>
        <p:nvPicPr>
          <p:cNvPr id="2" name="Image 1">
            <a:extLst>
              <a:ext uri="{FF2B5EF4-FFF2-40B4-BE49-F238E27FC236}">
                <a16:creationId xmlns:a16="http://schemas.microsoft.com/office/drawing/2014/main" id="{046F4E8B-999B-87C4-E7CD-B5D57CE5C4BC}"/>
              </a:ext>
            </a:extLst>
          </p:cNvPr>
          <p:cNvPicPr>
            <a:picLocks noChangeAspect="1"/>
          </p:cNvPicPr>
          <p:nvPr/>
        </p:nvPicPr>
        <p:blipFill>
          <a:blip r:embed="rId2"/>
          <a:stretch>
            <a:fillRect/>
          </a:stretch>
        </p:blipFill>
        <p:spPr>
          <a:xfrm>
            <a:off x="670010" y="2269738"/>
            <a:ext cx="10851979" cy="3547474"/>
          </a:xfrm>
          <a:prstGeom prst="rect">
            <a:avLst/>
          </a:prstGeom>
          <a:ln>
            <a:noFill/>
          </a:ln>
          <a:effectLst>
            <a:outerShdw blurRad="292100" dist="139700" dir="2700000" algn="tl" rotWithShape="0">
              <a:srgbClr val="333333">
                <a:alpha val="65000"/>
              </a:srgbClr>
            </a:outerShdw>
          </a:effectLst>
        </p:spPr>
      </p:pic>
      <p:sp>
        <p:nvSpPr>
          <p:cNvPr id="23" name="ZoneTexte 22">
            <a:extLst>
              <a:ext uri="{FF2B5EF4-FFF2-40B4-BE49-F238E27FC236}">
                <a16:creationId xmlns:a16="http://schemas.microsoft.com/office/drawing/2014/main" id="{2FBE86E1-9081-4839-5C9A-35094954AE2E}"/>
              </a:ext>
            </a:extLst>
          </p:cNvPr>
          <p:cNvSpPr txBox="1"/>
          <p:nvPr/>
        </p:nvSpPr>
        <p:spPr>
          <a:xfrm>
            <a:off x="1642188" y="5944938"/>
            <a:ext cx="7931020" cy="589072"/>
          </a:xfrm>
          <a:prstGeom prst="rect">
            <a:avLst/>
          </a:prstGeom>
          <a:noFill/>
        </p:spPr>
        <p:txBody>
          <a:bodyPr wrap="square">
            <a:spAutoFit/>
          </a:bodyPr>
          <a:lstStyle/>
          <a:p>
            <a:pPr algn="ctr">
              <a:lnSpc>
                <a:spcPct val="150000"/>
              </a:lnSpc>
              <a:spcAft>
                <a:spcPts val="1000"/>
              </a:spcAft>
            </a:pPr>
            <a:r>
              <a:rPr lang="fr-FR" sz="2400" b="1" dirty="0"/>
              <a:t>Processus de validation des alertes et calcul des faux positifs</a:t>
            </a:r>
          </a:p>
        </p:txBody>
      </p:sp>
      <p:sp>
        <p:nvSpPr>
          <p:cNvPr id="4" name="矩形 4">
            <a:extLst>
              <a:ext uri="{FF2B5EF4-FFF2-40B4-BE49-F238E27FC236}">
                <a16:creationId xmlns:a16="http://schemas.microsoft.com/office/drawing/2014/main" id="{521E1028-EF85-D5EF-3157-21BC3CA6A6BF}"/>
              </a:ext>
            </a:extLst>
          </p:cNvPr>
          <p:cNvSpPr/>
          <p:nvPr/>
        </p:nvSpPr>
        <p:spPr>
          <a:xfrm>
            <a:off x="3974303" y="514148"/>
            <a:ext cx="4567246" cy="523220"/>
          </a:xfrm>
          <a:prstGeom prst="rect">
            <a:avLst/>
          </a:prstGeom>
        </p:spPr>
        <p:txBody>
          <a:bodyPr wrap="square" anchor="ctr">
            <a:spAutoFit/>
          </a:bodyPr>
          <a:lstStyle/>
          <a:p>
            <a:pPr algn="dist"/>
            <a:r>
              <a:rPr lang="fr-FR" sz="2800" dirty="0"/>
              <a:t>Résultats &amp; Évaluation</a:t>
            </a:r>
          </a:p>
        </p:txBody>
      </p:sp>
    </p:spTree>
    <p:extLst>
      <p:ext uri="{BB962C8B-B14F-4D97-AF65-F5344CB8AC3E}">
        <p14:creationId xmlns:p14="http://schemas.microsoft.com/office/powerpoint/2010/main" val="5275702"/>
      </p:ext>
    </p:extLst>
  </p:cSld>
  <p:clrMapOvr>
    <a:masterClrMapping/>
  </p:clrMapOvr>
  <mc:AlternateContent xmlns:mc="http://schemas.openxmlformats.org/markup-compatibility/2006">
    <mc:Choice xmlns:p14="http://schemas.microsoft.com/office/powerpoint/2010/main" Requires="p14">
      <p:transition spd="slow" p14:dur="2000" advTm="26158"/>
    </mc:Choice>
    <mc:Fallback>
      <p:transition spd="slow" advTm="26158"/>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0E096-D595-BE7F-8632-A79B15110DB2}"/>
            </a:ext>
          </a:extLst>
        </p:cNvPr>
        <p:cNvGrpSpPr/>
        <p:nvPr/>
      </p:nvGrpSpPr>
      <p:grpSpPr>
        <a:xfrm>
          <a:off x="0" y="0"/>
          <a:ext cx="0" cy="0"/>
          <a:chOff x="0" y="0"/>
          <a:chExt cx="0" cy="0"/>
        </a:xfrm>
      </p:grpSpPr>
      <p:grpSp>
        <p:nvGrpSpPr>
          <p:cNvPr id="5" name="组合 7">
            <a:extLst>
              <a:ext uri="{FF2B5EF4-FFF2-40B4-BE49-F238E27FC236}">
                <a16:creationId xmlns:a16="http://schemas.microsoft.com/office/drawing/2014/main" id="{AB4F5E49-83C8-6DF1-809D-735CB2D0F4F2}"/>
              </a:ext>
            </a:extLst>
          </p:cNvPr>
          <p:cNvGrpSpPr/>
          <p:nvPr/>
        </p:nvGrpSpPr>
        <p:grpSpPr>
          <a:xfrm>
            <a:off x="867747" y="539398"/>
            <a:ext cx="2573142" cy="450215"/>
            <a:chOff x="1783541" y="611833"/>
            <a:chExt cx="2573142" cy="387063"/>
          </a:xfrm>
        </p:grpSpPr>
        <p:sp>
          <p:nvSpPr>
            <p:cNvPr id="6" name="平行四边形 12">
              <a:extLst>
                <a:ext uri="{FF2B5EF4-FFF2-40B4-BE49-F238E27FC236}">
                  <a16:creationId xmlns:a16="http://schemas.microsoft.com/office/drawing/2014/main" id="{BED66932-9CBD-4855-E3B7-C11774156BA2}"/>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1D0A90FF-2C65-C927-48A7-D0A0420D9052}"/>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54AF7569-DCAF-BBB9-8738-4A367EC238D8}"/>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78C2961B-915E-1782-18BF-29FF63F08518}"/>
              </a:ext>
            </a:extLst>
          </p:cNvPr>
          <p:cNvGrpSpPr/>
          <p:nvPr/>
        </p:nvGrpSpPr>
        <p:grpSpPr>
          <a:xfrm flipH="1">
            <a:off x="8991021" y="550651"/>
            <a:ext cx="2573142" cy="450215"/>
            <a:chOff x="1783541" y="611833"/>
            <a:chExt cx="2573142" cy="387063"/>
          </a:xfrm>
        </p:grpSpPr>
        <p:sp>
          <p:nvSpPr>
            <p:cNvPr id="10" name="平行四边形 9">
              <a:extLst>
                <a:ext uri="{FF2B5EF4-FFF2-40B4-BE49-F238E27FC236}">
                  <a16:creationId xmlns:a16="http://schemas.microsoft.com/office/drawing/2014/main" id="{236CAB38-883A-23A2-0A1C-D050269EF85B}"/>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4909443F-809C-A131-74FF-E60A24AEBF4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BA83400-1A55-4F63-C99D-8F182AC312C8}"/>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546F19AC-C425-0A76-3F3D-21504FD6A3B1}"/>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0E14D5D7-71EB-D9F2-CEAE-1B41FB2AED56}"/>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29E4A061-E0A5-A581-6108-DD0C2DBE3516}"/>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404A8169-4DE2-37F1-8B18-B8D2FF23CF78}"/>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BF98C779-DA1A-F11C-06AC-D06969ACF854}"/>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3CF7D84C-794B-4EAF-4D03-D9D55C8F8FB3}"/>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C120A696-51C6-5D9A-C2B3-0F49022C8002}"/>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7C264882-B458-D403-471C-FF0F4BA23008}"/>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9C5F1529-17AC-A866-60D1-61BD1A9B1750}"/>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6F2B2108-A875-458E-A571-93E0209BCE13}"/>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299B0FC8-8B62-E636-6D77-A679415A9207}"/>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258B867C-AA3C-C4BC-704D-F0C3A8710151}"/>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7D11D351-9144-ED01-9582-14D8749686C0}"/>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0C4BC74B-9103-9401-2165-90CD2FBC9AAD}"/>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352DF153-F563-80F5-3577-0F9E8C34E445}"/>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ABD51775-6D41-2830-4A83-CF150188F4A1}"/>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BF6C903A-C92C-4A5A-8729-DD22601FC2B5}"/>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2B237250-A40A-0181-EF06-92472FD7AB4B}"/>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6" name="ZoneTexte 25">
            <a:extLst>
              <a:ext uri="{FF2B5EF4-FFF2-40B4-BE49-F238E27FC236}">
                <a16:creationId xmlns:a16="http://schemas.microsoft.com/office/drawing/2014/main" id="{6CCDF534-F3DE-DF04-49EB-8334F28D46E3}"/>
              </a:ext>
            </a:extLst>
          </p:cNvPr>
          <p:cNvSpPr txBox="1"/>
          <p:nvPr/>
        </p:nvSpPr>
        <p:spPr>
          <a:xfrm>
            <a:off x="72467" y="1344193"/>
            <a:ext cx="11579290" cy="1141146"/>
          </a:xfrm>
          <a:prstGeom prst="rect">
            <a:avLst/>
          </a:prstGeom>
          <a:noFill/>
        </p:spPr>
        <p:txBody>
          <a:bodyPr wrap="square">
            <a:spAutoFit/>
          </a:bodyPr>
          <a:lstStyle/>
          <a:p>
            <a:pPr lvl="1" algn="ctr">
              <a:lnSpc>
                <a:spcPct val="150000"/>
              </a:lnSpc>
              <a:spcBef>
                <a:spcPts val="800"/>
              </a:spcBef>
              <a:spcAft>
                <a:spcPts val="400"/>
              </a:spcAft>
            </a:pPr>
            <a:r>
              <a:rPr lang="fr-FR" sz="2400" dirty="0"/>
              <a:t>Trois cas ont été testés sur des périodes de 30 secondes, avec un calcul du taux de faux positifs pour chaque. </a:t>
            </a:r>
            <a:endParaRPr lang="fr-FR" sz="2400" b="1" kern="100" dirty="0">
              <a:latin typeface="Times New Roman" panose="02020603050405020304" pitchFamily="18" charset="0"/>
              <a:cs typeface="Times New Roman" panose="02020603050405020304" pitchFamily="18" charset="0"/>
            </a:endParaRPr>
          </a:p>
        </p:txBody>
      </p:sp>
      <p:sp>
        <p:nvSpPr>
          <p:cNvPr id="23" name="ZoneTexte 22">
            <a:extLst>
              <a:ext uri="{FF2B5EF4-FFF2-40B4-BE49-F238E27FC236}">
                <a16:creationId xmlns:a16="http://schemas.microsoft.com/office/drawing/2014/main" id="{82ADDA84-646B-34B8-A54B-B32BEAA4C778}"/>
              </a:ext>
            </a:extLst>
          </p:cNvPr>
          <p:cNvSpPr txBox="1"/>
          <p:nvPr/>
        </p:nvSpPr>
        <p:spPr>
          <a:xfrm>
            <a:off x="2923805" y="5261456"/>
            <a:ext cx="6096000" cy="587148"/>
          </a:xfrm>
          <a:prstGeom prst="rect">
            <a:avLst/>
          </a:prstGeom>
          <a:noFill/>
        </p:spPr>
        <p:txBody>
          <a:bodyPr wrap="square">
            <a:spAutoFit/>
          </a:bodyPr>
          <a:lstStyle/>
          <a:p>
            <a:pPr algn="ctr">
              <a:lnSpc>
                <a:spcPct val="150000"/>
              </a:lnSpc>
              <a:spcAft>
                <a:spcPts val="1000"/>
              </a:spcAft>
            </a:pPr>
            <a:r>
              <a:rPr lang="fr-FR" sz="2400" b="1" dirty="0"/>
              <a:t>Résultats des requêtes Elasticsearch</a:t>
            </a:r>
            <a:endParaRPr lang="fr-FR" sz="1600" b="1" i="1" kern="100" dirty="0">
              <a:solidFill>
                <a:srgbClr val="44546A"/>
              </a:solidFill>
              <a:effectLst/>
              <a:latin typeface="Times New Roman" panose="02020603050405020304" pitchFamily="18" charset="0"/>
              <a:ea typeface="Calibri" panose="020F0502020204030204" pitchFamily="34" charset="0"/>
              <a:cs typeface="Arial" panose="020B0604020202020204" pitchFamily="34" charset="0"/>
            </a:endParaRPr>
          </a:p>
        </p:txBody>
      </p:sp>
      <p:graphicFrame>
        <p:nvGraphicFramePr>
          <p:cNvPr id="4" name="Tableau 3">
            <a:extLst>
              <a:ext uri="{FF2B5EF4-FFF2-40B4-BE49-F238E27FC236}">
                <a16:creationId xmlns:a16="http://schemas.microsoft.com/office/drawing/2014/main" id="{F7D0DE5D-C930-8096-7C7D-C17F2AE90DB0}"/>
              </a:ext>
            </a:extLst>
          </p:cNvPr>
          <p:cNvGraphicFramePr>
            <a:graphicFrameLocks noGrp="1"/>
          </p:cNvGraphicFramePr>
          <p:nvPr>
            <p:extLst>
              <p:ext uri="{D42A27DB-BD31-4B8C-83A1-F6EECF244321}">
                <p14:modId xmlns:p14="http://schemas.microsoft.com/office/powerpoint/2010/main" val="137667607"/>
              </p:ext>
            </p:extLst>
          </p:nvPr>
        </p:nvGraphicFramePr>
        <p:xfrm>
          <a:off x="2012967" y="2647841"/>
          <a:ext cx="8352000" cy="2292860"/>
        </p:xfrm>
        <a:graphic>
          <a:graphicData uri="http://schemas.openxmlformats.org/drawingml/2006/table">
            <a:tbl>
              <a:tblPr firstRow="1" firstCol="1" bandRow="1">
                <a:tableStyleId>{5C22544A-7EE6-4342-B048-85BDC9FD1C3A}</a:tableStyleId>
              </a:tblPr>
              <a:tblGrid>
                <a:gridCol w="1670400">
                  <a:extLst>
                    <a:ext uri="{9D8B030D-6E8A-4147-A177-3AD203B41FA5}">
                      <a16:colId xmlns:a16="http://schemas.microsoft.com/office/drawing/2014/main" val="1184532407"/>
                    </a:ext>
                  </a:extLst>
                </a:gridCol>
                <a:gridCol w="1670400">
                  <a:extLst>
                    <a:ext uri="{9D8B030D-6E8A-4147-A177-3AD203B41FA5}">
                      <a16:colId xmlns:a16="http://schemas.microsoft.com/office/drawing/2014/main" val="4139923505"/>
                    </a:ext>
                  </a:extLst>
                </a:gridCol>
                <a:gridCol w="1670400">
                  <a:extLst>
                    <a:ext uri="{9D8B030D-6E8A-4147-A177-3AD203B41FA5}">
                      <a16:colId xmlns:a16="http://schemas.microsoft.com/office/drawing/2014/main" val="1446588954"/>
                    </a:ext>
                  </a:extLst>
                </a:gridCol>
                <a:gridCol w="1670400">
                  <a:extLst>
                    <a:ext uri="{9D8B030D-6E8A-4147-A177-3AD203B41FA5}">
                      <a16:colId xmlns:a16="http://schemas.microsoft.com/office/drawing/2014/main" val="2921671025"/>
                    </a:ext>
                  </a:extLst>
                </a:gridCol>
                <a:gridCol w="1670400">
                  <a:extLst>
                    <a:ext uri="{9D8B030D-6E8A-4147-A177-3AD203B41FA5}">
                      <a16:colId xmlns:a16="http://schemas.microsoft.com/office/drawing/2014/main" val="150661872"/>
                    </a:ext>
                  </a:extLst>
                </a:gridCol>
              </a:tblGrid>
              <a:tr h="506737">
                <a:tc>
                  <a:txBody>
                    <a:bodyPr/>
                    <a:lstStyle/>
                    <a:p>
                      <a:pPr algn="ctr">
                        <a:lnSpc>
                          <a:spcPct val="150000"/>
                        </a:lnSpc>
                        <a:spcAft>
                          <a:spcPts val="800"/>
                        </a:spcAft>
                        <a:buNone/>
                      </a:pPr>
                      <a:r>
                        <a:rPr lang="fr-FR" sz="1800" kern="100" dirty="0">
                          <a:effectLst/>
                        </a:rPr>
                        <a:t>Alerte</a:t>
                      </a:r>
                      <a:endParaRPr lang="fr-FR"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a:effectLst/>
                        </a:rPr>
                        <a:t>Valeur alerte</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a:effectLst/>
                        </a:rPr>
                        <a:t>Événements malveillants réels</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dirty="0">
                          <a:effectLst/>
                        </a:rPr>
                        <a:t>Faux positifs</a:t>
                      </a:r>
                      <a:endParaRPr lang="fr-FR"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a:effectLst/>
                        </a:rPr>
                        <a:t>Taux de faux positifs (%)</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34587667"/>
                  </a:ext>
                </a:extLst>
              </a:tr>
              <a:tr h="239088">
                <a:tc>
                  <a:txBody>
                    <a:bodyPr/>
                    <a:lstStyle/>
                    <a:p>
                      <a:pPr algn="ctr">
                        <a:lnSpc>
                          <a:spcPct val="150000"/>
                        </a:lnSpc>
                        <a:spcAft>
                          <a:spcPts val="800"/>
                        </a:spcAft>
                        <a:buNone/>
                      </a:pPr>
                      <a:r>
                        <a:rPr lang="fr-FR" sz="1800" kern="100">
                          <a:effectLst/>
                        </a:rPr>
                        <a:t>Alerte Test 1</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a:effectLst/>
                        </a:rPr>
                        <a:t>6</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a:effectLst/>
                        </a:rPr>
                        <a:t>6</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a:effectLst/>
                        </a:rPr>
                        <a:t>0</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a:effectLst/>
                        </a:rPr>
                        <a:t>0 %</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19604033"/>
                  </a:ext>
                </a:extLst>
              </a:tr>
              <a:tr h="239088">
                <a:tc>
                  <a:txBody>
                    <a:bodyPr/>
                    <a:lstStyle/>
                    <a:p>
                      <a:pPr algn="ctr">
                        <a:lnSpc>
                          <a:spcPct val="150000"/>
                        </a:lnSpc>
                        <a:spcAft>
                          <a:spcPts val="800"/>
                        </a:spcAft>
                        <a:buNone/>
                      </a:pPr>
                      <a:r>
                        <a:rPr lang="fr-FR" sz="1800" kern="100">
                          <a:effectLst/>
                        </a:rPr>
                        <a:t>Alerte Test 2</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a:effectLst/>
                        </a:rPr>
                        <a:t>7</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a:effectLst/>
                        </a:rPr>
                        <a:t>10</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a:effectLst/>
                        </a:rPr>
                        <a:t>0</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a:effectLst/>
                        </a:rPr>
                        <a:t>0 %</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63658558"/>
                  </a:ext>
                </a:extLst>
              </a:tr>
              <a:tr h="239088">
                <a:tc>
                  <a:txBody>
                    <a:bodyPr/>
                    <a:lstStyle/>
                    <a:p>
                      <a:pPr algn="ctr">
                        <a:lnSpc>
                          <a:spcPct val="150000"/>
                        </a:lnSpc>
                        <a:spcAft>
                          <a:spcPts val="800"/>
                        </a:spcAft>
                        <a:buNone/>
                      </a:pPr>
                      <a:r>
                        <a:rPr lang="fr-FR" sz="1800" kern="100">
                          <a:effectLst/>
                        </a:rPr>
                        <a:t>Alerte Test 3</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a:effectLst/>
                        </a:rPr>
                        <a:t>8</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a:effectLst/>
                        </a:rPr>
                        <a:t>11</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a:effectLst/>
                        </a:rPr>
                        <a:t>0</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dirty="0">
                          <a:effectLst/>
                        </a:rPr>
                        <a:t>0 %</a:t>
                      </a:r>
                      <a:endParaRPr lang="fr-FR"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69239828"/>
                  </a:ext>
                </a:extLst>
              </a:tr>
            </a:tbl>
          </a:graphicData>
        </a:graphic>
      </p:graphicFrame>
      <p:sp>
        <p:nvSpPr>
          <p:cNvPr id="2" name="矩形 4">
            <a:extLst>
              <a:ext uri="{FF2B5EF4-FFF2-40B4-BE49-F238E27FC236}">
                <a16:creationId xmlns:a16="http://schemas.microsoft.com/office/drawing/2014/main" id="{E7B97239-E710-9385-1202-6A39249DAC85}"/>
              </a:ext>
            </a:extLst>
          </p:cNvPr>
          <p:cNvSpPr/>
          <p:nvPr/>
        </p:nvSpPr>
        <p:spPr>
          <a:xfrm>
            <a:off x="3974303" y="514148"/>
            <a:ext cx="4567246" cy="523220"/>
          </a:xfrm>
          <a:prstGeom prst="rect">
            <a:avLst/>
          </a:prstGeom>
        </p:spPr>
        <p:txBody>
          <a:bodyPr wrap="square" anchor="ctr">
            <a:spAutoFit/>
          </a:bodyPr>
          <a:lstStyle/>
          <a:p>
            <a:pPr algn="dist"/>
            <a:r>
              <a:rPr lang="fr-FR" sz="2800" dirty="0"/>
              <a:t>Résultats &amp; Évaluation</a:t>
            </a:r>
          </a:p>
        </p:txBody>
      </p:sp>
    </p:spTree>
    <p:extLst>
      <p:ext uri="{BB962C8B-B14F-4D97-AF65-F5344CB8AC3E}">
        <p14:creationId xmlns:p14="http://schemas.microsoft.com/office/powerpoint/2010/main" val="3946862949"/>
      </p:ext>
    </p:extLst>
  </p:cSld>
  <p:clrMapOvr>
    <a:masterClrMapping/>
  </p:clrMapOvr>
  <mc:AlternateContent xmlns:mc="http://schemas.openxmlformats.org/markup-compatibility/2006">
    <mc:Choice xmlns:p14="http://schemas.microsoft.com/office/powerpoint/2010/main" Requires="p14">
      <p:transition spd="slow" p14:dur="2000" advTm="16052"/>
    </mc:Choice>
    <mc:Fallback>
      <p:transition spd="slow" advTm="16052"/>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07C63-B2E3-7DAE-8172-9D5BBC68F7C3}"/>
            </a:ext>
          </a:extLst>
        </p:cNvPr>
        <p:cNvGrpSpPr/>
        <p:nvPr/>
      </p:nvGrpSpPr>
      <p:grpSpPr>
        <a:xfrm>
          <a:off x="0" y="0"/>
          <a:ext cx="0" cy="0"/>
          <a:chOff x="0" y="0"/>
          <a:chExt cx="0" cy="0"/>
        </a:xfrm>
      </p:grpSpPr>
      <p:grpSp>
        <p:nvGrpSpPr>
          <p:cNvPr id="5" name="组合 7">
            <a:extLst>
              <a:ext uri="{FF2B5EF4-FFF2-40B4-BE49-F238E27FC236}">
                <a16:creationId xmlns:a16="http://schemas.microsoft.com/office/drawing/2014/main" id="{F6904749-6998-5AB7-BC5D-9408CDC46F39}"/>
              </a:ext>
            </a:extLst>
          </p:cNvPr>
          <p:cNvGrpSpPr/>
          <p:nvPr/>
        </p:nvGrpSpPr>
        <p:grpSpPr>
          <a:xfrm>
            <a:off x="867747" y="539398"/>
            <a:ext cx="2573142" cy="450215"/>
            <a:chOff x="1783541" y="611833"/>
            <a:chExt cx="2573142" cy="387063"/>
          </a:xfrm>
        </p:grpSpPr>
        <p:sp>
          <p:nvSpPr>
            <p:cNvPr id="6" name="平行四边形 12">
              <a:extLst>
                <a:ext uri="{FF2B5EF4-FFF2-40B4-BE49-F238E27FC236}">
                  <a16:creationId xmlns:a16="http://schemas.microsoft.com/office/drawing/2014/main" id="{44430CF2-A60A-9C51-E9BD-DEEA338403A7}"/>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9612A353-52BD-BD5C-CA02-E1671447B676}"/>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32DA30F1-F5E2-F878-F17F-B9CE783B7B2C}"/>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3DD2A573-103E-D7CC-4F4D-E6AFF24456B1}"/>
              </a:ext>
            </a:extLst>
          </p:cNvPr>
          <p:cNvGrpSpPr/>
          <p:nvPr/>
        </p:nvGrpSpPr>
        <p:grpSpPr>
          <a:xfrm flipH="1">
            <a:off x="8991021" y="550651"/>
            <a:ext cx="2573142" cy="450215"/>
            <a:chOff x="1783541" y="611833"/>
            <a:chExt cx="2573142" cy="387063"/>
          </a:xfrm>
        </p:grpSpPr>
        <p:sp>
          <p:nvSpPr>
            <p:cNvPr id="10" name="平行四边形 9">
              <a:extLst>
                <a:ext uri="{FF2B5EF4-FFF2-40B4-BE49-F238E27FC236}">
                  <a16:creationId xmlns:a16="http://schemas.microsoft.com/office/drawing/2014/main" id="{EB604093-F0C6-EAFE-04FF-FA0788FE6FA8}"/>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6A7C2E58-4A71-DBF2-B364-E6FE7AD65152}"/>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9213C23-8E70-886F-1816-A24A19A586CC}"/>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4ADF1D0B-9F84-657F-AFA5-E6872B450EEB}"/>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3373FE29-2C52-B65A-758E-A4FD4AB8715B}"/>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360D48B4-C286-49AE-3F89-9B635295449D}"/>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6877D868-B1E7-7827-9B31-EA4C0BD6FA61}"/>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8583D684-FE61-7245-0E3E-4C00E4C4860A}"/>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3104B233-1A5B-7C19-149F-99612417804E}"/>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E7091A4F-B6AA-4DBE-9C4A-E03CBD8DC2C1}"/>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93B0838A-21F2-643A-3903-19007C4C7769}"/>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9984FADB-FF9C-DD09-6F9E-7DDDF1D1AF45}"/>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B2350822-E5B5-D6DD-2B59-1E85B7CDAE07}"/>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8BC2B915-6046-437C-9D0F-1ABE11016D7A}"/>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86D1353D-CC8F-1CC8-BB92-9C5D8D721CFD}"/>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26397263-CD97-7B2F-C392-F73F6D84F744}"/>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E22433A6-64A4-E0AF-CADD-2F79268F09C6}"/>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2BC9B1BB-C853-2160-39CE-746F5A2EC003}"/>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84CB5080-93C7-1C57-3345-5B49A7491AC7}"/>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29438409-0B16-2BB1-4E0D-844D913B232A}"/>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196CE840-AB7B-22FB-DA8A-0E7C911F636D}"/>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aphicFrame>
        <p:nvGraphicFramePr>
          <p:cNvPr id="4" name="Tableau 3">
            <a:extLst>
              <a:ext uri="{FF2B5EF4-FFF2-40B4-BE49-F238E27FC236}">
                <a16:creationId xmlns:a16="http://schemas.microsoft.com/office/drawing/2014/main" id="{7E3A4819-0ABD-03AC-AAE5-2516D148A4C6}"/>
              </a:ext>
            </a:extLst>
          </p:cNvPr>
          <p:cNvGraphicFramePr>
            <a:graphicFrameLocks noGrp="1"/>
          </p:cNvGraphicFramePr>
          <p:nvPr>
            <p:extLst>
              <p:ext uri="{D42A27DB-BD31-4B8C-83A1-F6EECF244321}">
                <p14:modId xmlns:p14="http://schemas.microsoft.com/office/powerpoint/2010/main" val="3891063952"/>
              </p:ext>
            </p:extLst>
          </p:nvPr>
        </p:nvGraphicFramePr>
        <p:xfrm>
          <a:off x="676098" y="2100115"/>
          <a:ext cx="10839804" cy="1469900"/>
        </p:xfrm>
        <a:graphic>
          <a:graphicData uri="http://schemas.openxmlformats.org/drawingml/2006/table">
            <a:tbl>
              <a:tblPr firstRow="1" firstCol="1" bandRow="1">
                <a:tableStyleId>{5C22544A-7EE6-4342-B048-85BDC9FD1C3A}</a:tableStyleId>
              </a:tblPr>
              <a:tblGrid>
                <a:gridCol w="2446249">
                  <a:extLst>
                    <a:ext uri="{9D8B030D-6E8A-4147-A177-3AD203B41FA5}">
                      <a16:colId xmlns:a16="http://schemas.microsoft.com/office/drawing/2014/main" val="1315295520"/>
                    </a:ext>
                  </a:extLst>
                </a:gridCol>
                <a:gridCol w="8393555">
                  <a:extLst>
                    <a:ext uri="{9D8B030D-6E8A-4147-A177-3AD203B41FA5}">
                      <a16:colId xmlns:a16="http://schemas.microsoft.com/office/drawing/2014/main" val="517204475"/>
                    </a:ext>
                  </a:extLst>
                </a:gridCol>
              </a:tblGrid>
              <a:tr h="360000">
                <a:tc>
                  <a:txBody>
                    <a:bodyPr/>
                    <a:lstStyle/>
                    <a:p>
                      <a:pPr algn="ctr">
                        <a:lnSpc>
                          <a:spcPct val="150000"/>
                        </a:lnSpc>
                        <a:spcAft>
                          <a:spcPts val="800"/>
                        </a:spcAft>
                        <a:buNone/>
                      </a:pPr>
                      <a:r>
                        <a:rPr lang="fr-FR" sz="1800" kern="100" dirty="0">
                          <a:effectLst/>
                        </a:rPr>
                        <a:t>Point clé</a:t>
                      </a:r>
                      <a:endParaRPr lang="fr-FR"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dirty="0">
                          <a:effectLst/>
                        </a:rPr>
                        <a:t>Explication</a:t>
                      </a:r>
                      <a:endParaRPr lang="fr-FR"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366750"/>
                  </a:ext>
                </a:extLst>
              </a:tr>
              <a:tr h="360000">
                <a:tc>
                  <a:txBody>
                    <a:bodyPr/>
                    <a:lstStyle/>
                    <a:p>
                      <a:pPr algn="ctr">
                        <a:lnSpc>
                          <a:spcPct val="150000"/>
                        </a:lnSpc>
                        <a:spcAft>
                          <a:spcPts val="800"/>
                        </a:spcAft>
                        <a:buNone/>
                      </a:pPr>
                      <a:r>
                        <a:rPr lang="fr-FR" sz="1800" kern="100" dirty="0">
                          <a:effectLst/>
                        </a:rPr>
                        <a:t>Nos tests</a:t>
                      </a:r>
                      <a:endParaRPr lang="fr-FR"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dirty="0">
                          <a:effectLst/>
                        </a:rPr>
                        <a:t>Taux de faux positifs de 0 % sur trois alertes test, démontrant une très bonne précision</a:t>
                      </a:r>
                      <a:endParaRPr lang="fr-FR"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80967315"/>
                  </a:ext>
                </a:extLst>
              </a:tr>
              <a:tr h="360000">
                <a:tc>
                  <a:txBody>
                    <a:bodyPr/>
                    <a:lstStyle/>
                    <a:p>
                      <a:pPr algn="ctr">
                        <a:lnSpc>
                          <a:spcPct val="150000"/>
                        </a:lnSpc>
                        <a:spcAft>
                          <a:spcPts val="800"/>
                        </a:spcAft>
                        <a:buNone/>
                      </a:pPr>
                      <a:r>
                        <a:rPr lang="fr-FR" sz="1800" kern="100">
                          <a:effectLst/>
                        </a:rPr>
                        <a:t>Gartner (2024)</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a:effectLst/>
                        </a:rPr>
                        <a:t>Réduction moyenne de 60 % des faux positifs par rapport aux règles statiques classiques</a:t>
                      </a:r>
                      <a:endParaRPr lang="fr-FR" sz="1800" kern="1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52316721"/>
                  </a:ext>
                </a:extLst>
              </a:tr>
              <a:tr h="360000">
                <a:tc>
                  <a:txBody>
                    <a:bodyPr/>
                    <a:lstStyle/>
                    <a:p>
                      <a:pPr algn="ctr">
                        <a:lnSpc>
                          <a:spcPct val="150000"/>
                        </a:lnSpc>
                        <a:spcAft>
                          <a:spcPts val="800"/>
                        </a:spcAft>
                        <a:buNone/>
                      </a:pPr>
                      <a:r>
                        <a:rPr lang="fr-FR" sz="1800" kern="100" dirty="0">
                          <a:effectLst/>
                        </a:rPr>
                        <a:t>Relation</a:t>
                      </a:r>
                      <a:endParaRPr lang="fr-FR"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50000"/>
                        </a:lnSpc>
                        <a:spcAft>
                          <a:spcPts val="800"/>
                        </a:spcAft>
                        <a:buNone/>
                      </a:pPr>
                      <a:r>
                        <a:rPr lang="fr-FR" sz="1800" kern="100" dirty="0">
                          <a:effectLst/>
                        </a:rPr>
                        <a:t>Nos résultats illustrent un cas favorable et confirment la tendance générale de réduction</a:t>
                      </a:r>
                      <a:endParaRPr lang="fr-FR"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168346624"/>
                  </a:ext>
                </a:extLst>
              </a:tr>
            </a:tbl>
          </a:graphicData>
        </a:graphic>
      </p:graphicFrame>
      <p:sp>
        <p:nvSpPr>
          <p:cNvPr id="25" name="ZoneTexte 24">
            <a:extLst>
              <a:ext uri="{FF2B5EF4-FFF2-40B4-BE49-F238E27FC236}">
                <a16:creationId xmlns:a16="http://schemas.microsoft.com/office/drawing/2014/main" id="{AF5A4445-20BC-BC06-9013-DDC4419A0A73}"/>
              </a:ext>
            </a:extLst>
          </p:cNvPr>
          <p:cNvSpPr txBox="1"/>
          <p:nvPr/>
        </p:nvSpPr>
        <p:spPr>
          <a:xfrm>
            <a:off x="2649894" y="4086645"/>
            <a:ext cx="4889241" cy="1569660"/>
          </a:xfrm>
          <a:prstGeom prst="rect">
            <a:avLst/>
          </a:prstGeom>
          <a:noFill/>
        </p:spPr>
        <p:txBody>
          <a:bodyPr wrap="square">
            <a:spAutoFit/>
          </a:bodyPr>
          <a:lstStyle/>
          <a:p>
            <a:pPr algn="just"/>
            <a:r>
              <a:rPr lang="fr-FR" sz="2400" dirty="0"/>
              <a:t>Nos tests ont montré  </a:t>
            </a:r>
            <a:r>
              <a:rPr lang="fr-FR" sz="2400" b="0" i="0" dirty="0">
                <a:effectLst/>
                <a:highlight>
                  <a:srgbClr val="00FFFF"/>
                </a:highlight>
                <a:latin typeface="fkGroteskNeue"/>
              </a:rPr>
              <a:t>une réduction significative des faux positifs</a:t>
            </a:r>
            <a:r>
              <a:rPr lang="fr-FR" sz="2400" b="0" i="0" dirty="0">
                <a:effectLst/>
                <a:latin typeface="fkGroteskNeue"/>
              </a:rPr>
              <a:t>,</a:t>
            </a:r>
            <a:r>
              <a:rPr lang="fr-FR" sz="2400" dirty="0"/>
              <a:t> Cela rejoint les chiffres de Gartner 2024, avec une réduction moyenne de 60 %</a:t>
            </a:r>
          </a:p>
        </p:txBody>
      </p:sp>
      <p:sp>
        <p:nvSpPr>
          <p:cNvPr id="2" name="矩形 4">
            <a:extLst>
              <a:ext uri="{FF2B5EF4-FFF2-40B4-BE49-F238E27FC236}">
                <a16:creationId xmlns:a16="http://schemas.microsoft.com/office/drawing/2014/main" id="{EA796B5B-BDC2-64F6-B426-B3B50CB4A439}"/>
              </a:ext>
            </a:extLst>
          </p:cNvPr>
          <p:cNvSpPr/>
          <p:nvPr/>
        </p:nvSpPr>
        <p:spPr>
          <a:xfrm>
            <a:off x="4079983" y="502894"/>
            <a:ext cx="4567246" cy="523220"/>
          </a:xfrm>
          <a:prstGeom prst="rect">
            <a:avLst/>
          </a:prstGeom>
        </p:spPr>
        <p:txBody>
          <a:bodyPr wrap="square" anchor="ctr">
            <a:spAutoFit/>
          </a:bodyPr>
          <a:lstStyle/>
          <a:p>
            <a:pPr algn="dist"/>
            <a:r>
              <a:rPr lang="fr-FR" sz="2800" dirty="0"/>
              <a:t>Résultats &amp; Évaluation</a:t>
            </a:r>
          </a:p>
        </p:txBody>
      </p:sp>
    </p:spTree>
    <p:extLst>
      <p:ext uri="{BB962C8B-B14F-4D97-AF65-F5344CB8AC3E}">
        <p14:creationId xmlns:p14="http://schemas.microsoft.com/office/powerpoint/2010/main" val="2126547942"/>
      </p:ext>
    </p:extLst>
  </p:cSld>
  <p:clrMapOvr>
    <a:masterClrMapping/>
  </p:clrMapOvr>
  <mc:AlternateContent xmlns:mc="http://schemas.openxmlformats.org/markup-compatibility/2006">
    <mc:Choice xmlns:p14="http://schemas.microsoft.com/office/powerpoint/2010/main" Requires="p14">
      <p:transition spd="slow" p14:dur="2000" advTm="14687"/>
    </mc:Choice>
    <mc:Fallback>
      <p:transition spd="slow" advTm="1468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183F3-97EF-DD7E-A3C0-7718E076DB6D}"/>
            </a:ext>
          </a:extLst>
        </p:cNvPr>
        <p:cNvGrpSpPr/>
        <p:nvPr/>
      </p:nvGrpSpPr>
      <p:grpSpPr>
        <a:xfrm>
          <a:off x="0" y="0"/>
          <a:ext cx="0" cy="0"/>
          <a:chOff x="0" y="0"/>
          <a:chExt cx="0" cy="0"/>
        </a:xfrm>
      </p:grpSpPr>
      <p:sp>
        <p:nvSpPr>
          <p:cNvPr id="3" name="文本框 54">
            <a:extLst>
              <a:ext uri="{FF2B5EF4-FFF2-40B4-BE49-F238E27FC236}">
                <a16:creationId xmlns:a16="http://schemas.microsoft.com/office/drawing/2014/main" id="{F975C351-2404-FE29-1790-FFE8E2212732}"/>
              </a:ext>
            </a:extLst>
          </p:cNvPr>
          <p:cNvSpPr txBox="1"/>
          <p:nvPr/>
        </p:nvSpPr>
        <p:spPr>
          <a:xfrm>
            <a:off x="8727033" y="1175689"/>
            <a:ext cx="1678665" cy="1862048"/>
          </a:xfrm>
          <a:prstGeom prst="rect">
            <a:avLst/>
          </a:prstGeom>
          <a:noFill/>
        </p:spPr>
        <p:txBody>
          <a:bodyPr wrap="none" rtlCol="0">
            <a:spAutoFit/>
          </a:bodyPr>
          <a:lstStyle>
            <a:defPPr>
              <a:defRPr lang="en-US"/>
            </a:defPPr>
            <a:lvl1pPr algn="ctr">
              <a:defRPr sz="11500" b="1" i="1">
                <a:gradFill flip="none" rotWithShape="1">
                  <a:gsLst>
                    <a:gs pos="12000">
                      <a:schemeClr val="accent5">
                        <a:lumMod val="20000"/>
                        <a:lumOff val="80000"/>
                        <a:alpha val="0"/>
                      </a:schemeClr>
                    </a:gs>
                    <a:gs pos="100000">
                      <a:schemeClr val="accent5">
                        <a:lumMod val="60000"/>
                        <a:lumOff val="40000"/>
                      </a:schemeClr>
                    </a:gs>
                  </a:gsLst>
                  <a:lin ang="16200000" scaled="1"/>
                  <a:tileRect/>
                </a:gradFill>
                <a:cs typeface="+mn-ea"/>
              </a:defRPr>
            </a:lvl1pPr>
          </a:lstStyle>
          <a:p>
            <a:r>
              <a:rPr lang="en-US" dirty="0">
                <a:solidFill>
                  <a:schemeClr val="tx1">
                    <a:lumMod val="65000"/>
                    <a:lumOff val="35000"/>
                  </a:schemeClr>
                </a:solidFill>
                <a:sym typeface="+mn-lt"/>
              </a:rPr>
              <a:t>07</a:t>
            </a:r>
          </a:p>
        </p:txBody>
      </p:sp>
      <p:sp>
        <p:nvSpPr>
          <p:cNvPr id="4" name="文本框 55">
            <a:extLst>
              <a:ext uri="{FF2B5EF4-FFF2-40B4-BE49-F238E27FC236}">
                <a16:creationId xmlns:a16="http://schemas.microsoft.com/office/drawing/2014/main" id="{7E30FE4E-59D1-2AA3-51D6-1FFBC37D609A}"/>
              </a:ext>
            </a:extLst>
          </p:cNvPr>
          <p:cNvSpPr txBox="1"/>
          <p:nvPr/>
        </p:nvSpPr>
        <p:spPr>
          <a:xfrm>
            <a:off x="6700520" y="3037737"/>
            <a:ext cx="5120640" cy="1754326"/>
          </a:xfrm>
          <a:prstGeom prst="rect">
            <a:avLst/>
          </a:prstGeom>
          <a:noFill/>
        </p:spPr>
        <p:txBody>
          <a:bodyPr wrap="square" rtlCol="0">
            <a:spAutoFit/>
          </a:bodyPr>
          <a:lstStyle>
            <a:defPPr>
              <a:defRPr lang="en-US"/>
            </a:defPPr>
            <a:lvl1pPr>
              <a:defRPr sz="6600" b="1" i="1">
                <a:solidFill>
                  <a:schemeClr val="accent5">
                    <a:lumMod val="60000"/>
                    <a:lumOff val="40000"/>
                  </a:schemeClr>
                </a:solidFill>
                <a:cs typeface="+mn-ea"/>
              </a:defRPr>
            </a:lvl1pPr>
          </a:lstStyle>
          <a:p>
            <a:pPr algn="ctr"/>
            <a:r>
              <a:rPr lang="fr-FR" sz="5400" dirty="0">
                <a:solidFill>
                  <a:schemeClr val="tx1">
                    <a:lumMod val="65000"/>
                    <a:lumOff val="35000"/>
                  </a:schemeClr>
                </a:solidFill>
              </a:rPr>
              <a:t>Limites &amp; Perspectives</a:t>
            </a:r>
          </a:p>
        </p:txBody>
      </p:sp>
      <p:pic>
        <p:nvPicPr>
          <p:cNvPr id="5" name="Image 4">
            <a:extLst>
              <a:ext uri="{FF2B5EF4-FFF2-40B4-BE49-F238E27FC236}">
                <a16:creationId xmlns:a16="http://schemas.microsoft.com/office/drawing/2014/main" id="{C628CECE-39BC-3FB4-C5F1-A71FB9237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0"/>
            <a:ext cx="6126480" cy="6858000"/>
          </a:xfrm>
          <a:prstGeom prst="rect">
            <a:avLst/>
          </a:prstGeom>
          <a:ln>
            <a:noFill/>
          </a:ln>
          <a:effectLst>
            <a:outerShdw blurRad="292100" dist="139700" dir="2700000" algn="tl" rotWithShape="0">
              <a:srgbClr val="333333">
                <a:alpha val="65000"/>
              </a:srgbClr>
            </a:outerShdw>
          </a:effectLst>
        </p:spPr>
      </p:pic>
      <p:sp>
        <p:nvSpPr>
          <p:cNvPr id="6" name="Espace réservé du numéro de diapositive 5">
            <a:extLst>
              <a:ext uri="{FF2B5EF4-FFF2-40B4-BE49-F238E27FC236}">
                <a16:creationId xmlns:a16="http://schemas.microsoft.com/office/drawing/2014/main" id="{04228C9D-E64F-E06D-A402-FCE4788FDAFF}"/>
              </a:ext>
            </a:extLst>
          </p:cNvPr>
          <p:cNvSpPr>
            <a:spLocks noGrp="1"/>
          </p:cNvSpPr>
          <p:nvPr>
            <p:ph type="sldNum" sz="quarter" idx="12"/>
          </p:nvPr>
        </p:nvSpPr>
        <p:spPr/>
        <p:txBody>
          <a:bodyPr/>
          <a:lstStyle/>
          <a:p>
            <a:fld id="{A04C0C48-6FB7-48F3-A40B-DA79E75E0133}" type="slidenum">
              <a:rPr lang="fr-FR" smtClean="0"/>
              <a:t>36</a:t>
            </a:fld>
            <a:endParaRPr lang="fr-FR"/>
          </a:p>
        </p:txBody>
      </p:sp>
      <p:sp>
        <p:nvSpPr>
          <p:cNvPr id="2" name="Espace réservé du pied de page 1">
            <a:extLst>
              <a:ext uri="{FF2B5EF4-FFF2-40B4-BE49-F238E27FC236}">
                <a16:creationId xmlns:a16="http://schemas.microsoft.com/office/drawing/2014/main" id="{CD6E928C-27C5-44BA-A7C1-35D37B62D8C3}"/>
              </a:ext>
            </a:extLst>
          </p:cNvPr>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383631300"/>
      </p:ext>
    </p:extLst>
  </p:cSld>
  <p:clrMapOvr>
    <a:masterClrMapping/>
  </p:clrMapOvr>
  <mc:AlternateContent xmlns:mc="http://schemas.openxmlformats.org/markup-compatibility/2006">
    <mc:Choice xmlns:p14="http://schemas.microsoft.com/office/powerpoint/2010/main" Requires="p14">
      <p:transition spd="slow" p14:dur="2000" advTm="687"/>
    </mc:Choice>
    <mc:Fallback>
      <p:transition spd="slow" advTm="687"/>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0678D-9C27-1D86-C8B0-650F13730441}"/>
            </a:ext>
          </a:extLst>
        </p:cNvPr>
        <p:cNvGrpSpPr/>
        <p:nvPr/>
      </p:nvGrpSpPr>
      <p:grpSpPr>
        <a:xfrm>
          <a:off x="0" y="0"/>
          <a:ext cx="0" cy="0"/>
          <a:chOff x="0" y="0"/>
          <a:chExt cx="0" cy="0"/>
        </a:xfrm>
      </p:grpSpPr>
      <p:sp>
        <p:nvSpPr>
          <p:cNvPr id="3" name="矩形 4">
            <a:extLst>
              <a:ext uri="{FF2B5EF4-FFF2-40B4-BE49-F238E27FC236}">
                <a16:creationId xmlns:a16="http://schemas.microsoft.com/office/drawing/2014/main" id="{DBDF98AF-01C9-678F-6183-8C977680265A}"/>
              </a:ext>
            </a:extLst>
          </p:cNvPr>
          <p:cNvSpPr/>
          <p:nvPr/>
        </p:nvSpPr>
        <p:spPr>
          <a:xfrm>
            <a:off x="4003490" y="478143"/>
            <a:ext cx="4424877" cy="523220"/>
          </a:xfrm>
          <a:prstGeom prst="rect">
            <a:avLst/>
          </a:prstGeom>
        </p:spPr>
        <p:txBody>
          <a:bodyPr wrap="square" anchor="ctr">
            <a:spAutoFit/>
          </a:bodyPr>
          <a:lstStyle/>
          <a:p>
            <a:pPr algn="dist"/>
            <a:r>
              <a:rPr lang="fr-FR" sz="2800" dirty="0"/>
              <a:t>Limites &amp; Perspectives</a:t>
            </a:r>
          </a:p>
        </p:txBody>
      </p:sp>
      <p:grpSp>
        <p:nvGrpSpPr>
          <p:cNvPr id="5" name="组合 7">
            <a:extLst>
              <a:ext uri="{FF2B5EF4-FFF2-40B4-BE49-F238E27FC236}">
                <a16:creationId xmlns:a16="http://schemas.microsoft.com/office/drawing/2014/main" id="{5CF8EC0D-FC33-CD5F-01EC-C2A1C8B434E3}"/>
              </a:ext>
            </a:extLst>
          </p:cNvPr>
          <p:cNvGrpSpPr/>
          <p:nvPr/>
        </p:nvGrpSpPr>
        <p:grpSpPr>
          <a:xfrm>
            <a:off x="997672" y="441694"/>
            <a:ext cx="2573142" cy="450215"/>
            <a:chOff x="1783541" y="611833"/>
            <a:chExt cx="2573142" cy="387063"/>
          </a:xfrm>
        </p:grpSpPr>
        <p:sp>
          <p:nvSpPr>
            <p:cNvPr id="6" name="平行四边形 12">
              <a:extLst>
                <a:ext uri="{FF2B5EF4-FFF2-40B4-BE49-F238E27FC236}">
                  <a16:creationId xmlns:a16="http://schemas.microsoft.com/office/drawing/2014/main" id="{7648E9EA-7329-8A71-152A-51A422674FA3}"/>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67B2BA54-274E-86E8-8229-216A96E0807C}"/>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9380058C-43D3-DDF9-96A2-D3F77CAD5F3E}"/>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C71D0BEA-E39D-75E7-9DED-11B41805F7C3}"/>
              </a:ext>
            </a:extLst>
          </p:cNvPr>
          <p:cNvGrpSpPr/>
          <p:nvPr/>
        </p:nvGrpSpPr>
        <p:grpSpPr>
          <a:xfrm flipH="1">
            <a:off x="8621186" y="480810"/>
            <a:ext cx="2573142" cy="450215"/>
            <a:chOff x="1783541" y="611833"/>
            <a:chExt cx="2573142" cy="387063"/>
          </a:xfrm>
        </p:grpSpPr>
        <p:sp>
          <p:nvSpPr>
            <p:cNvPr id="10" name="平行四边形 9">
              <a:extLst>
                <a:ext uri="{FF2B5EF4-FFF2-40B4-BE49-F238E27FC236}">
                  <a16:creationId xmlns:a16="http://schemas.microsoft.com/office/drawing/2014/main" id="{AEB9ABBD-1532-5F24-9AF5-A080489A27F0}"/>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ED05A701-7035-5F06-2DDB-DBAB400EAC98}"/>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4B4DDE8-436D-538A-A6FA-EEA18ECEB42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F950A847-B9C0-8679-93E6-16DD324E6497}"/>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9ECB39F2-36F5-3376-9171-C7EB87CFF65B}"/>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A33F8A21-B9DB-5F29-A690-A2657275FADD}"/>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ADB4A7CF-E46C-2F24-760F-DFC6168E46BB}"/>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DB6D0DCD-D654-F106-F1F2-7A69FE2B621A}"/>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44DC04F4-D7B1-85AD-0CB5-2F36BC6DF999}"/>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F04D6B7D-3C07-D7FA-972A-CF5481EA9CB4}"/>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0237B627-5F77-A4DA-69EA-A04E070CDEBA}"/>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9C3D8A74-847F-36F4-B92A-0C9A71C9484B}"/>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2C7FEB3A-CFF7-FE45-9C4A-5A52749269C0}"/>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49B9D68D-9709-53B1-C584-1E87A0F709FE}"/>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871A406F-D171-BED9-2B45-887CA6D3037B}"/>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7800FA66-5777-CC2D-C74A-77A168A42995}"/>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7186C6DD-DD80-4CFE-662A-ACE360CF3A33}"/>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C34B1531-7DDD-E29F-5E5E-5C740A88A517}"/>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DC4F20A9-DE3B-9FD9-F6A7-7E26BF72BF4F}"/>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2F23909B-6BB7-DFCB-2FE9-23E8AF5BC6C5}"/>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C5365ECF-6035-0595-2C8E-AB19ABF5108F}"/>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aphicFrame>
        <p:nvGraphicFramePr>
          <p:cNvPr id="24" name="Diagramme 23">
            <a:extLst>
              <a:ext uri="{FF2B5EF4-FFF2-40B4-BE49-F238E27FC236}">
                <a16:creationId xmlns:a16="http://schemas.microsoft.com/office/drawing/2014/main" id="{B47A292E-3967-200E-3BBE-7E358659D695}"/>
              </a:ext>
            </a:extLst>
          </p:cNvPr>
          <p:cNvGraphicFramePr/>
          <p:nvPr>
            <p:extLst>
              <p:ext uri="{D42A27DB-BD31-4B8C-83A1-F6EECF244321}">
                <p14:modId xmlns:p14="http://schemas.microsoft.com/office/powerpoint/2010/main" val="2572044297"/>
              </p:ext>
            </p:extLst>
          </p:nvPr>
        </p:nvGraphicFramePr>
        <p:xfrm>
          <a:off x="1222310" y="2069165"/>
          <a:ext cx="9657184" cy="4215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ZoneTexte 25">
            <a:extLst>
              <a:ext uri="{FF2B5EF4-FFF2-40B4-BE49-F238E27FC236}">
                <a16:creationId xmlns:a16="http://schemas.microsoft.com/office/drawing/2014/main" id="{38821B89-C294-1D9A-3761-63919F3F2375}"/>
              </a:ext>
            </a:extLst>
          </p:cNvPr>
          <p:cNvSpPr txBox="1"/>
          <p:nvPr/>
        </p:nvSpPr>
        <p:spPr>
          <a:xfrm>
            <a:off x="2523632" y="1315429"/>
            <a:ext cx="6097554" cy="523220"/>
          </a:xfrm>
          <a:prstGeom prst="rect">
            <a:avLst/>
          </a:prstGeom>
          <a:noFill/>
        </p:spPr>
        <p:txBody>
          <a:bodyPr wrap="square">
            <a:spAutoFit/>
          </a:bodyPr>
          <a:lstStyle/>
          <a:p>
            <a:r>
              <a:rPr lang="fr-FR" sz="2800" b="1" dirty="0"/>
              <a:t>Limites</a:t>
            </a:r>
            <a:endParaRPr lang="fr-FR" dirty="0"/>
          </a:p>
        </p:txBody>
      </p:sp>
    </p:spTree>
    <p:extLst>
      <p:ext uri="{BB962C8B-B14F-4D97-AF65-F5344CB8AC3E}">
        <p14:creationId xmlns:p14="http://schemas.microsoft.com/office/powerpoint/2010/main" val="246862153"/>
      </p:ext>
    </p:extLst>
  </p:cSld>
  <p:clrMapOvr>
    <a:masterClrMapping/>
  </p:clrMapOvr>
  <mc:AlternateContent xmlns:mc="http://schemas.openxmlformats.org/markup-compatibility/2006">
    <mc:Choice xmlns:p14="http://schemas.microsoft.com/office/powerpoint/2010/main" Requires="p14">
      <p:transition spd="slow" p14:dur="2000" advTm="20872"/>
    </mc:Choice>
    <mc:Fallback>
      <p:transition spd="slow" advTm="20872"/>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0A351-EC91-3B1B-B78C-22176DA958A8}"/>
            </a:ext>
          </a:extLst>
        </p:cNvPr>
        <p:cNvGrpSpPr/>
        <p:nvPr/>
      </p:nvGrpSpPr>
      <p:grpSpPr>
        <a:xfrm>
          <a:off x="0" y="0"/>
          <a:ext cx="0" cy="0"/>
          <a:chOff x="0" y="0"/>
          <a:chExt cx="0" cy="0"/>
        </a:xfrm>
      </p:grpSpPr>
      <p:sp>
        <p:nvSpPr>
          <p:cNvPr id="3" name="矩形 4">
            <a:extLst>
              <a:ext uri="{FF2B5EF4-FFF2-40B4-BE49-F238E27FC236}">
                <a16:creationId xmlns:a16="http://schemas.microsoft.com/office/drawing/2014/main" id="{90BE32F3-50CB-3347-7576-5390C7D4A21A}"/>
              </a:ext>
            </a:extLst>
          </p:cNvPr>
          <p:cNvSpPr/>
          <p:nvPr/>
        </p:nvSpPr>
        <p:spPr>
          <a:xfrm>
            <a:off x="3925532" y="453741"/>
            <a:ext cx="4424877" cy="523220"/>
          </a:xfrm>
          <a:prstGeom prst="rect">
            <a:avLst/>
          </a:prstGeom>
        </p:spPr>
        <p:txBody>
          <a:bodyPr wrap="square" anchor="ctr">
            <a:spAutoFit/>
          </a:bodyPr>
          <a:lstStyle/>
          <a:p>
            <a:pPr algn="dist"/>
            <a:r>
              <a:rPr lang="fr-FR" sz="2800" dirty="0"/>
              <a:t>Limites &amp; Perspectives</a:t>
            </a:r>
          </a:p>
        </p:txBody>
      </p:sp>
      <p:grpSp>
        <p:nvGrpSpPr>
          <p:cNvPr id="5" name="组合 7">
            <a:extLst>
              <a:ext uri="{FF2B5EF4-FFF2-40B4-BE49-F238E27FC236}">
                <a16:creationId xmlns:a16="http://schemas.microsoft.com/office/drawing/2014/main" id="{510AF72A-B2EC-747A-6AC5-BF55C535D67B}"/>
              </a:ext>
            </a:extLst>
          </p:cNvPr>
          <p:cNvGrpSpPr/>
          <p:nvPr/>
        </p:nvGrpSpPr>
        <p:grpSpPr>
          <a:xfrm>
            <a:off x="997672" y="441694"/>
            <a:ext cx="2573142" cy="450215"/>
            <a:chOff x="1783541" y="611833"/>
            <a:chExt cx="2573142" cy="387063"/>
          </a:xfrm>
        </p:grpSpPr>
        <p:sp>
          <p:nvSpPr>
            <p:cNvPr id="6" name="平行四边形 12">
              <a:extLst>
                <a:ext uri="{FF2B5EF4-FFF2-40B4-BE49-F238E27FC236}">
                  <a16:creationId xmlns:a16="http://schemas.microsoft.com/office/drawing/2014/main" id="{3B096582-3A18-4A3B-3BC2-18F25AFD2909}"/>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742DD4B2-28D9-5B41-8307-F5AFBC6BADFE}"/>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E7D9D37C-E54A-F19B-E18F-FCFE920038E4}"/>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19EEC3F3-C4C7-C599-8A56-1C38D1E233EF}"/>
              </a:ext>
            </a:extLst>
          </p:cNvPr>
          <p:cNvGrpSpPr/>
          <p:nvPr/>
        </p:nvGrpSpPr>
        <p:grpSpPr>
          <a:xfrm flipH="1">
            <a:off x="8621186" y="480810"/>
            <a:ext cx="2573142" cy="450215"/>
            <a:chOff x="1783541" y="611833"/>
            <a:chExt cx="2573142" cy="387063"/>
          </a:xfrm>
        </p:grpSpPr>
        <p:sp>
          <p:nvSpPr>
            <p:cNvPr id="10" name="平行四边形 9">
              <a:extLst>
                <a:ext uri="{FF2B5EF4-FFF2-40B4-BE49-F238E27FC236}">
                  <a16:creationId xmlns:a16="http://schemas.microsoft.com/office/drawing/2014/main" id="{65FA9A0D-7861-D69D-3B9B-BA9AAF7B147C}"/>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0FBA6F7C-3365-F611-ACC5-EDAEFF92A332}"/>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704DE19-0DBB-2B91-5C29-D0A7C5CA1C17}"/>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F821FAD1-1C88-2D25-C82A-1796B7ADC113}"/>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079F182D-8FEA-E675-3AF5-C62CD06F40D8}"/>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B49ACB58-3B53-15E8-7E70-EEEB61D15150}"/>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410EC9C4-7560-1AB0-AE50-36C78F087DA3}"/>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980322CF-A5FF-4F44-92AF-025400ADFE58}"/>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B8C94026-5052-5E49-0CAB-FDDDC1D19B2E}"/>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037D745F-C865-6606-6328-07E137FA350B}"/>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B50D4DB3-F079-A027-1016-56BC67F37ED8}"/>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CDDF466C-A984-E1F3-60ED-0844742BA604}"/>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18CF1414-12A7-0CD2-A246-A06EF6A9CDF9}"/>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1BCDB530-33F0-1CDF-5007-FC2C1516B8BD}"/>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32AAEBCE-48C2-144D-E405-28C8EE92665D}"/>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32BF5C03-4223-0277-A06F-093EF0FE11AC}"/>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A923F0FE-F5CE-EC37-176A-780A7733395C}"/>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3023510D-9751-FDDD-668E-0BB12D938DD2}"/>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B5A7A99F-6977-9D7F-0074-05C8ABCACED7}"/>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3B21B620-AA74-9364-50E8-6051842533E7}"/>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AC353967-1867-47CB-5E8E-3E5B045784E9}"/>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aphicFrame>
        <p:nvGraphicFramePr>
          <p:cNvPr id="14" name="Diagramme 13">
            <a:extLst>
              <a:ext uri="{FF2B5EF4-FFF2-40B4-BE49-F238E27FC236}">
                <a16:creationId xmlns:a16="http://schemas.microsoft.com/office/drawing/2014/main" id="{BAE88F09-9A1F-754D-6677-20BFA9F43627}"/>
              </a:ext>
            </a:extLst>
          </p:cNvPr>
          <p:cNvGraphicFramePr/>
          <p:nvPr>
            <p:extLst>
              <p:ext uri="{D42A27DB-BD31-4B8C-83A1-F6EECF244321}">
                <p14:modId xmlns:p14="http://schemas.microsoft.com/office/powerpoint/2010/main" val="178386692"/>
              </p:ext>
            </p:extLst>
          </p:nvPr>
        </p:nvGraphicFramePr>
        <p:xfrm>
          <a:off x="432049" y="1745681"/>
          <a:ext cx="10762279" cy="4689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ZoneTexte 23">
            <a:extLst>
              <a:ext uri="{FF2B5EF4-FFF2-40B4-BE49-F238E27FC236}">
                <a16:creationId xmlns:a16="http://schemas.microsoft.com/office/drawing/2014/main" id="{5997C4DC-6088-E235-0E4D-595D05231B4E}"/>
              </a:ext>
            </a:extLst>
          </p:cNvPr>
          <p:cNvSpPr txBox="1"/>
          <p:nvPr/>
        </p:nvSpPr>
        <p:spPr>
          <a:xfrm>
            <a:off x="2066340" y="1183181"/>
            <a:ext cx="6097554" cy="523220"/>
          </a:xfrm>
          <a:prstGeom prst="rect">
            <a:avLst/>
          </a:prstGeom>
          <a:noFill/>
        </p:spPr>
        <p:txBody>
          <a:bodyPr wrap="square">
            <a:spAutoFit/>
          </a:bodyPr>
          <a:lstStyle/>
          <a:p>
            <a:r>
              <a:rPr lang="fr-FR" sz="2800" b="1" dirty="0"/>
              <a:t>Perspectives</a:t>
            </a:r>
            <a:endParaRPr lang="fr-FR" dirty="0"/>
          </a:p>
        </p:txBody>
      </p:sp>
    </p:spTree>
    <p:extLst>
      <p:ext uri="{BB962C8B-B14F-4D97-AF65-F5344CB8AC3E}">
        <p14:creationId xmlns:p14="http://schemas.microsoft.com/office/powerpoint/2010/main" val="3423471662"/>
      </p:ext>
    </p:extLst>
  </p:cSld>
  <p:clrMapOvr>
    <a:masterClrMapping/>
  </p:clrMapOvr>
  <mc:AlternateContent xmlns:mc="http://schemas.openxmlformats.org/markup-compatibility/2006">
    <mc:Choice xmlns:p14="http://schemas.microsoft.com/office/powerpoint/2010/main" Requires="p14">
      <p:transition spd="slow" p14:dur="2000" advTm="24674"/>
    </mc:Choice>
    <mc:Fallback>
      <p:transition spd="slow" advTm="24674"/>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981B1-D6BA-5FB2-D7D6-86B86B7D6A94}"/>
            </a:ext>
          </a:extLst>
        </p:cNvPr>
        <p:cNvGrpSpPr/>
        <p:nvPr/>
      </p:nvGrpSpPr>
      <p:grpSpPr>
        <a:xfrm>
          <a:off x="0" y="0"/>
          <a:ext cx="0" cy="0"/>
          <a:chOff x="0" y="0"/>
          <a:chExt cx="0" cy="0"/>
        </a:xfrm>
      </p:grpSpPr>
      <p:sp>
        <p:nvSpPr>
          <p:cNvPr id="3" name="文本框 54">
            <a:extLst>
              <a:ext uri="{FF2B5EF4-FFF2-40B4-BE49-F238E27FC236}">
                <a16:creationId xmlns:a16="http://schemas.microsoft.com/office/drawing/2014/main" id="{C5AB0BA5-C139-02D1-8EF3-2C06CF30E4EA}"/>
              </a:ext>
            </a:extLst>
          </p:cNvPr>
          <p:cNvSpPr txBox="1"/>
          <p:nvPr/>
        </p:nvSpPr>
        <p:spPr>
          <a:xfrm>
            <a:off x="8727033" y="1175689"/>
            <a:ext cx="1678665" cy="1862048"/>
          </a:xfrm>
          <a:prstGeom prst="rect">
            <a:avLst/>
          </a:prstGeom>
          <a:noFill/>
        </p:spPr>
        <p:txBody>
          <a:bodyPr wrap="none" rtlCol="0">
            <a:spAutoFit/>
          </a:bodyPr>
          <a:lstStyle>
            <a:defPPr>
              <a:defRPr lang="en-US"/>
            </a:defPPr>
            <a:lvl1pPr algn="ctr">
              <a:defRPr sz="11500" b="1" i="1">
                <a:gradFill flip="none" rotWithShape="1">
                  <a:gsLst>
                    <a:gs pos="12000">
                      <a:schemeClr val="accent5">
                        <a:lumMod val="20000"/>
                        <a:lumOff val="80000"/>
                        <a:alpha val="0"/>
                      </a:schemeClr>
                    </a:gs>
                    <a:gs pos="100000">
                      <a:schemeClr val="accent5">
                        <a:lumMod val="60000"/>
                        <a:lumOff val="40000"/>
                      </a:schemeClr>
                    </a:gs>
                  </a:gsLst>
                  <a:lin ang="16200000" scaled="1"/>
                  <a:tileRect/>
                </a:gradFill>
                <a:cs typeface="+mn-ea"/>
              </a:defRPr>
            </a:lvl1pPr>
          </a:lstStyle>
          <a:p>
            <a:r>
              <a:rPr lang="en-US" dirty="0">
                <a:solidFill>
                  <a:schemeClr val="tx1">
                    <a:lumMod val="65000"/>
                    <a:lumOff val="35000"/>
                  </a:schemeClr>
                </a:solidFill>
                <a:sym typeface="+mn-lt"/>
              </a:rPr>
              <a:t>08</a:t>
            </a:r>
          </a:p>
        </p:txBody>
      </p:sp>
      <p:sp>
        <p:nvSpPr>
          <p:cNvPr id="4" name="文本框 55">
            <a:extLst>
              <a:ext uri="{FF2B5EF4-FFF2-40B4-BE49-F238E27FC236}">
                <a16:creationId xmlns:a16="http://schemas.microsoft.com/office/drawing/2014/main" id="{C3D18B32-80B1-CC0A-1367-B385295B498E}"/>
              </a:ext>
            </a:extLst>
          </p:cNvPr>
          <p:cNvSpPr txBox="1"/>
          <p:nvPr/>
        </p:nvSpPr>
        <p:spPr>
          <a:xfrm>
            <a:off x="6700520" y="3037737"/>
            <a:ext cx="5120640" cy="923330"/>
          </a:xfrm>
          <a:prstGeom prst="rect">
            <a:avLst/>
          </a:prstGeom>
          <a:noFill/>
        </p:spPr>
        <p:txBody>
          <a:bodyPr wrap="square" rtlCol="0">
            <a:spAutoFit/>
          </a:bodyPr>
          <a:lstStyle>
            <a:defPPr>
              <a:defRPr lang="en-US"/>
            </a:defPPr>
            <a:lvl1pPr>
              <a:defRPr sz="6600" b="1" i="1">
                <a:solidFill>
                  <a:schemeClr val="accent5">
                    <a:lumMod val="60000"/>
                    <a:lumOff val="40000"/>
                  </a:schemeClr>
                </a:solidFill>
                <a:cs typeface="+mn-ea"/>
              </a:defRPr>
            </a:lvl1pPr>
          </a:lstStyle>
          <a:p>
            <a:pPr algn="ctr"/>
            <a:r>
              <a:rPr lang="fr-FR" sz="5400" dirty="0">
                <a:solidFill>
                  <a:schemeClr val="tx1">
                    <a:lumMod val="65000"/>
                    <a:lumOff val="35000"/>
                  </a:schemeClr>
                </a:solidFill>
              </a:rPr>
              <a:t>Conclusion</a:t>
            </a:r>
          </a:p>
        </p:txBody>
      </p:sp>
      <p:pic>
        <p:nvPicPr>
          <p:cNvPr id="5" name="Image 4">
            <a:extLst>
              <a:ext uri="{FF2B5EF4-FFF2-40B4-BE49-F238E27FC236}">
                <a16:creationId xmlns:a16="http://schemas.microsoft.com/office/drawing/2014/main" id="{60DCEC7B-2E94-35AB-3176-A8115465C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0"/>
            <a:ext cx="6126480" cy="6858000"/>
          </a:xfrm>
          <a:prstGeom prst="rect">
            <a:avLst/>
          </a:prstGeom>
          <a:ln>
            <a:noFill/>
          </a:ln>
          <a:effectLst>
            <a:outerShdw blurRad="292100" dist="139700" dir="2700000" algn="tl" rotWithShape="0">
              <a:srgbClr val="333333">
                <a:alpha val="65000"/>
              </a:srgbClr>
            </a:outerShdw>
          </a:effectLst>
        </p:spPr>
      </p:pic>
      <p:sp>
        <p:nvSpPr>
          <p:cNvPr id="6" name="Espace réservé du numéro de diapositive 5">
            <a:extLst>
              <a:ext uri="{FF2B5EF4-FFF2-40B4-BE49-F238E27FC236}">
                <a16:creationId xmlns:a16="http://schemas.microsoft.com/office/drawing/2014/main" id="{08C16E60-59B7-5EEB-5809-7BAD098AF20A}"/>
              </a:ext>
            </a:extLst>
          </p:cNvPr>
          <p:cNvSpPr>
            <a:spLocks noGrp="1"/>
          </p:cNvSpPr>
          <p:nvPr>
            <p:ph type="sldNum" sz="quarter" idx="12"/>
          </p:nvPr>
        </p:nvSpPr>
        <p:spPr>
          <a:xfrm>
            <a:off x="8727033" y="6675437"/>
            <a:ext cx="2743200" cy="365125"/>
          </a:xfrm>
        </p:spPr>
        <p:txBody>
          <a:bodyPr/>
          <a:lstStyle/>
          <a:p>
            <a:fld id="{A04C0C48-6FB7-48F3-A40B-DA79E75E0133}" type="slidenum">
              <a:rPr lang="fr-FR" smtClean="0"/>
              <a:t>39</a:t>
            </a:fld>
            <a:endParaRPr lang="fr-FR"/>
          </a:p>
        </p:txBody>
      </p:sp>
      <p:sp>
        <p:nvSpPr>
          <p:cNvPr id="2" name="Espace réservé du pied de page 1">
            <a:extLst>
              <a:ext uri="{FF2B5EF4-FFF2-40B4-BE49-F238E27FC236}">
                <a16:creationId xmlns:a16="http://schemas.microsoft.com/office/drawing/2014/main" id="{1C6400BC-B215-1FDD-BBD6-BA809B2B1E3B}"/>
              </a:ext>
            </a:extLst>
          </p:cNvPr>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759240045"/>
      </p:ext>
    </p:extLst>
  </p:cSld>
  <p:clrMapOvr>
    <a:masterClrMapping/>
  </p:clrMapOvr>
  <mc:AlternateContent xmlns:mc="http://schemas.openxmlformats.org/markup-compatibility/2006">
    <mc:Choice xmlns:p14="http://schemas.microsoft.com/office/powerpoint/2010/main" Requires="p14">
      <p:transition spd="slow" p14:dur="2000" advTm="1795"/>
    </mc:Choice>
    <mc:Fallback>
      <p:transition spd="slow" advTm="179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4AA59-78A6-9C4E-25E5-A1F48EA4AC90}"/>
            </a:ext>
          </a:extLst>
        </p:cNvPr>
        <p:cNvGrpSpPr/>
        <p:nvPr/>
      </p:nvGrpSpPr>
      <p:grpSpPr>
        <a:xfrm>
          <a:off x="0" y="0"/>
          <a:ext cx="0" cy="0"/>
          <a:chOff x="0" y="0"/>
          <a:chExt cx="0" cy="0"/>
        </a:xfrm>
      </p:grpSpPr>
      <p:sp>
        <p:nvSpPr>
          <p:cNvPr id="3" name="矩形 4">
            <a:extLst>
              <a:ext uri="{FF2B5EF4-FFF2-40B4-BE49-F238E27FC236}">
                <a16:creationId xmlns:a16="http://schemas.microsoft.com/office/drawing/2014/main" id="{F826233F-D10C-A495-8001-D7D5F4759971}"/>
              </a:ext>
            </a:extLst>
          </p:cNvPr>
          <p:cNvSpPr/>
          <p:nvPr/>
        </p:nvSpPr>
        <p:spPr>
          <a:xfrm>
            <a:off x="4423775" y="466218"/>
            <a:ext cx="3310748" cy="461665"/>
          </a:xfrm>
          <a:prstGeom prst="rect">
            <a:avLst/>
          </a:prstGeom>
        </p:spPr>
        <p:txBody>
          <a:bodyPr wrap="square" anchor="ctr">
            <a:spAutoFit/>
          </a:bodyPr>
          <a:lstStyle/>
          <a:p>
            <a:pPr algn="dist"/>
            <a:r>
              <a:rPr lang="en-US" altLang="zh-CN" sz="2400" dirty="0">
                <a:cs typeface="+mn-ea"/>
                <a:sym typeface="+mn-lt"/>
              </a:rPr>
              <a:t>Introduction</a:t>
            </a:r>
            <a:endParaRPr lang="zh-CN" altLang="en-US" sz="1600" dirty="0">
              <a:cs typeface="+mn-ea"/>
              <a:sym typeface="+mn-lt"/>
            </a:endParaRPr>
          </a:p>
        </p:txBody>
      </p:sp>
      <p:grpSp>
        <p:nvGrpSpPr>
          <p:cNvPr id="5" name="组合 7">
            <a:extLst>
              <a:ext uri="{FF2B5EF4-FFF2-40B4-BE49-F238E27FC236}">
                <a16:creationId xmlns:a16="http://schemas.microsoft.com/office/drawing/2014/main" id="{E3BA2C56-A6E8-EE16-8487-FD88B18B357A}"/>
              </a:ext>
            </a:extLst>
          </p:cNvPr>
          <p:cNvGrpSpPr/>
          <p:nvPr/>
        </p:nvGrpSpPr>
        <p:grpSpPr>
          <a:xfrm>
            <a:off x="1759067" y="548680"/>
            <a:ext cx="2573142" cy="450215"/>
            <a:chOff x="1783541" y="611833"/>
            <a:chExt cx="2573142" cy="387063"/>
          </a:xfrm>
        </p:grpSpPr>
        <p:sp>
          <p:nvSpPr>
            <p:cNvPr id="6" name="平行四边形 12">
              <a:extLst>
                <a:ext uri="{FF2B5EF4-FFF2-40B4-BE49-F238E27FC236}">
                  <a16:creationId xmlns:a16="http://schemas.microsoft.com/office/drawing/2014/main" id="{F81C8C3E-B4B8-0DA2-1206-063701A3B50C}"/>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4D0D912B-81E5-F30A-FC5E-509384746F5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4262E088-414A-8CFC-C8A0-9351EE2E6FFF}"/>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0777E6D9-E22E-6F37-8DF3-8641598F7E5F}"/>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a16="http://schemas.microsoft.com/office/drawing/2014/main" id="{57A90826-5FCA-EDD4-8966-B1341EC89E42}"/>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16305F28-330E-CE24-56EC-3DACB51B048D}"/>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5E2522C2-0649-7AD3-7285-19AD2A989DCE}"/>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5595E641-5252-09E8-8D2B-4CAE9948F55D}"/>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7AE0306D-3546-3ADF-A499-6D1B6579C930}"/>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0E6D268A-0182-38F3-9B73-B61A292369AA}"/>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337577C8-1DA1-2532-BF28-83464BFF389A}"/>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CA6DE0AA-B46B-563D-A669-D959F6721743}"/>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95997B88-ADE9-B0E1-9370-0E4954198AE7}"/>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2F93130A-B30D-846E-8EA2-4313895AFD06}"/>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03D1CDF8-631D-2D52-00CE-CBE359EC5581}"/>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6E524244-B417-6DB8-8EBC-E8127ACFECDD}"/>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BFA40294-E62C-00D5-E23F-34BD98266752}"/>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DD0782DF-0A56-C48E-B4E6-D759F82A7B3A}"/>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82BB762C-4D56-A8F4-A810-652E29F61223}"/>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E61D5576-F49C-53C4-460D-F1EB54767F6B}"/>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24676324-BD0F-1EB0-7713-378B584C8AAA}"/>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CFC22E33-E1B1-2F4B-5E3A-D1674531EB9F}"/>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FE13B060-8A6E-CC3D-0908-9C036B2FAE3F}"/>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8A04846D-F6EA-5958-C560-31D092762FD8}"/>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2B14B8E1-1C41-4024-3622-3D3CF526619F}"/>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aphicFrame>
        <p:nvGraphicFramePr>
          <p:cNvPr id="23" name="Diagramme 22">
            <a:extLst>
              <a:ext uri="{FF2B5EF4-FFF2-40B4-BE49-F238E27FC236}">
                <a16:creationId xmlns:a16="http://schemas.microsoft.com/office/drawing/2014/main" id="{96A89427-19F3-808E-7D28-CADB378B3557}"/>
              </a:ext>
            </a:extLst>
          </p:cNvPr>
          <p:cNvGraphicFramePr/>
          <p:nvPr>
            <p:extLst>
              <p:ext uri="{D42A27DB-BD31-4B8C-83A1-F6EECF244321}">
                <p14:modId xmlns:p14="http://schemas.microsoft.com/office/powerpoint/2010/main" val="4079457055"/>
              </p:ext>
            </p:extLst>
          </p:nvPr>
        </p:nvGraphicFramePr>
        <p:xfrm>
          <a:off x="2080788" y="1223918"/>
          <a:ext cx="8128000" cy="52587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924264354"/>
      </p:ext>
    </p:extLst>
  </p:cSld>
  <p:clrMapOvr>
    <a:masterClrMapping/>
  </p:clrMapOvr>
  <mc:AlternateContent xmlns:mc="http://schemas.openxmlformats.org/markup-compatibility/2006">
    <mc:Choice xmlns:p14="http://schemas.microsoft.com/office/powerpoint/2010/main" Requires="p14">
      <p:transition spd="slow" p14:dur="2000" advTm="68473"/>
    </mc:Choice>
    <mc:Fallback>
      <p:transition spd="slow" advTm="684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000"/>
                                        <p:tgtEl>
                                          <p:spTgt spid="23"/>
                                        </p:tgtEl>
                                      </p:cBhvr>
                                    </p:animEffect>
                                    <p:anim calcmode="lin" valueType="num">
                                      <p:cBhvr>
                                        <p:cTn id="8" dur="2000" fill="hold"/>
                                        <p:tgtEl>
                                          <p:spTgt spid="23"/>
                                        </p:tgtEl>
                                        <p:attrNameLst>
                                          <p:attrName>ppt_w</p:attrName>
                                        </p:attrNameLst>
                                      </p:cBhvr>
                                      <p:tavLst>
                                        <p:tav tm="0" fmla="#ppt_w*sin(2.5*pi*$)">
                                          <p:val>
                                            <p:fltVal val="0"/>
                                          </p:val>
                                        </p:tav>
                                        <p:tav tm="100000">
                                          <p:val>
                                            <p:fltVal val="1"/>
                                          </p:val>
                                        </p:tav>
                                      </p:tavLst>
                                    </p:anim>
                                    <p:anim calcmode="lin" valueType="num">
                                      <p:cBhvr>
                                        <p:cTn id="9" dur="20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88A4A-937C-9298-6F21-0450CA936618}"/>
            </a:ext>
          </a:extLst>
        </p:cNvPr>
        <p:cNvGrpSpPr/>
        <p:nvPr/>
      </p:nvGrpSpPr>
      <p:grpSpPr>
        <a:xfrm>
          <a:off x="0" y="0"/>
          <a:ext cx="0" cy="0"/>
          <a:chOff x="0" y="0"/>
          <a:chExt cx="0" cy="0"/>
        </a:xfrm>
      </p:grpSpPr>
      <p:sp>
        <p:nvSpPr>
          <p:cNvPr id="3" name="矩形 4">
            <a:extLst>
              <a:ext uri="{FF2B5EF4-FFF2-40B4-BE49-F238E27FC236}">
                <a16:creationId xmlns:a16="http://schemas.microsoft.com/office/drawing/2014/main" id="{32A77E60-BC8C-98E2-54DE-4CA9ECDC6667}"/>
              </a:ext>
            </a:extLst>
          </p:cNvPr>
          <p:cNvSpPr/>
          <p:nvPr/>
        </p:nvSpPr>
        <p:spPr>
          <a:xfrm>
            <a:off x="3552092" y="373888"/>
            <a:ext cx="4783016" cy="646331"/>
          </a:xfrm>
          <a:prstGeom prst="rect">
            <a:avLst/>
          </a:prstGeom>
        </p:spPr>
        <p:txBody>
          <a:bodyPr wrap="square" anchor="ctr">
            <a:spAutoFit/>
          </a:bodyPr>
          <a:lstStyle/>
          <a:p>
            <a:pPr algn="ctr"/>
            <a:r>
              <a:rPr lang="fr-FR" sz="3600" dirty="0"/>
              <a:t>Conclusion</a:t>
            </a:r>
            <a:endParaRPr lang="fr-FR" sz="2800" dirty="0"/>
          </a:p>
        </p:txBody>
      </p:sp>
      <p:grpSp>
        <p:nvGrpSpPr>
          <p:cNvPr id="5" name="组合 7">
            <a:extLst>
              <a:ext uri="{FF2B5EF4-FFF2-40B4-BE49-F238E27FC236}">
                <a16:creationId xmlns:a16="http://schemas.microsoft.com/office/drawing/2014/main" id="{EB92E152-52B3-9BDD-9D1A-B799E75A5101}"/>
              </a:ext>
            </a:extLst>
          </p:cNvPr>
          <p:cNvGrpSpPr/>
          <p:nvPr/>
        </p:nvGrpSpPr>
        <p:grpSpPr>
          <a:xfrm>
            <a:off x="1759067" y="548680"/>
            <a:ext cx="2573142" cy="450215"/>
            <a:chOff x="1783541" y="611833"/>
            <a:chExt cx="2573142" cy="387063"/>
          </a:xfrm>
        </p:grpSpPr>
        <p:sp>
          <p:nvSpPr>
            <p:cNvPr id="6" name="平行四边形 12">
              <a:extLst>
                <a:ext uri="{FF2B5EF4-FFF2-40B4-BE49-F238E27FC236}">
                  <a16:creationId xmlns:a16="http://schemas.microsoft.com/office/drawing/2014/main" id="{2F740619-C15C-34FA-7504-6C8A681EF4A7}"/>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74EF4581-6D3C-F5CE-4DC3-241D789D5699}"/>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36552D68-EF5C-607F-B962-902279F3DC91}"/>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A8B92C69-C043-8883-A751-C5FF2BF3D99F}"/>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a16="http://schemas.microsoft.com/office/drawing/2014/main" id="{CA2BE5BC-29DC-23D5-332B-836A35A8AF63}"/>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8A37F6E5-D826-6BBD-ED49-A0C9EA117BFF}"/>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30CA8B1-95A1-2DC7-25F2-3CC86EDA2FAE}"/>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F2B51349-9D71-CFB4-33CE-1079B84C3E3B}"/>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7030AE04-AD43-DC99-95D8-7B5F80FFEAF9}"/>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BDE4C3BB-5832-E000-6798-5EB104AA5ED2}"/>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572A4F6A-45DC-3718-D7A0-7F894904F690}"/>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427451BA-1DB2-34F5-43E9-C7A0F699A8B6}"/>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920177DB-0D00-DA16-9213-BB92EACBE5BF}"/>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381F122B-57EB-37AF-3F02-DFE268EE2B2D}"/>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074E3084-2400-2609-C65D-34B8E794C1EA}"/>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093FB85F-56E4-27A5-06FC-291E9362FCE7}"/>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F610892A-A97F-6C15-2BFD-3AA7E2357936}"/>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A59B2B2F-21BF-9428-89A4-51904142F69A}"/>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28E29D13-D4C8-6A34-9101-3EB9570B7D76}"/>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DE0BFFB4-7519-6C4D-EF66-91733F1F8D2A}"/>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15F46A52-7B22-C8D2-35D2-6FDDCC00A779}"/>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DCC4F6A6-C511-37DC-373C-42682D7D8321}"/>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07F70F3A-EE75-D7CF-8F33-A83CEF69CFF1}"/>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698D3D91-D829-7AEB-E515-371B2B05E49A}"/>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FD357340-4493-D211-6C30-8DB061D3DADC}"/>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4" name="圆角矩形 14">
            <a:extLst>
              <a:ext uri="{FF2B5EF4-FFF2-40B4-BE49-F238E27FC236}">
                <a16:creationId xmlns:a16="http://schemas.microsoft.com/office/drawing/2014/main" id="{BF6B0FAF-FAC3-3584-938A-E06C51E98F84}"/>
              </a:ext>
            </a:extLst>
          </p:cNvPr>
          <p:cNvSpPr/>
          <p:nvPr/>
        </p:nvSpPr>
        <p:spPr>
          <a:xfrm>
            <a:off x="1145885" y="1491810"/>
            <a:ext cx="10254343" cy="4408264"/>
          </a:xfrm>
          <a:prstGeom prst="roundRect">
            <a:avLst/>
          </a:prstGeom>
          <a:gradFill flip="none" rotWithShape="1">
            <a:gsLst>
              <a:gs pos="0">
                <a:srgbClr val="A5A5A5">
                  <a:lumMod val="5000"/>
                  <a:lumOff val="95000"/>
                </a:srgbClr>
              </a:gs>
              <a:gs pos="74000">
                <a:srgbClr val="A5A5A5">
                  <a:lumMod val="45000"/>
                  <a:lumOff val="55000"/>
                </a:srgbClr>
              </a:gs>
              <a:gs pos="83000">
                <a:srgbClr val="A5A5A5">
                  <a:lumMod val="45000"/>
                  <a:lumOff val="55000"/>
                </a:srgbClr>
              </a:gs>
              <a:gs pos="100000">
                <a:srgbClr val="A5A5A5">
                  <a:lumMod val="30000"/>
                  <a:lumOff val="70000"/>
                </a:srgbClr>
              </a:gs>
            </a:gsLst>
            <a:lin ang="18900000" scaled="1"/>
            <a:tileRect/>
          </a:gradFill>
          <a:ln w="12700" cap="flat" cmpd="sng" algn="ctr">
            <a:gradFill flip="none" rotWithShape="1">
              <a:gsLst>
                <a:gs pos="0">
                  <a:srgbClr val="A5A5A5">
                    <a:lumMod val="5000"/>
                    <a:lumOff val="95000"/>
                  </a:srgbClr>
                </a:gs>
                <a:gs pos="74000">
                  <a:srgbClr val="A5A5A5">
                    <a:lumMod val="45000"/>
                    <a:lumOff val="55000"/>
                  </a:srgbClr>
                </a:gs>
                <a:gs pos="83000">
                  <a:srgbClr val="A5A5A5">
                    <a:lumMod val="45000"/>
                    <a:lumOff val="55000"/>
                  </a:srgbClr>
                </a:gs>
                <a:gs pos="100000">
                  <a:srgbClr val="A5A5A5">
                    <a:lumMod val="30000"/>
                    <a:lumOff val="70000"/>
                  </a:srgbClr>
                </a:gs>
              </a:gsLst>
              <a:lin ang="8100000" scaled="1"/>
              <a:tileRect/>
            </a:gradFill>
            <a:prstDash val="solid"/>
            <a:miter lim="800000"/>
          </a:ln>
          <a:effectLst>
            <a:outerShdw blurRad="88900" dist="63500" dir="8100000" algn="tr" rotWithShape="0">
              <a:prstClr val="black">
                <a:alpha val="40000"/>
              </a:prstClr>
            </a:outerShdw>
          </a:effectLst>
        </p:spPr>
        <p:txBody>
          <a:bodyPr rtlCol="0" anchor="ctr"/>
          <a:lstStyle/>
          <a:p>
            <a:pPr algn="just"/>
            <a:br>
              <a:rPr lang="fr-FR" sz="3200" dirty="0"/>
            </a:br>
            <a:r>
              <a:rPr lang="fr-FR" sz="3200" dirty="0">
                <a:latin typeface="fkGroteskNeue"/>
              </a:rPr>
              <a:t>« En conclusion, notre projet propose une solution SIEM open-source enrichie par le Machine Learning, offrant une détection intelligente, en temps réel, scalable et portable. Cette solution réduit les faux positifs et améliore la réactivité des centres opérationnels de sécurité. Elle ouvre la voie vers des architectures SIEM autonomes et auto-apprenantes pour la cybersécurité de demain. »</a:t>
            </a:r>
            <a:endParaRPr lang="fr-FR" sz="3200" dirty="0"/>
          </a:p>
          <a:p>
            <a:pPr algn="ctr"/>
            <a:endParaRPr lang="fr-FR" sz="4400" b="1" dirty="0"/>
          </a:p>
        </p:txBody>
      </p:sp>
    </p:spTree>
    <p:extLst>
      <p:ext uri="{BB962C8B-B14F-4D97-AF65-F5344CB8AC3E}">
        <p14:creationId xmlns:p14="http://schemas.microsoft.com/office/powerpoint/2010/main" val="3487499766"/>
      </p:ext>
    </p:extLst>
  </p:cSld>
  <p:clrMapOvr>
    <a:masterClrMapping/>
  </p:clrMapOvr>
  <mc:AlternateContent xmlns:mc="http://schemas.openxmlformats.org/markup-compatibility/2006">
    <mc:Choice xmlns:p14="http://schemas.microsoft.com/office/powerpoint/2010/main" Requires="p14">
      <p:transition spd="slow" p14:dur="2000" advTm="26702"/>
    </mc:Choice>
    <mc:Fallback>
      <p:transition spd="slow" advTm="26702"/>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86F73-B74A-8B6A-1E54-A09D45ABF19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6009E46-B0EF-1F17-A07F-E317305896CA}"/>
              </a:ext>
            </a:extLst>
          </p:cNvPr>
          <p:cNvSpPr>
            <a:spLocks noGrp="1"/>
          </p:cNvSpPr>
          <p:nvPr>
            <p:ph type="body" sz="quarter" idx="10"/>
          </p:nvPr>
        </p:nvSpPr>
        <p:spPr>
          <a:xfrm>
            <a:off x="1371600" y="4543638"/>
            <a:ext cx="9235440" cy="768085"/>
          </a:xfrm>
        </p:spPr>
        <p:txBody>
          <a:bodyPr>
            <a:normAutofit/>
          </a:bodyPr>
          <a:lstStyle/>
          <a:p>
            <a:r>
              <a:rPr lang="en-US" altLang="ko-KR" sz="4800" dirty="0"/>
              <a:t>Merci pour votre attention </a:t>
            </a:r>
            <a:endParaRPr lang="ko-KR" altLang="en-US" sz="4800" dirty="0"/>
          </a:p>
        </p:txBody>
      </p:sp>
      <p:pic>
        <p:nvPicPr>
          <p:cNvPr id="12" name="Espace réservé pour une image  11">
            <a:extLst>
              <a:ext uri="{FF2B5EF4-FFF2-40B4-BE49-F238E27FC236}">
                <a16:creationId xmlns:a16="http://schemas.microsoft.com/office/drawing/2014/main" id="{1636BB23-851F-3BF1-16A8-84DA3A866988}"/>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22395" b="22395"/>
          <a:stretch>
            <a:fillRect/>
          </a:stretch>
        </p:blipFill>
        <p:spPr/>
      </p:pic>
      <p:grpSp>
        <p:nvGrpSpPr>
          <p:cNvPr id="6" name="Group 5">
            <a:extLst>
              <a:ext uri="{FF2B5EF4-FFF2-40B4-BE49-F238E27FC236}">
                <a16:creationId xmlns:a16="http://schemas.microsoft.com/office/drawing/2014/main" id="{CF009550-82F4-154B-9EED-DCDC23FAB707}"/>
              </a:ext>
            </a:extLst>
          </p:cNvPr>
          <p:cNvGrpSpPr/>
          <p:nvPr/>
        </p:nvGrpSpPr>
        <p:grpSpPr>
          <a:xfrm>
            <a:off x="4079776" y="5637245"/>
            <a:ext cx="4011672" cy="1220755"/>
            <a:chOff x="7934433" y="3003797"/>
            <a:chExt cx="767433" cy="144000"/>
          </a:xfrm>
        </p:grpSpPr>
        <p:sp>
          <p:nvSpPr>
            <p:cNvPr id="7" name="Rectangle 6">
              <a:extLst>
                <a:ext uri="{FF2B5EF4-FFF2-40B4-BE49-F238E27FC236}">
                  <a16:creationId xmlns:a16="http://schemas.microsoft.com/office/drawing/2014/main" id="{1436CE71-092D-E2CC-126F-E3006BA4A3D5}"/>
                </a:ext>
              </a:extLst>
            </p:cNvPr>
            <p:cNvSpPr/>
            <p:nvPr/>
          </p:nvSpPr>
          <p:spPr>
            <a:xfrm>
              <a:off x="7934433" y="3003797"/>
              <a:ext cx="144000" cy="14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a:extLst>
                <a:ext uri="{FF2B5EF4-FFF2-40B4-BE49-F238E27FC236}">
                  <a16:creationId xmlns:a16="http://schemas.microsoft.com/office/drawing/2014/main" id="{9A503659-2632-85E0-E074-4A44A2B38A7C}"/>
                </a:ext>
              </a:extLst>
            </p:cNvPr>
            <p:cNvSpPr/>
            <p:nvPr/>
          </p:nvSpPr>
          <p:spPr>
            <a:xfrm>
              <a:off x="8142244" y="3003797"/>
              <a:ext cx="144000"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rgbClr val="A0C458"/>
                </a:solidFill>
              </a:endParaRPr>
            </a:p>
          </p:txBody>
        </p:sp>
        <p:sp>
          <p:nvSpPr>
            <p:cNvPr id="9" name="Rectangle 8">
              <a:extLst>
                <a:ext uri="{FF2B5EF4-FFF2-40B4-BE49-F238E27FC236}">
                  <a16:creationId xmlns:a16="http://schemas.microsoft.com/office/drawing/2014/main" id="{56ECEFA2-D546-C357-E3A9-AA89E3332C76}"/>
                </a:ext>
              </a:extLst>
            </p:cNvPr>
            <p:cNvSpPr/>
            <p:nvPr/>
          </p:nvSpPr>
          <p:spPr>
            <a:xfrm>
              <a:off x="8350055" y="3003797"/>
              <a:ext cx="144000" cy="14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Rectangle 9">
              <a:extLst>
                <a:ext uri="{FF2B5EF4-FFF2-40B4-BE49-F238E27FC236}">
                  <a16:creationId xmlns:a16="http://schemas.microsoft.com/office/drawing/2014/main" id="{1FE0A7BF-C41D-F8F9-7B23-6179E9E86A61}"/>
                </a:ext>
              </a:extLst>
            </p:cNvPr>
            <p:cNvSpPr/>
            <p:nvPr/>
          </p:nvSpPr>
          <p:spPr>
            <a:xfrm>
              <a:off x="8557866" y="3003797"/>
              <a:ext cx="144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pic>
        <p:nvPicPr>
          <p:cNvPr id="17" name="Picture 6" descr="Graduation Hat and Diploma Flat">
            <a:extLst>
              <a:ext uri="{FF2B5EF4-FFF2-40B4-BE49-F238E27FC236}">
                <a16:creationId xmlns:a16="http://schemas.microsoft.com/office/drawing/2014/main" id="{88099E91-9A1B-6BCC-0F5F-5A9D7A696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6339">
            <a:off x="9437112" y="3463817"/>
            <a:ext cx="2339859" cy="2339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279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5246">
        <p159:morph option="byObject"/>
      </p:transition>
    </mc:Choice>
    <mc:Fallback>
      <p:transition spd="slow" advTm="2524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0BB39-D0B2-F404-FC26-2A7AF2F28CFD}"/>
            </a:ext>
          </a:extLst>
        </p:cNvPr>
        <p:cNvGrpSpPr/>
        <p:nvPr/>
      </p:nvGrpSpPr>
      <p:grpSpPr>
        <a:xfrm>
          <a:off x="0" y="0"/>
          <a:ext cx="0" cy="0"/>
          <a:chOff x="0" y="0"/>
          <a:chExt cx="0" cy="0"/>
        </a:xfrm>
      </p:grpSpPr>
      <p:sp>
        <p:nvSpPr>
          <p:cNvPr id="101" name="文本框 55">
            <a:extLst>
              <a:ext uri="{FF2B5EF4-FFF2-40B4-BE49-F238E27FC236}">
                <a16:creationId xmlns:a16="http://schemas.microsoft.com/office/drawing/2014/main" id="{4EB63802-4B89-7ABC-37DB-195A6AE6DC2B}"/>
              </a:ext>
            </a:extLst>
          </p:cNvPr>
          <p:cNvSpPr txBox="1"/>
          <p:nvPr/>
        </p:nvSpPr>
        <p:spPr>
          <a:xfrm>
            <a:off x="6903720" y="3162233"/>
            <a:ext cx="5120640" cy="1938992"/>
          </a:xfrm>
          <a:prstGeom prst="rect">
            <a:avLst/>
          </a:prstGeom>
          <a:noFill/>
        </p:spPr>
        <p:txBody>
          <a:bodyPr wrap="square" rtlCol="0">
            <a:spAutoFit/>
          </a:bodyPr>
          <a:lstStyle>
            <a:defPPr>
              <a:defRPr lang="en-US"/>
            </a:defPPr>
            <a:lvl1pPr>
              <a:defRPr sz="6600" b="1" i="1">
                <a:solidFill>
                  <a:schemeClr val="accent5">
                    <a:lumMod val="60000"/>
                    <a:lumOff val="40000"/>
                  </a:schemeClr>
                </a:solidFill>
                <a:cs typeface="+mn-ea"/>
              </a:defRPr>
            </a:lvl1pPr>
          </a:lstStyle>
          <a:p>
            <a:pPr algn="ctr"/>
            <a:r>
              <a:rPr lang="fr-FR" sz="6000" dirty="0">
                <a:solidFill>
                  <a:schemeClr val="tx1">
                    <a:lumMod val="65000"/>
                    <a:lumOff val="35000"/>
                  </a:schemeClr>
                </a:solidFill>
              </a:rPr>
              <a:t> Problématique et objectifs</a:t>
            </a:r>
            <a:endParaRPr lang="fr-FR" sz="11500" dirty="0">
              <a:solidFill>
                <a:schemeClr val="tx1">
                  <a:lumMod val="65000"/>
                  <a:lumOff val="35000"/>
                </a:schemeClr>
              </a:solidFill>
            </a:endParaRPr>
          </a:p>
        </p:txBody>
      </p:sp>
      <p:sp>
        <p:nvSpPr>
          <p:cNvPr id="2" name="文本框 54">
            <a:extLst>
              <a:ext uri="{FF2B5EF4-FFF2-40B4-BE49-F238E27FC236}">
                <a16:creationId xmlns:a16="http://schemas.microsoft.com/office/drawing/2014/main" id="{6DBCD8D6-D8E4-CA0E-FCD4-B967FC19EEA7}"/>
              </a:ext>
            </a:extLst>
          </p:cNvPr>
          <p:cNvSpPr txBox="1"/>
          <p:nvPr/>
        </p:nvSpPr>
        <p:spPr>
          <a:xfrm>
            <a:off x="8727033" y="1175689"/>
            <a:ext cx="1678665" cy="1862048"/>
          </a:xfrm>
          <a:prstGeom prst="rect">
            <a:avLst/>
          </a:prstGeom>
          <a:noFill/>
        </p:spPr>
        <p:txBody>
          <a:bodyPr wrap="none" rtlCol="0">
            <a:spAutoFit/>
          </a:bodyPr>
          <a:lstStyle>
            <a:defPPr>
              <a:defRPr lang="en-US"/>
            </a:defPPr>
            <a:lvl1pPr algn="ctr">
              <a:defRPr sz="11500" b="1" i="1">
                <a:gradFill flip="none" rotWithShape="1">
                  <a:gsLst>
                    <a:gs pos="12000">
                      <a:schemeClr val="accent5">
                        <a:lumMod val="20000"/>
                        <a:lumOff val="80000"/>
                        <a:alpha val="0"/>
                      </a:schemeClr>
                    </a:gs>
                    <a:gs pos="100000">
                      <a:schemeClr val="accent5">
                        <a:lumMod val="60000"/>
                        <a:lumOff val="40000"/>
                      </a:schemeClr>
                    </a:gs>
                  </a:gsLst>
                  <a:lin ang="16200000" scaled="1"/>
                  <a:tileRect/>
                </a:gradFill>
                <a:cs typeface="+mn-ea"/>
              </a:defRPr>
            </a:lvl1pPr>
          </a:lstStyle>
          <a:p>
            <a:r>
              <a:rPr lang="en-US" dirty="0">
                <a:solidFill>
                  <a:schemeClr val="tx1">
                    <a:lumMod val="65000"/>
                    <a:lumOff val="35000"/>
                  </a:schemeClr>
                </a:solidFill>
                <a:sym typeface="+mn-lt"/>
              </a:rPr>
              <a:t>02</a:t>
            </a:r>
          </a:p>
        </p:txBody>
      </p:sp>
      <p:pic>
        <p:nvPicPr>
          <p:cNvPr id="6" name="Image 5">
            <a:extLst>
              <a:ext uri="{FF2B5EF4-FFF2-40B4-BE49-F238E27FC236}">
                <a16:creationId xmlns:a16="http://schemas.microsoft.com/office/drawing/2014/main" id="{6EB5334B-4A24-8F15-AEA0-767440AEB587}"/>
              </a:ext>
            </a:extLst>
          </p:cNvPr>
          <p:cNvPicPr>
            <a:picLocks noChangeAspect="1"/>
          </p:cNvPicPr>
          <p:nvPr/>
        </p:nvPicPr>
        <p:blipFill>
          <a:blip r:embed="rId2"/>
          <a:stretch>
            <a:fillRect/>
          </a:stretch>
        </p:blipFill>
        <p:spPr>
          <a:xfrm>
            <a:off x="-1" y="0"/>
            <a:ext cx="6258561" cy="6858000"/>
          </a:xfrm>
          <a:prstGeom prst="rect">
            <a:avLst/>
          </a:prstGeom>
          <a:ln>
            <a:noFill/>
          </a:ln>
          <a:effectLst>
            <a:outerShdw blurRad="292100" dist="139700" dir="2700000" algn="tl" rotWithShape="0">
              <a:srgbClr val="333333">
                <a:alpha val="65000"/>
              </a:srgbClr>
            </a:outerShdw>
          </a:effectLst>
        </p:spPr>
      </p:pic>
      <p:pic>
        <p:nvPicPr>
          <p:cNvPr id="7" name="Image 6">
            <a:extLst>
              <a:ext uri="{FF2B5EF4-FFF2-40B4-BE49-F238E27FC236}">
                <a16:creationId xmlns:a16="http://schemas.microsoft.com/office/drawing/2014/main" id="{F70521A2-CA0C-BEF5-AE6D-9E939D35B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 y="0"/>
            <a:ext cx="648208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2527304"/>
      </p:ext>
    </p:extLst>
  </p:cSld>
  <p:clrMapOvr>
    <a:masterClrMapping/>
  </p:clrMapOvr>
  <mc:AlternateContent xmlns:mc="http://schemas.openxmlformats.org/markup-compatibility/2006">
    <mc:Choice xmlns:p14="http://schemas.microsoft.com/office/powerpoint/2010/main" Requires="p14">
      <p:transition spd="slow" p14:dur="2000" advTm="2543"/>
    </mc:Choice>
    <mc:Fallback>
      <p:transition spd="slow" advTm="254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
            <a:extLst>
              <a:ext uri="{FF2B5EF4-FFF2-40B4-BE49-F238E27FC236}">
                <a16:creationId xmlns:a16="http://schemas.microsoft.com/office/drawing/2014/main" id="{4FF62A89-726E-B9F1-C755-6E7430EF9B1B}"/>
              </a:ext>
            </a:extLst>
          </p:cNvPr>
          <p:cNvSpPr/>
          <p:nvPr/>
        </p:nvSpPr>
        <p:spPr>
          <a:xfrm>
            <a:off x="9218667" y="1348167"/>
            <a:ext cx="3310748" cy="6247864"/>
          </a:xfrm>
          <a:prstGeom prst="rect">
            <a:avLst/>
          </a:prstGeom>
        </p:spPr>
        <p:txBody>
          <a:bodyPr wrap="square" anchor="ctr">
            <a:spAutoFit/>
          </a:bodyPr>
          <a:lstStyle/>
          <a:p>
            <a:pPr algn="dist"/>
            <a:r>
              <a:rPr lang="en-US" altLang="zh-CN" sz="40000" b="1" dirty="0">
                <a:blipFill dpi="0" rotWithShape="1">
                  <a:blip r:embed="rId3">
                    <a:extLst>
                      <a:ext uri="{28A0092B-C50C-407E-A947-70E740481C1C}">
                        <a14:useLocalDpi xmlns:a14="http://schemas.microsoft.com/office/drawing/2010/main" val="0"/>
                      </a:ext>
                    </a:extLst>
                  </a:blip>
                  <a:srcRect/>
                  <a:stretch>
                    <a:fillRect/>
                  </a:stretch>
                </a:blipFill>
                <a:cs typeface="+mn-ea"/>
                <a:sym typeface="+mn-lt"/>
              </a:rPr>
              <a:t>?</a:t>
            </a:r>
            <a:endParaRPr lang="zh-CN" altLang="en-US" sz="40000" b="1" dirty="0">
              <a:blipFill dpi="0" rotWithShape="1">
                <a:blip r:embed="rId3">
                  <a:extLst>
                    <a:ext uri="{28A0092B-C50C-407E-A947-70E740481C1C}">
                      <a14:useLocalDpi xmlns:a14="http://schemas.microsoft.com/office/drawing/2010/main" val="0"/>
                    </a:ext>
                  </a:extLst>
                </a:blip>
                <a:srcRect/>
                <a:stretch>
                  <a:fillRect/>
                </a:stretch>
              </a:blipFill>
              <a:cs typeface="+mn-ea"/>
              <a:sym typeface="+mn-lt"/>
            </a:endParaRPr>
          </a:p>
        </p:txBody>
      </p:sp>
      <p:grpSp>
        <p:nvGrpSpPr>
          <p:cNvPr id="4" name="组合 7">
            <a:extLst>
              <a:ext uri="{FF2B5EF4-FFF2-40B4-BE49-F238E27FC236}">
                <a16:creationId xmlns:a16="http://schemas.microsoft.com/office/drawing/2014/main" id="{E4C372AB-07E2-1E11-0E31-27C2954E7742}"/>
              </a:ext>
            </a:extLst>
          </p:cNvPr>
          <p:cNvGrpSpPr/>
          <p:nvPr/>
        </p:nvGrpSpPr>
        <p:grpSpPr>
          <a:xfrm>
            <a:off x="671916" y="519593"/>
            <a:ext cx="2573142" cy="450215"/>
            <a:chOff x="1783541" y="611833"/>
            <a:chExt cx="2573142" cy="387063"/>
          </a:xfrm>
        </p:grpSpPr>
        <p:sp>
          <p:nvSpPr>
            <p:cNvPr id="5" name="平行四边形 12">
              <a:extLst>
                <a:ext uri="{FF2B5EF4-FFF2-40B4-BE49-F238E27FC236}">
                  <a16:creationId xmlns:a16="http://schemas.microsoft.com/office/drawing/2014/main" id="{C9542FA3-2411-1EA2-ECA4-A2F4E34E484B}"/>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6" name="直接连接符 13">
              <a:extLst>
                <a:ext uri="{FF2B5EF4-FFF2-40B4-BE49-F238E27FC236}">
                  <a16:creationId xmlns:a16="http://schemas.microsoft.com/office/drawing/2014/main" id="{C7B523C7-FD1A-D31E-3C27-6D9AE8A34B7A}"/>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CE27E18B-14A0-9010-0330-5E16EE97CB83}"/>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 name="组合 8">
            <a:extLst>
              <a:ext uri="{FF2B5EF4-FFF2-40B4-BE49-F238E27FC236}">
                <a16:creationId xmlns:a16="http://schemas.microsoft.com/office/drawing/2014/main" id="{5D56EA7F-38A7-D4DA-20BF-2D15C1B5E6D1}"/>
              </a:ext>
            </a:extLst>
          </p:cNvPr>
          <p:cNvGrpSpPr/>
          <p:nvPr/>
        </p:nvGrpSpPr>
        <p:grpSpPr>
          <a:xfrm flipH="1">
            <a:off x="8839313" y="546931"/>
            <a:ext cx="2573142" cy="450215"/>
            <a:chOff x="1783541" y="611833"/>
            <a:chExt cx="2573142" cy="387063"/>
          </a:xfrm>
        </p:grpSpPr>
        <p:sp>
          <p:nvSpPr>
            <p:cNvPr id="9" name="平行四边形 9">
              <a:extLst>
                <a:ext uri="{FF2B5EF4-FFF2-40B4-BE49-F238E27FC236}">
                  <a16:creationId xmlns:a16="http://schemas.microsoft.com/office/drawing/2014/main" id="{6CEB5F0C-61D5-0430-BB92-61F189DB372A}"/>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0" name="直接连接符 10">
              <a:extLst>
                <a:ext uri="{FF2B5EF4-FFF2-40B4-BE49-F238E27FC236}">
                  <a16:creationId xmlns:a16="http://schemas.microsoft.com/office/drawing/2014/main" id="{E04E966A-3A66-3ED0-FF29-0DC958E83AE8}"/>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1">
              <a:extLst>
                <a:ext uri="{FF2B5EF4-FFF2-40B4-BE49-F238E27FC236}">
                  <a16:creationId xmlns:a16="http://schemas.microsoft.com/office/drawing/2014/main" id="{A207476F-CD74-986C-C72F-43A60D11706F}"/>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2" name="Google Shape;43;p2">
            <a:extLst>
              <a:ext uri="{FF2B5EF4-FFF2-40B4-BE49-F238E27FC236}">
                <a16:creationId xmlns:a16="http://schemas.microsoft.com/office/drawing/2014/main" id="{32668A95-8C37-98E1-F220-7221D314A0DE}"/>
              </a:ext>
            </a:extLst>
          </p:cNvPr>
          <p:cNvGrpSpPr/>
          <p:nvPr/>
        </p:nvGrpSpPr>
        <p:grpSpPr>
          <a:xfrm rot="10800000">
            <a:off x="224" y="158"/>
            <a:ext cx="2383980" cy="2386871"/>
            <a:chOff x="4087813" y="1714500"/>
            <a:chExt cx="1309688" cy="1311275"/>
          </a:xfrm>
          <a:solidFill>
            <a:schemeClr val="tx2"/>
          </a:solidFill>
        </p:grpSpPr>
        <p:sp>
          <p:nvSpPr>
            <p:cNvPr id="13" name="Google Shape;44;p2">
              <a:extLst>
                <a:ext uri="{FF2B5EF4-FFF2-40B4-BE49-F238E27FC236}">
                  <a16:creationId xmlns:a16="http://schemas.microsoft.com/office/drawing/2014/main" id="{0B57DD75-7295-8E6E-07CD-A110C5B8D41E}"/>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 name="Google Shape;45;p2">
              <a:extLst>
                <a:ext uri="{FF2B5EF4-FFF2-40B4-BE49-F238E27FC236}">
                  <a16:creationId xmlns:a16="http://schemas.microsoft.com/office/drawing/2014/main" id="{CDC65345-B641-BE66-30F9-EF15DF73D432}"/>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 name="Google Shape;46;p2">
              <a:extLst>
                <a:ext uri="{FF2B5EF4-FFF2-40B4-BE49-F238E27FC236}">
                  <a16:creationId xmlns:a16="http://schemas.microsoft.com/office/drawing/2014/main" id="{022108B7-DB75-C02B-2C18-28A3D016CD4C}"/>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7;p2">
              <a:extLst>
                <a:ext uri="{FF2B5EF4-FFF2-40B4-BE49-F238E27FC236}">
                  <a16:creationId xmlns:a16="http://schemas.microsoft.com/office/drawing/2014/main" id="{AF20BEAE-8722-F3F5-BD40-01C4C13A62BB}"/>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8;p2">
              <a:extLst>
                <a:ext uri="{FF2B5EF4-FFF2-40B4-BE49-F238E27FC236}">
                  <a16:creationId xmlns:a16="http://schemas.microsoft.com/office/drawing/2014/main" id="{4664486F-B5C8-C17C-B83A-AFA575152300}"/>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9;p2">
              <a:extLst>
                <a:ext uri="{FF2B5EF4-FFF2-40B4-BE49-F238E27FC236}">
                  <a16:creationId xmlns:a16="http://schemas.microsoft.com/office/drawing/2014/main" id="{83E623E7-C91E-BB81-D253-6479797B71BE}"/>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50;p2">
              <a:extLst>
                <a:ext uri="{FF2B5EF4-FFF2-40B4-BE49-F238E27FC236}">
                  <a16:creationId xmlns:a16="http://schemas.microsoft.com/office/drawing/2014/main" id="{E4ED575E-7BC9-FA13-308D-8A07592182DA}"/>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51;p2">
              <a:extLst>
                <a:ext uri="{FF2B5EF4-FFF2-40B4-BE49-F238E27FC236}">
                  <a16:creationId xmlns:a16="http://schemas.microsoft.com/office/drawing/2014/main" id="{FB05B7A3-724E-6F54-926E-562EE5F69FB4}"/>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1" name="Google Shape;43;p2">
            <a:extLst>
              <a:ext uri="{FF2B5EF4-FFF2-40B4-BE49-F238E27FC236}">
                <a16:creationId xmlns:a16="http://schemas.microsoft.com/office/drawing/2014/main" id="{FE618741-ABE9-BF78-7CE2-4FD3F40D6229}"/>
              </a:ext>
            </a:extLst>
          </p:cNvPr>
          <p:cNvGrpSpPr/>
          <p:nvPr/>
        </p:nvGrpSpPr>
        <p:grpSpPr>
          <a:xfrm>
            <a:off x="9808020" y="4471129"/>
            <a:ext cx="2383980" cy="2386871"/>
            <a:chOff x="4087813" y="1714500"/>
            <a:chExt cx="1309688" cy="1311275"/>
          </a:xfrm>
          <a:solidFill>
            <a:schemeClr val="tx2"/>
          </a:solidFill>
        </p:grpSpPr>
        <p:sp>
          <p:nvSpPr>
            <p:cNvPr id="22" name="Google Shape;44;p2">
              <a:extLst>
                <a:ext uri="{FF2B5EF4-FFF2-40B4-BE49-F238E27FC236}">
                  <a16:creationId xmlns:a16="http://schemas.microsoft.com/office/drawing/2014/main" id="{B7E2949A-2622-3662-08DD-F2E0F8FDC837}"/>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 name="Google Shape;45;p2">
              <a:extLst>
                <a:ext uri="{FF2B5EF4-FFF2-40B4-BE49-F238E27FC236}">
                  <a16:creationId xmlns:a16="http://schemas.microsoft.com/office/drawing/2014/main" id="{FF76BC58-4EE1-0E82-71D3-30FBD269305E}"/>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46;p2">
              <a:extLst>
                <a:ext uri="{FF2B5EF4-FFF2-40B4-BE49-F238E27FC236}">
                  <a16:creationId xmlns:a16="http://schemas.microsoft.com/office/drawing/2014/main" id="{96078DDA-55BD-898C-4B8E-D450D10F9BE5}"/>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 name="Google Shape;47;p2">
              <a:extLst>
                <a:ext uri="{FF2B5EF4-FFF2-40B4-BE49-F238E27FC236}">
                  <a16:creationId xmlns:a16="http://schemas.microsoft.com/office/drawing/2014/main" id="{A0E41CB0-B75C-A0C7-87DB-B5D067154B5F}"/>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 name="Google Shape;48;p2">
              <a:extLst>
                <a:ext uri="{FF2B5EF4-FFF2-40B4-BE49-F238E27FC236}">
                  <a16:creationId xmlns:a16="http://schemas.microsoft.com/office/drawing/2014/main" id="{FE4204AD-61D8-A1FC-9440-66B67183E8AA}"/>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 name="Google Shape;49;p2">
              <a:extLst>
                <a:ext uri="{FF2B5EF4-FFF2-40B4-BE49-F238E27FC236}">
                  <a16:creationId xmlns:a16="http://schemas.microsoft.com/office/drawing/2014/main" id="{C027158D-DB8E-B58D-C9DA-60DF6770D1BB}"/>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50;p2">
              <a:extLst>
                <a:ext uri="{FF2B5EF4-FFF2-40B4-BE49-F238E27FC236}">
                  <a16:creationId xmlns:a16="http://schemas.microsoft.com/office/drawing/2014/main" id="{6394CF61-EA47-2F8A-3190-6C2AA444B2B0}"/>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 name="Google Shape;51;p2">
              <a:extLst>
                <a:ext uri="{FF2B5EF4-FFF2-40B4-BE49-F238E27FC236}">
                  <a16:creationId xmlns:a16="http://schemas.microsoft.com/office/drawing/2014/main" id="{3A485236-D0B6-52EC-F799-A6C14BCEA99F}"/>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0" name="矩形 4">
            <a:extLst>
              <a:ext uri="{FF2B5EF4-FFF2-40B4-BE49-F238E27FC236}">
                <a16:creationId xmlns:a16="http://schemas.microsoft.com/office/drawing/2014/main" id="{ABEB5109-D14A-A7D0-C178-502E242D4D07}"/>
              </a:ext>
            </a:extLst>
          </p:cNvPr>
          <p:cNvSpPr/>
          <p:nvPr/>
        </p:nvSpPr>
        <p:spPr>
          <a:xfrm>
            <a:off x="4168385" y="498066"/>
            <a:ext cx="4862501" cy="461665"/>
          </a:xfrm>
          <a:prstGeom prst="rect">
            <a:avLst/>
          </a:prstGeom>
        </p:spPr>
        <p:txBody>
          <a:bodyPr wrap="square" anchor="ctr">
            <a:spAutoFit/>
          </a:bodyPr>
          <a:lstStyle/>
          <a:p>
            <a:r>
              <a:rPr lang="fr-FR" sz="2400" dirty="0"/>
              <a:t>Problématique et Objectifs</a:t>
            </a:r>
          </a:p>
        </p:txBody>
      </p:sp>
      <p:sp>
        <p:nvSpPr>
          <p:cNvPr id="31" name="TextBox 56">
            <a:extLst>
              <a:ext uri="{FF2B5EF4-FFF2-40B4-BE49-F238E27FC236}">
                <a16:creationId xmlns:a16="http://schemas.microsoft.com/office/drawing/2014/main" id="{DE8D4426-A655-4CD7-9422-C9E243C4D945}"/>
              </a:ext>
            </a:extLst>
          </p:cNvPr>
          <p:cNvSpPr txBox="1"/>
          <p:nvPr/>
        </p:nvSpPr>
        <p:spPr>
          <a:xfrm>
            <a:off x="-728389" y="1472729"/>
            <a:ext cx="6103620" cy="515526"/>
          </a:xfrm>
          <a:prstGeom prst="rect">
            <a:avLst/>
          </a:prstGeom>
          <a:noFill/>
        </p:spPr>
        <p:txBody>
          <a:bodyPr wrap="square">
            <a:spAutoFit/>
          </a:bodyPr>
          <a:lstStyle/>
          <a:p>
            <a:pPr marL="914400" lvl="2" algn="just" rtl="0">
              <a:lnSpc>
                <a:spcPct val="150000"/>
              </a:lnSpc>
              <a:spcBef>
                <a:spcPts val="600"/>
              </a:spcBef>
              <a:spcAft>
                <a:spcPts val="600"/>
              </a:spcAft>
            </a:pPr>
            <a:r>
              <a:rPr lang="fr-FR" sz="2000" b="1" dirty="0">
                <a:effectLst/>
                <a:latin typeface="Aharoni" panose="02010803020104030203" pitchFamily="2" charset="-79"/>
                <a:ea typeface="Times New Roman" panose="02020603050405020304" pitchFamily="18" charset="0"/>
                <a:cs typeface="Aharoni" panose="02010803020104030203" pitchFamily="2" charset="-79"/>
              </a:rPr>
              <a:t>Problématique</a:t>
            </a:r>
            <a:endParaRPr lang="fr-FR" sz="2400" b="1" dirty="0">
              <a:effectLst/>
              <a:latin typeface="Aharoni" panose="02010803020104030203" pitchFamily="2" charset="-79"/>
              <a:ea typeface="Times New Roman" panose="02020603050405020304" pitchFamily="18" charset="0"/>
              <a:cs typeface="Aharoni" panose="02010803020104030203" pitchFamily="2" charset="-79"/>
            </a:endParaRPr>
          </a:p>
        </p:txBody>
      </p:sp>
      <p:sp>
        <p:nvSpPr>
          <p:cNvPr id="32" name="圆角矩形 14">
            <a:extLst>
              <a:ext uri="{FF2B5EF4-FFF2-40B4-BE49-F238E27FC236}">
                <a16:creationId xmlns:a16="http://schemas.microsoft.com/office/drawing/2014/main" id="{CC23581D-5138-C750-5E4E-85BB9FE4FA97}"/>
              </a:ext>
            </a:extLst>
          </p:cNvPr>
          <p:cNvSpPr/>
          <p:nvPr/>
        </p:nvSpPr>
        <p:spPr>
          <a:xfrm>
            <a:off x="2421340" y="1289385"/>
            <a:ext cx="9365315" cy="1106779"/>
          </a:xfrm>
          <a:prstGeom prst="roundRect">
            <a:avLst/>
          </a:prstGeom>
          <a:solidFill>
            <a:schemeClr val="bg2"/>
          </a:solidFill>
          <a:ln w="12700" cap="flat" cmpd="sng" algn="ctr">
            <a:gradFill flip="none" rotWithShape="1">
              <a:gsLst>
                <a:gs pos="0">
                  <a:srgbClr val="A5A5A5">
                    <a:lumMod val="5000"/>
                    <a:lumOff val="95000"/>
                  </a:srgbClr>
                </a:gs>
                <a:gs pos="74000">
                  <a:srgbClr val="A5A5A5">
                    <a:lumMod val="45000"/>
                    <a:lumOff val="55000"/>
                  </a:srgbClr>
                </a:gs>
                <a:gs pos="83000">
                  <a:srgbClr val="A5A5A5">
                    <a:lumMod val="45000"/>
                    <a:lumOff val="55000"/>
                  </a:srgbClr>
                </a:gs>
                <a:gs pos="100000">
                  <a:srgbClr val="A5A5A5">
                    <a:lumMod val="30000"/>
                    <a:lumOff val="70000"/>
                  </a:srgbClr>
                </a:gs>
              </a:gsLst>
              <a:lin ang="8100000" scaled="1"/>
              <a:tileRect/>
            </a:gradFill>
            <a:prstDash val="solid"/>
            <a:miter lim="800000"/>
          </a:ln>
          <a:effectLst>
            <a:outerShdw blurRad="88900" dist="63500" dir="8100000" algn="tr" rotWithShape="0">
              <a:prstClr val="black">
                <a:alpha val="40000"/>
              </a:prstClr>
            </a:outerShdw>
          </a:effectLst>
        </p:spPr>
        <p:txBody>
          <a:bodyPr rtlCol="0" anchor="ctr"/>
          <a:lstStyle/>
          <a:p>
            <a:r>
              <a:rPr lang="fr-FR" sz="2400" b="1" dirty="0"/>
              <a:t>Comment améliorer la détection d’intrusions en temps réel dans un SIEM open-source face aux attaques inconnues et à la masse de logs ?</a:t>
            </a:r>
          </a:p>
        </p:txBody>
      </p:sp>
      <p:sp>
        <p:nvSpPr>
          <p:cNvPr id="33" name="平行四边形 16">
            <a:extLst>
              <a:ext uri="{FF2B5EF4-FFF2-40B4-BE49-F238E27FC236}">
                <a16:creationId xmlns:a16="http://schemas.microsoft.com/office/drawing/2014/main" id="{147505E2-4DA1-8379-F30C-19750078B2A8}"/>
              </a:ext>
            </a:extLst>
          </p:cNvPr>
          <p:cNvSpPr/>
          <p:nvPr/>
        </p:nvSpPr>
        <p:spPr>
          <a:xfrm>
            <a:off x="2345928" y="4788993"/>
            <a:ext cx="1023938" cy="1360884"/>
          </a:xfrm>
          <a:prstGeom prst="parallelogram">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4" name="平行四边形 17">
            <a:extLst>
              <a:ext uri="{FF2B5EF4-FFF2-40B4-BE49-F238E27FC236}">
                <a16:creationId xmlns:a16="http://schemas.microsoft.com/office/drawing/2014/main" id="{F753E8E1-23A7-70D5-CB2A-AE34F79CEB49}"/>
              </a:ext>
            </a:extLst>
          </p:cNvPr>
          <p:cNvSpPr/>
          <p:nvPr/>
        </p:nvSpPr>
        <p:spPr>
          <a:xfrm>
            <a:off x="3857571" y="4788993"/>
            <a:ext cx="1022747" cy="1360884"/>
          </a:xfrm>
          <a:prstGeom prst="parallelogram">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5" name="平行四边形 18">
            <a:extLst>
              <a:ext uri="{FF2B5EF4-FFF2-40B4-BE49-F238E27FC236}">
                <a16:creationId xmlns:a16="http://schemas.microsoft.com/office/drawing/2014/main" id="{721D97CE-D7A0-1786-351D-B27481CCDB77}"/>
              </a:ext>
            </a:extLst>
          </p:cNvPr>
          <p:cNvSpPr/>
          <p:nvPr/>
        </p:nvSpPr>
        <p:spPr>
          <a:xfrm>
            <a:off x="5518592" y="4786838"/>
            <a:ext cx="1023938" cy="1360884"/>
          </a:xfrm>
          <a:prstGeom prst="parallelogram">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36" name="平行四边形 19">
            <a:extLst>
              <a:ext uri="{FF2B5EF4-FFF2-40B4-BE49-F238E27FC236}">
                <a16:creationId xmlns:a16="http://schemas.microsoft.com/office/drawing/2014/main" id="{8B7B85C2-08CF-8A42-781D-A68B0AD19DC2}"/>
              </a:ext>
            </a:extLst>
          </p:cNvPr>
          <p:cNvSpPr/>
          <p:nvPr/>
        </p:nvSpPr>
        <p:spPr>
          <a:xfrm>
            <a:off x="6973209" y="3705598"/>
            <a:ext cx="1260872" cy="2437209"/>
          </a:xfrm>
          <a:prstGeom prst="parallelogram">
            <a:avLst>
              <a:gd name="adj" fmla="val 37904"/>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37" name="等腰三角形 20">
            <a:extLst>
              <a:ext uri="{FF2B5EF4-FFF2-40B4-BE49-F238E27FC236}">
                <a16:creationId xmlns:a16="http://schemas.microsoft.com/office/drawing/2014/main" id="{A7E456AE-1B1A-91BD-3927-4EDF3F5277A4}"/>
              </a:ext>
            </a:extLst>
          </p:cNvPr>
          <p:cNvSpPr/>
          <p:nvPr/>
        </p:nvSpPr>
        <p:spPr>
          <a:xfrm>
            <a:off x="7135940" y="3035083"/>
            <a:ext cx="1477566" cy="664369"/>
          </a:xfrm>
          <a:prstGeom prst="triangle">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nvGrpSpPr>
          <p:cNvPr id="38" name="组合 21">
            <a:extLst>
              <a:ext uri="{FF2B5EF4-FFF2-40B4-BE49-F238E27FC236}">
                <a16:creationId xmlns:a16="http://schemas.microsoft.com/office/drawing/2014/main" id="{DE8C2EF0-F9FE-6A7E-A389-8C5A73D636EC}"/>
              </a:ext>
            </a:extLst>
          </p:cNvPr>
          <p:cNvGrpSpPr/>
          <p:nvPr/>
        </p:nvGrpSpPr>
        <p:grpSpPr>
          <a:xfrm>
            <a:off x="2649246" y="4788993"/>
            <a:ext cx="1884760" cy="1363265"/>
            <a:chOff x="2771775" y="3049588"/>
            <a:chExt cx="2513013" cy="1817687"/>
          </a:xfrm>
        </p:grpSpPr>
        <p:cxnSp>
          <p:nvCxnSpPr>
            <p:cNvPr id="39" name="直接连接符 22">
              <a:extLst>
                <a:ext uri="{FF2B5EF4-FFF2-40B4-BE49-F238E27FC236}">
                  <a16:creationId xmlns:a16="http://schemas.microsoft.com/office/drawing/2014/main" id="{D2E1FD80-2642-CF1B-FAA2-8030830307E7}"/>
                </a:ext>
              </a:extLst>
            </p:cNvPr>
            <p:cNvCxnSpPr/>
            <p:nvPr/>
          </p:nvCxnSpPr>
          <p:spPr>
            <a:xfrm>
              <a:off x="2771775" y="3052763"/>
              <a:ext cx="1489075" cy="1814512"/>
            </a:xfrm>
            <a:prstGeom prst="line">
              <a:avLst/>
            </a:prstGeom>
            <a:noFill/>
            <a:ln w="28575" cap="flat" cmpd="sng" algn="ctr">
              <a:solidFill>
                <a:srgbClr val="6AE7FF"/>
              </a:solidFill>
              <a:prstDash val="solid"/>
              <a:miter lim="800000"/>
            </a:ln>
            <a:effectLst/>
          </p:spPr>
        </p:cxnSp>
        <p:cxnSp>
          <p:nvCxnSpPr>
            <p:cNvPr id="40" name="直接连接符 23">
              <a:extLst>
                <a:ext uri="{FF2B5EF4-FFF2-40B4-BE49-F238E27FC236}">
                  <a16:creationId xmlns:a16="http://schemas.microsoft.com/office/drawing/2014/main" id="{EC3C2775-A3B4-7A53-4126-232D57363815}"/>
                </a:ext>
              </a:extLst>
            </p:cNvPr>
            <p:cNvCxnSpPr/>
            <p:nvPr/>
          </p:nvCxnSpPr>
          <p:spPr>
            <a:xfrm>
              <a:off x="3795713" y="3049588"/>
              <a:ext cx="1489075" cy="1816100"/>
            </a:xfrm>
            <a:prstGeom prst="line">
              <a:avLst/>
            </a:prstGeom>
            <a:noFill/>
            <a:ln w="28575" cap="flat" cmpd="sng" algn="ctr">
              <a:solidFill>
                <a:srgbClr val="6AE7FF"/>
              </a:solidFill>
              <a:prstDash val="solid"/>
              <a:miter lim="800000"/>
            </a:ln>
            <a:effectLst/>
          </p:spPr>
        </p:cxnSp>
      </p:grpSp>
      <p:grpSp>
        <p:nvGrpSpPr>
          <p:cNvPr id="41" name="组合 24">
            <a:extLst>
              <a:ext uri="{FF2B5EF4-FFF2-40B4-BE49-F238E27FC236}">
                <a16:creationId xmlns:a16="http://schemas.microsoft.com/office/drawing/2014/main" id="{AE1ACF0D-385E-458F-E12C-EC53E7FB4FDA}"/>
              </a:ext>
            </a:extLst>
          </p:cNvPr>
          <p:cNvGrpSpPr/>
          <p:nvPr/>
        </p:nvGrpSpPr>
        <p:grpSpPr>
          <a:xfrm>
            <a:off x="4086162" y="4774546"/>
            <a:ext cx="1894285" cy="1364456"/>
            <a:chOff x="4600575" y="3043238"/>
            <a:chExt cx="2525713" cy="1819275"/>
          </a:xfrm>
        </p:grpSpPr>
        <p:cxnSp>
          <p:nvCxnSpPr>
            <p:cNvPr id="42" name="直接连接符 25">
              <a:extLst>
                <a:ext uri="{FF2B5EF4-FFF2-40B4-BE49-F238E27FC236}">
                  <a16:creationId xmlns:a16="http://schemas.microsoft.com/office/drawing/2014/main" id="{7E9696BC-CBBC-876B-51FE-7493037863F0}"/>
                </a:ext>
              </a:extLst>
            </p:cNvPr>
            <p:cNvCxnSpPr/>
            <p:nvPr/>
          </p:nvCxnSpPr>
          <p:spPr>
            <a:xfrm>
              <a:off x="4600575" y="3048000"/>
              <a:ext cx="1489075" cy="1814513"/>
            </a:xfrm>
            <a:prstGeom prst="line">
              <a:avLst/>
            </a:prstGeom>
            <a:noFill/>
            <a:ln w="28575" cap="flat" cmpd="sng" algn="ctr">
              <a:solidFill>
                <a:srgbClr val="6AE7FF"/>
              </a:solidFill>
              <a:prstDash val="solid"/>
              <a:miter lim="800000"/>
            </a:ln>
            <a:effectLst/>
          </p:spPr>
        </p:cxnSp>
        <p:cxnSp>
          <p:nvCxnSpPr>
            <p:cNvPr id="43" name="直接连接符 26">
              <a:extLst>
                <a:ext uri="{FF2B5EF4-FFF2-40B4-BE49-F238E27FC236}">
                  <a16:creationId xmlns:a16="http://schemas.microsoft.com/office/drawing/2014/main" id="{3163337F-F911-142D-A35B-A746FD2C178E}"/>
                </a:ext>
              </a:extLst>
            </p:cNvPr>
            <p:cNvCxnSpPr/>
            <p:nvPr/>
          </p:nvCxnSpPr>
          <p:spPr>
            <a:xfrm>
              <a:off x="5637213" y="3043238"/>
              <a:ext cx="1489075" cy="1814512"/>
            </a:xfrm>
            <a:prstGeom prst="line">
              <a:avLst/>
            </a:prstGeom>
            <a:noFill/>
            <a:ln w="28575" cap="flat" cmpd="sng" algn="ctr">
              <a:solidFill>
                <a:srgbClr val="6AE7FF"/>
              </a:solidFill>
              <a:prstDash val="solid"/>
              <a:miter lim="800000"/>
            </a:ln>
            <a:effectLst/>
          </p:spPr>
        </p:cxnSp>
      </p:grpSp>
      <p:grpSp>
        <p:nvGrpSpPr>
          <p:cNvPr id="44" name="组合 27">
            <a:extLst>
              <a:ext uri="{FF2B5EF4-FFF2-40B4-BE49-F238E27FC236}">
                <a16:creationId xmlns:a16="http://schemas.microsoft.com/office/drawing/2014/main" id="{C6F4D8FD-160A-4449-393B-51618CB6004F}"/>
              </a:ext>
            </a:extLst>
          </p:cNvPr>
          <p:cNvGrpSpPr/>
          <p:nvPr/>
        </p:nvGrpSpPr>
        <p:grpSpPr>
          <a:xfrm>
            <a:off x="5811181" y="4830788"/>
            <a:ext cx="1884760" cy="1362075"/>
            <a:chOff x="6438900" y="3046413"/>
            <a:chExt cx="2513013" cy="1816100"/>
          </a:xfrm>
        </p:grpSpPr>
        <p:cxnSp>
          <p:nvCxnSpPr>
            <p:cNvPr id="45" name="直接连接符 28">
              <a:extLst>
                <a:ext uri="{FF2B5EF4-FFF2-40B4-BE49-F238E27FC236}">
                  <a16:creationId xmlns:a16="http://schemas.microsoft.com/office/drawing/2014/main" id="{23FF25E6-84F8-55C8-3627-0D82EDF44CB8}"/>
                </a:ext>
              </a:extLst>
            </p:cNvPr>
            <p:cNvCxnSpPr/>
            <p:nvPr/>
          </p:nvCxnSpPr>
          <p:spPr>
            <a:xfrm>
              <a:off x="6438900" y="3048000"/>
              <a:ext cx="1487488" cy="1814513"/>
            </a:xfrm>
            <a:prstGeom prst="line">
              <a:avLst/>
            </a:prstGeom>
            <a:noFill/>
            <a:ln w="28575" cap="flat" cmpd="sng" algn="ctr">
              <a:solidFill>
                <a:srgbClr val="6AE7FF"/>
              </a:solidFill>
              <a:prstDash val="solid"/>
              <a:miter lim="800000"/>
            </a:ln>
            <a:effectLst/>
          </p:spPr>
        </p:cxnSp>
        <p:cxnSp>
          <p:nvCxnSpPr>
            <p:cNvPr id="46" name="直接连接符 29">
              <a:extLst>
                <a:ext uri="{FF2B5EF4-FFF2-40B4-BE49-F238E27FC236}">
                  <a16:creationId xmlns:a16="http://schemas.microsoft.com/office/drawing/2014/main" id="{3F8F4257-295F-CE48-878D-9D8D46F00E04}"/>
                </a:ext>
              </a:extLst>
            </p:cNvPr>
            <p:cNvCxnSpPr/>
            <p:nvPr/>
          </p:nvCxnSpPr>
          <p:spPr>
            <a:xfrm>
              <a:off x="7462838" y="3046413"/>
              <a:ext cx="1489075" cy="1814512"/>
            </a:xfrm>
            <a:prstGeom prst="line">
              <a:avLst/>
            </a:prstGeom>
            <a:noFill/>
            <a:ln w="28575" cap="flat" cmpd="sng" algn="ctr">
              <a:solidFill>
                <a:srgbClr val="6AE7FF"/>
              </a:solidFill>
              <a:prstDash val="solid"/>
              <a:miter lim="800000"/>
            </a:ln>
            <a:effectLst/>
          </p:spPr>
        </p:cxnSp>
      </p:grpSp>
      <p:sp>
        <p:nvSpPr>
          <p:cNvPr id="47" name="文本框 13">
            <a:extLst>
              <a:ext uri="{FF2B5EF4-FFF2-40B4-BE49-F238E27FC236}">
                <a16:creationId xmlns:a16="http://schemas.microsoft.com/office/drawing/2014/main" id="{7C9C96BC-5663-1CCC-1C7A-A5F0DB335B63}"/>
              </a:ext>
            </a:extLst>
          </p:cNvPr>
          <p:cNvSpPr txBox="1">
            <a:spLocks noChangeArrowheads="1"/>
          </p:cNvSpPr>
          <p:nvPr/>
        </p:nvSpPr>
        <p:spPr bwMode="auto">
          <a:xfrm>
            <a:off x="2600123" y="3569170"/>
            <a:ext cx="970048"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fr-FR" b="1" dirty="0"/>
              <a:t>Réduire les faux positifs</a:t>
            </a:r>
          </a:p>
        </p:txBody>
      </p:sp>
      <p:sp>
        <p:nvSpPr>
          <p:cNvPr id="48" name="文本框 14">
            <a:extLst>
              <a:ext uri="{FF2B5EF4-FFF2-40B4-BE49-F238E27FC236}">
                <a16:creationId xmlns:a16="http://schemas.microsoft.com/office/drawing/2014/main" id="{95C21564-5171-6FF6-C93C-92067875C8DE}"/>
              </a:ext>
            </a:extLst>
          </p:cNvPr>
          <p:cNvSpPr txBox="1">
            <a:spLocks noChangeArrowheads="1"/>
          </p:cNvSpPr>
          <p:nvPr/>
        </p:nvSpPr>
        <p:spPr bwMode="auto">
          <a:xfrm>
            <a:off x="4000020" y="3129546"/>
            <a:ext cx="1375211" cy="19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fr-FR" b="1" dirty="0"/>
              <a:t>Automatiser la détection et la visualisation des alertes</a:t>
            </a:r>
          </a:p>
          <a:p>
            <a:br>
              <a:rPr lang="fr-FR" sz="1400" dirty="0"/>
            </a:br>
            <a:endParaRPr lang="fr-FR" sz="1400" dirty="0"/>
          </a:p>
        </p:txBody>
      </p:sp>
      <p:sp>
        <p:nvSpPr>
          <p:cNvPr id="49" name="文本框 15">
            <a:extLst>
              <a:ext uri="{FF2B5EF4-FFF2-40B4-BE49-F238E27FC236}">
                <a16:creationId xmlns:a16="http://schemas.microsoft.com/office/drawing/2014/main" id="{E87A1A3C-0F5F-C2A1-C397-684DB78763BD}"/>
              </a:ext>
            </a:extLst>
          </p:cNvPr>
          <p:cNvSpPr txBox="1">
            <a:spLocks noChangeArrowheads="1"/>
          </p:cNvSpPr>
          <p:nvPr/>
        </p:nvSpPr>
        <p:spPr bwMode="auto">
          <a:xfrm>
            <a:off x="5779211" y="3087253"/>
            <a:ext cx="1162826" cy="173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fr-FR" b="1" dirty="0"/>
              <a:t>Assurer la scalabilité et la portabilité de la solution</a:t>
            </a:r>
          </a:p>
        </p:txBody>
      </p:sp>
      <p:sp>
        <p:nvSpPr>
          <p:cNvPr id="50" name="文本框 17">
            <a:extLst>
              <a:ext uri="{FF2B5EF4-FFF2-40B4-BE49-F238E27FC236}">
                <a16:creationId xmlns:a16="http://schemas.microsoft.com/office/drawing/2014/main" id="{1A423DD8-881F-DBF4-4542-7AE33FFE55BC}"/>
              </a:ext>
            </a:extLst>
          </p:cNvPr>
          <p:cNvSpPr txBox="1">
            <a:spLocks noChangeArrowheads="1"/>
          </p:cNvSpPr>
          <p:nvPr/>
        </p:nvSpPr>
        <p:spPr bwMode="auto">
          <a:xfrm rot="16901597">
            <a:off x="6279622" y="4750008"/>
            <a:ext cx="2560320" cy="68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4000" b="1" dirty="0" err="1">
                <a:solidFill>
                  <a:schemeClr val="bg1"/>
                </a:solidFill>
                <a:latin typeface="+mn-lt"/>
                <a:ea typeface="+mn-ea"/>
                <a:cs typeface="+mn-ea"/>
                <a:sym typeface="+mn-lt"/>
              </a:rPr>
              <a:t>Objectifs</a:t>
            </a:r>
            <a:endParaRPr lang="zh-CN" altLang="en-US" sz="2400" b="1" dirty="0">
              <a:solidFill>
                <a:schemeClr val="bg1"/>
              </a:solidFill>
              <a:latin typeface="+mn-lt"/>
              <a:ea typeface="+mn-ea"/>
              <a:cs typeface="+mn-ea"/>
              <a:sym typeface="+mn-lt"/>
            </a:endParaRPr>
          </a:p>
        </p:txBody>
      </p:sp>
      <p:sp>
        <p:nvSpPr>
          <p:cNvPr id="54" name="平行四边形 16">
            <a:extLst>
              <a:ext uri="{FF2B5EF4-FFF2-40B4-BE49-F238E27FC236}">
                <a16:creationId xmlns:a16="http://schemas.microsoft.com/office/drawing/2014/main" id="{7AE2AEA0-11D3-A130-F4C1-AF149D45F156}"/>
              </a:ext>
            </a:extLst>
          </p:cNvPr>
          <p:cNvSpPr/>
          <p:nvPr/>
        </p:nvSpPr>
        <p:spPr>
          <a:xfrm>
            <a:off x="820168" y="4732127"/>
            <a:ext cx="1023938" cy="1360884"/>
          </a:xfrm>
          <a:prstGeom prst="parallelogram">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nvGrpSpPr>
          <p:cNvPr id="58" name="组合 21">
            <a:extLst>
              <a:ext uri="{FF2B5EF4-FFF2-40B4-BE49-F238E27FC236}">
                <a16:creationId xmlns:a16="http://schemas.microsoft.com/office/drawing/2014/main" id="{56978FAB-C9A8-2BC5-4959-4EE71AD9ED00}"/>
              </a:ext>
            </a:extLst>
          </p:cNvPr>
          <p:cNvGrpSpPr/>
          <p:nvPr/>
        </p:nvGrpSpPr>
        <p:grpSpPr>
          <a:xfrm>
            <a:off x="1122505" y="4745979"/>
            <a:ext cx="1884760" cy="1363265"/>
            <a:chOff x="2771775" y="3049588"/>
            <a:chExt cx="2513013" cy="1817687"/>
          </a:xfrm>
        </p:grpSpPr>
        <p:cxnSp>
          <p:nvCxnSpPr>
            <p:cNvPr id="59" name="直接连接符 22">
              <a:extLst>
                <a:ext uri="{FF2B5EF4-FFF2-40B4-BE49-F238E27FC236}">
                  <a16:creationId xmlns:a16="http://schemas.microsoft.com/office/drawing/2014/main" id="{5D41E69F-3331-C2B3-E489-DBBBF2B85804}"/>
                </a:ext>
              </a:extLst>
            </p:cNvPr>
            <p:cNvCxnSpPr/>
            <p:nvPr/>
          </p:nvCxnSpPr>
          <p:spPr>
            <a:xfrm>
              <a:off x="2771775" y="3052763"/>
              <a:ext cx="1489075" cy="1814512"/>
            </a:xfrm>
            <a:prstGeom prst="line">
              <a:avLst/>
            </a:prstGeom>
            <a:noFill/>
            <a:ln w="28575" cap="flat" cmpd="sng" algn="ctr">
              <a:solidFill>
                <a:srgbClr val="6AE7FF"/>
              </a:solidFill>
              <a:prstDash val="solid"/>
              <a:miter lim="800000"/>
            </a:ln>
            <a:effectLst/>
          </p:spPr>
        </p:cxnSp>
        <p:cxnSp>
          <p:nvCxnSpPr>
            <p:cNvPr id="60" name="直接连接符 23">
              <a:extLst>
                <a:ext uri="{FF2B5EF4-FFF2-40B4-BE49-F238E27FC236}">
                  <a16:creationId xmlns:a16="http://schemas.microsoft.com/office/drawing/2014/main" id="{5AAFDAA3-D31A-6F5E-C4C5-0387AB09FD4A}"/>
                </a:ext>
              </a:extLst>
            </p:cNvPr>
            <p:cNvCxnSpPr/>
            <p:nvPr/>
          </p:nvCxnSpPr>
          <p:spPr>
            <a:xfrm>
              <a:off x="3795713" y="3049588"/>
              <a:ext cx="1489075" cy="1816100"/>
            </a:xfrm>
            <a:prstGeom prst="line">
              <a:avLst/>
            </a:prstGeom>
            <a:noFill/>
            <a:ln w="28575" cap="flat" cmpd="sng" algn="ctr">
              <a:solidFill>
                <a:srgbClr val="6AE7FF"/>
              </a:solidFill>
              <a:prstDash val="solid"/>
              <a:miter lim="800000"/>
            </a:ln>
            <a:effectLst/>
          </p:spPr>
        </p:cxnSp>
      </p:grpSp>
      <p:sp>
        <p:nvSpPr>
          <p:cNvPr id="61" name="文本框 13">
            <a:extLst>
              <a:ext uri="{FF2B5EF4-FFF2-40B4-BE49-F238E27FC236}">
                <a16:creationId xmlns:a16="http://schemas.microsoft.com/office/drawing/2014/main" id="{D78185B5-28F1-90DE-888E-C25D14192E13}"/>
              </a:ext>
            </a:extLst>
          </p:cNvPr>
          <p:cNvSpPr txBox="1">
            <a:spLocks noChangeArrowheads="1"/>
          </p:cNvSpPr>
          <p:nvPr/>
        </p:nvSpPr>
        <p:spPr bwMode="auto">
          <a:xfrm>
            <a:off x="1023983" y="3160323"/>
            <a:ext cx="1254902" cy="1885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fr-FR" b="1" dirty="0"/>
              <a:t>Intégrer un modèle ML dans le pipeline ELK</a:t>
            </a:r>
          </a:p>
          <a:p>
            <a:br>
              <a:rPr lang="fr-FR" sz="1400" dirty="0"/>
            </a:br>
            <a:endParaRPr lang="fr-FR" sz="1400" dirty="0"/>
          </a:p>
        </p:txBody>
      </p:sp>
    </p:spTree>
    <p:custDataLst>
      <p:tags r:id="rId1"/>
    </p:custDataLst>
    <p:extLst>
      <p:ext uri="{BB962C8B-B14F-4D97-AF65-F5344CB8AC3E}">
        <p14:creationId xmlns:p14="http://schemas.microsoft.com/office/powerpoint/2010/main" val="37039325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8460">
        <p159:morph option="byChar"/>
      </p:transition>
    </mc:Choice>
    <mc:Fallback>
      <p:transition spd="slow" advTm="846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ppt_x"/>
                                          </p:val>
                                        </p:tav>
                                        <p:tav tm="100000">
                                          <p:val>
                                            <p:strVal val="#ppt_x"/>
                                          </p:val>
                                        </p:tav>
                                      </p:tavLst>
                                    </p:anim>
                                    <p:anim calcmode="lin" valueType="num">
                                      <p:cBhvr additive="base">
                                        <p:cTn id="1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additive="base">
                                        <p:cTn id="25" dur="500" fill="hold"/>
                                        <p:tgtEl>
                                          <p:spTgt spid="54"/>
                                        </p:tgtEl>
                                        <p:attrNameLst>
                                          <p:attrName>ppt_x</p:attrName>
                                        </p:attrNameLst>
                                      </p:cBhvr>
                                      <p:tavLst>
                                        <p:tav tm="0">
                                          <p:val>
                                            <p:strVal val="#ppt_x"/>
                                          </p:val>
                                        </p:tav>
                                        <p:tav tm="100000">
                                          <p:val>
                                            <p:strVal val="#ppt_x"/>
                                          </p:val>
                                        </p:tav>
                                      </p:tavLst>
                                    </p:anim>
                                    <p:anim calcmode="lin" valueType="num">
                                      <p:cBhvr additive="base">
                                        <p:cTn id="2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additive="base">
                                        <p:cTn id="31" dur="500" fill="hold"/>
                                        <p:tgtEl>
                                          <p:spTgt spid="61"/>
                                        </p:tgtEl>
                                        <p:attrNameLst>
                                          <p:attrName>ppt_x</p:attrName>
                                        </p:attrNameLst>
                                      </p:cBhvr>
                                      <p:tavLst>
                                        <p:tav tm="0">
                                          <p:val>
                                            <p:strVal val="#ppt_x"/>
                                          </p:val>
                                        </p:tav>
                                        <p:tav tm="100000">
                                          <p:val>
                                            <p:strVal val="#ppt_x"/>
                                          </p:val>
                                        </p:tav>
                                      </p:tavLst>
                                    </p:anim>
                                    <p:anim calcmode="lin" valueType="num">
                                      <p:cBhvr additive="base">
                                        <p:cTn id="3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ppt_x"/>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additive="base">
                                        <p:cTn id="61" dur="500" fill="hold"/>
                                        <p:tgtEl>
                                          <p:spTgt spid="34"/>
                                        </p:tgtEl>
                                        <p:attrNameLst>
                                          <p:attrName>ppt_x</p:attrName>
                                        </p:attrNameLst>
                                      </p:cBhvr>
                                      <p:tavLst>
                                        <p:tav tm="0">
                                          <p:val>
                                            <p:strVal val="#ppt_x"/>
                                          </p:val>
                                        </p:tav>
                                        <p:tav tm="100000">
                                          <p:val>
                                            <p:strVal val="#ppt_x"/>
                                          </p:val>
                                        </p:tav>
                                      </p:tavLst>
                                    </p:anim>
                                    <p:anim calcmode="lin" valueType="num">
                                      <p:cBhvr additive="base">
                                        <p:cTn id="6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500" fill="hold"/>
                                        <p:tgtEl>
                                          <p:spTgt spid="48"/>
                                        </p:tgtEl>
                                        <p:attrNameLst>
                                          <p:attrName>ppt_x</p:attrName>
                                        </p:attrNameLst>
                                      </p:cBhvr>
                                      <p:tavLst>
                                        <p:tav tm="0">
                                          <p:val>
                                            <p:strVal val="#ppt_x"/>
                                          </p:val>
                                        </p:tav>
                                        <p:tav tm="100000">
                                          <p:val>
                                            <p:strVal val="#ppt_x"/>
                                          </p:val>
                                        </p:tav>
                                      </p:tavLst>
                                    </p:anim>
                                    <p:anim calcmode="lin" valueType="num">
                                      <p:cBhvr additive="base">
                                        <p:cTn id="6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500" fill="hold"/>
                                        <p:tgtEl>
                                          <p:spTgt spid="35"/>
                                        </p:tgtEl>
                                        <p:attrNameLst>
                                          <p:attrName>ppt_x</p:attrName>
                                        </p:attrNameLst>
                                      </p:cBhvr>
                                      <p:tavLst>
                                        <p:tav tm="0">
                                          <p:val>
                                            <p:strVal val="#ppt_x"/>
                                          </p:val>
                                        </p:tav>
                                        <p:tav tm="100000">
                                          <p:val>
                                            <p:strVal val="#ppt_x"/>
                                          </p:val>
                                        </p:tav>
                                      </p:tavLst>
                                    </p:anim>
                                    <p:anim calcmode="lin" valueType="num">
                                      <p:cBhvr additive="base">
                                        <p:cTn id="8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additive="base">
                                        <p:cTn id="85" dur="500" fill="hold"/>
                                        <p:tgtEl>
                                          <p:spTgt spid="49"/>
                                        </p:tgtEl>
                                        <p:attrNameLst>
                                          <p:attrName>ppt_x</p:attrName>
                                        </p:attrNameLst>
                                      </p:cBhvr>
                                      <p:tavLst>
                                        <p:tav tm="0">
                                          <p:val>
                                            <p:strVal val="#ppt_x"/>
                                          </p:val>
                                        </p:tav>
                                        <p:tav tm="100000">
                                          <p:val>
                                            <p:strVal val="#ppt_x"/>
                                          </p:val>
                                        </p:tav>
                                      </p:tavLst>
                                    </p:anim>
                                    <p:anim calcmode="lin" valueType="num">
                                      <p:cBhvr additive="base">
                                        <p:cTn id="8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additive="base">
                                        <p:cTn id="91" dur="500" fill="hold"/>
                                        <p:tgtEl>
                                          <p:spTgt spid="44"/>
                                        </p:tgtEl>
                                        <p:attrNameLst>
                                          <p:attrName>ppt_x</p:attrName>
                                        </p:attrNameLst>
                                      </p:cBhvr>
                                      <p:tavLst>
                                        <p:tav tm="0">
                                          <p:val>
                                            <p:strVal val="#ppt_x"/>
                                          </p:val>
                                        </p:tav>
                                        <p:tav tm="100000">
                                          <p:val>
                                            <p:strVal val="#ppt_x"/>
                                          </p:val>
                                        </p:tav>
                                      </p:tavLst>
                                    </p:anim>
                                    <p:anim calcmode="lin" valueType="num">
                                      <p:cBhvr additive="base">
                                        <p:cTn id="9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47" grpId="0"/>
      <p:bldP spid="48" grpId="0"/>
      <p:bldP spid="49" grpId="0"/>
      <p:bldP spid="50" grpId="0"/>
      <p:bldP spid="54" grpId="0" animBg="1"/>
      <p:bldP spid="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2660D-AFFA-14A5-3C56-A406EF5992F3}"/>
            </a:ext>
          </a:extLst>
        </p:cNvPr>
        <p:cNvGrpSpPr/>
        <p:nvPr/>
      </p:nvGrpSpPr>
      <p:grpSpPr>
        <a:xfrm>
          <a:off x="0" y="0"/>
          <a:ext cx="0" cy="0"/>
          <a:chOff x="0" y="0"/>
          <a:chExt cx="0" cy="0"/>
        </a:xfrm>
      </p:grpSpPr>
      <p:sp>
        <p:nvSpPr>
          <p:cNvPr id="101" name="文本框 55">
            <a:extLst>
              <a:ext uri="{FF2B5EF4-FFF2-40B4-BE49-F238E27FC236}">
                <a16:creationId xmlns:a16="http://schemas.microsoft.com/office/drawing/2014/main" id="{B1A3EF51-FAB2-B3C0-B756-9FB4378CDEFE}"/>
              </a:ext>
            </a:extLst>
          </p:cNvPr>
          <p:cNvSpPr txBox="1"/>
          <p:nvPr/>
        </p:nvSpPr>
        <p:spPr>
          <a:xfrm>
            <a:off x="6903720" y="3162233"/>
            <a:ext cx="5120640" cy="1200329"/>
          </a:xfrm>
          <a:prstGeom prst="rect">
            <a:avLst/>
          </a:prstGeom>
          <a:noFill/>
        </p:spPr>
        <p:txBody>
          <a:bodyPr wrap="square" rtlCol="0">
            <a:spAutoFit/>
          </a:bodyPr>
          <a:lstStyle>
            <a:defPPr>
              <a:defRPr lang="en-US"/>
            </a:defPPr>
            <a:lvl1pPr>
              <a:defRPr sz="6600" b="1" i="1">
                <a:solidFill>
                  <a:schemeClr val="accent5">
                    <a:lumMod val="60000"/>
                    <a:lumOff val="40000"/>
                  </a:schemeClr>
                </a:solidFill>
                <a:cs typeface="+mn-ea"/>
              </a:defRPr>
            </a:lvl1pPr>
          </a:lstStyle>
          <a:p>
            <a:r>
              <a:rPr lang="fr-FR" sz="7200" dirty="0">
                <a:solidFill>
                  <a:schemeClr val="tx1">
                    <a:lumMod val="65000"/>
                    <a:lumOff val="35000"/>
                  </a:schemeClr>
                </a:solidFill>
              </a:rPr>
              <a:t>État de l’art </a:t>
            </a:r>
          </a:p>
        </p:txBody>
      </p:sp>
      <p:sp>
        <p:nvSpPr>
          <p:cNvPr id="2" name="文本框 54">
            <a:extLst>
              <a:ext uri="{FF2B5EF4-FFF2-40B4-BE49-F238E27FC236}">
                <a16:creationId xmlns:a16="http://schemas.microsoft.com/office/drawing/2014/main" id="{80B40B31-1013-22F2-0EB0-D52A0D842016}"/>
              </a:ext>
            </a:extLst>
          </p:cNvPr>
          <p:cNvSpPr txBox="1"/>
          <p:nvPr/>
        </p:nvSpPr>
        <p:spPr>
          <a:xfrm>
            <a:off x="8727033" y="1175689"/>
            <a:ext cx="1678665" cy="1862048"/>
          </a:xfrm>
          <a:prstGeom prst="rect">
            <a:avLst/>
          </a:prstGeom>
          <a:noFill/>
        </p:spPr>
        <p:txBody>
          <a:bodyPr wrap="none" rtlCol="0">
            <a:spAutoFit/>
          </a:bodyPr>
          <a:lstStyle>
            <a:defPPr>
              <a:defRPr lang="en-US"/>
            </a:defPPr>
            <a:lvl1pPr algn="ctr">
              <a:defRPr sz="11500" b="1" i="1">
                <a:gradFill flip="none" rotWithShape="1">
                  <a:gsLst>
                    <a:gs pos="12000">
                      <a:schemeClr val="accent5">
                        <a:lumMod val="20000"/>
                        <a:lumOff val="80000"/>
                        <a:alpha val="0"/>
                      </a:schemeClr>
                    </a:gs>
                    <a:gs pos="100000">
                      <a:schemeClr val="accent5">
                        <a:lumMod val="60000"/>
                        <a:lumOff val="40000"/>
                      </a:schemeClr>
                    </a:gs>
                  </a:gsLst>
                  <a:lin ang="16200000" scaled="1"/>
                  <a:tileRect/>
                </a:gradFill>
                <a:cs typeface="+mn-ea"/>
              </a:defRPr>
            </a:lvl1pPr>
          </a:lstStyle>
          <a:p>
            <a:r>
              <a:rPr lang="en-US" dirty="0">
                <a:solidFill>
                  <a:schemeClr val="tx1">
                    <a:lumMod val="65000"/>
                    <a:lumOff val="35000"/>
                  </a:schemeClr>
                </a:solidFill>
                <a:sym typeface="+mn-lt"/>
              </a:rPr>
              <a:t>03</a:t>
            </a:r>
          </a:p>
        </p:txBody>
      </p:sp>
      <p:pic>
        <p:nvPicPr>
          <p:cNvPr id="4" name="Image 3">
            <a:extLst>
              <a:ext uri="{FF2B5EF4-FFF2-40B4-BE49-F238E27FC236}">
                <a16:creationId xmlns:a16="http://schemas.microsoft.com/office/drawing/2014/main" id="{9CDBC7D7-61DB-DEAB-C4F7-94584A9E0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167120" cy="6858000"/>
          </a:xfrm>
          <a:prstGeom prst="rect">
            <a:avLst/>
          </a:prstGeom>
          <a:ln>
            <a:noFill/>
          </a:ln>
          <a:effectLst>
            <a:outerShdw blurRad="292100" dist="139700" dir="2700000" algn="tl" rotWithShape="0">
              <a:srgbClr val="333333">
                <a:alpha val="65000"/>
              </a:srgbClr>
            </a:outerShdw>
          </a:effectLst>
        </p:spPr>
      </p:pic>
      <p:pic>
        <p:nvPicPr>
          <p:cNvPr id="6" name="Image 5">
            <a:extLst>
              <a:ext uri="{FF2B5EF4-FFF2-40B4-BE49-F238E27FC236}">
                <a16:creationId xmlns:a16="http://schemas.microsoft.com/office/drawing/2014/main" id="{5C73BD9D-DEF4-F788-2ECE-A89C17006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 y="0"/>
            <a:ext cx="648208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5243271"/>
      </p:ext>
    </p:extLst>
  </p:cSld>
  <p:clrMapOvr>
    <a:masterClrMapping/>
  </p:clrMapOvr>
  <mc:AlternateContent xmlns:mc="http://schemas.openxmlformats.org/markup-compatibility/2006">
    <mc:Choice xmlns:p14="http://schemas.microsoft.com/office/powerpoint/2010/main" Requires="p14">
      <p:transition spd="slow" p14:dur="2000" advTm="655"/>
    </mc:Choice>
    <mc:Fallback>
      <p:transition spd="slow" advTm="65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75767-799B-4D25-36D7-8F9D3714AFBE}"/>
            </a:ext>
          </a:extLst>
        </p:cNvPr>
        <p:cNvGrpSpPr/>
        <p:nvPr/>
      </p:nvGrpSpPr>
      <p:grpSpPr>
        <a:xfrm>
          <a:off x="0" y="0"/>
          <a:ext cx="0" cy="0"/>
          <a:chOff x="0" y="0"/>
          <a:chExt cx="0" cy="0"/>
        </a:xfrm>
      </p:grpSpPr>
      <p:sp>
        <p:nvSpPr>
          <p:cNvPr id="3" name="矩形 4">
            <a:extLst>
              <a:ext uri="{FF2B5EF4-FFF2-40B4-BE49-F238E27FC236}">
                <a16:creationId xmlns:a16="http://schemas.microsoft.com/office/drawing/2014/main" id="{AD4AFD5E-BC85-739F-4BAB-1032CFB6F812}"/>
              </a:ext>
            </a:extLst>
          </p:cNvPr>
          <p:cNvSpPr/>
          <p:nvPr/>
        </p:nvSpPr>
        <p:spPr>
          <a:xfrm>
            <a:off x="2720609" y="484518"/>
            <a:ext cx="6551659" cy="461665"/>
          </a:xfrm>
          <a:prstGeom prst="rect">
            <a:avLst/>
          </a:prstGeom>
        </p:spPr>
        <p:txBody>
          <a:bodyPr wrap="square" anchor="ctr">
            <a:spAutoFit/>
          </a:bodyPr>
          <a:lstStyle/>
          <a:p>
            <a:pPr algn="ctr"/>
            <a:r>
              <a:rPr lang="fr-FR" sz="2400" dirty="0"/>
              <a:t>État de l’art : SIEM, ELK Stack &amp; Machine Learning</a:t>
            </a:r>
          </a:p>
        </p:txBody>
      </p:sp>
      <p:grpSp>
        <p:nvGrpSpPr>
          <p:cNvPr id="5" name="组合 7">
            <a:extLst>
              <a:ext uri="{FF2B5EF4-FFF2-40B4-BE49-F238E27FC236}">
                <a16:creationId xmlns:a16="http://schemas.microsoft.com/office/drawing/2014/main" id="{4756A572-F821-C1E9-7AAB-4B518F386011}"/>
              </a:ext>
            </a:extLst>
          </p:cNvPr>
          <p:cNvGrpSpPr/>
          <p:nvPr/>
        </p:nvGrpSpPr>
        <p:grpSpPr>
          <a:xfrm>
            <a:off x="141153" y="507869"/>
            <a:ext cx="2573142" cy="450215"/>
            <a:chOff x="1783541" y="611833"/>
            <a:chExt cx="2573142" cy="387063"/>
          </a:xfrm>
        </p:grpSpPr>
        <p:sp>
          <p:nvSpPr>
            <p:cNvPr id="6" name="平行四边形 12">
              <a:extLst>
                <a:ext uri="{FF2B5EF4-FFF2-40B4-BE49-F238E27FC236}">
                  <a16:creationId xmlns:a16="http://schemas.microsoft.com/office/drawing/2014/main" id="{D1217EAC-C685-D2EA-1A48-CAE480B8CB10}"/>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7" name="直接连接符 13">
              <a:extLst>
                <a:ext uri="{FF2B5EF4-FFF2-40B4-BE49-F238E27FC236}">
                  <a16:creationId xmlns:a16="http://schemas.microsoft.com/office/drawing/2014/main" id="{F59CF74F-0737-2AA9-157E-D73DF400B90D}"/>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 name="直接连接符 14">
              <a:extLst>
                <a:ext uri="{FF2B5EF4-FFF2-40B4-BE49-F238E27FC236}">
                  <a16:creationId xmlns:a16="http://schemas.microsoft.com/office/drawing/2014/main" id="{540AFE6E-6982-4FC3-8754-21FED0D42014}"/>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E8DC2967-AF3F-86CA-EE72-A0B4CBA481FE}"/>
              </a:ext>
            </a:extLst>
          </p:cNvPr>
          <p:cNvGrpSpPr/>
          <p:nvPr/>
        </p:nvGrpSpPr>
        <p:grpSpPr>
          <a:xfrm flipH="1">
            <a:off x="9271063" y="526217"/>
            <a:ext cx="2573142" cy="450215"/>
            <a:chOff x="1783541" y="611833"/>
            <a:chExt cx="2573142" cy="387063"/>
          </a:xfrm>
        </p:grpSpPr>
        <p:sp>
          <p:nvSpPr>
            <p:cNvPr id="10" name="平行四边形 9">
              <a:extLst>
                <a:ext uri="{FF2B5EF4-FFF2-40B4-BE49-F238E27FC236}">
                  <a16:creationId xmlns:a16="http://schemas.microsoft.com/office/drawing/2014/main" id="{A98E3E42-5DB7-487F-E516-66DB2B7D8B1E}"/>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a16="http://schemas.microsoft.com/office/drawing/2014/main" id="{8031B948-032E-948E-5376-F3A480FB4FBD}"/>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75FEBF1-2D40-F368-B905-B346EBA38461}"/>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3" name="Google Shape;43;p2">
            <a:extLst>
              <a:ext uri="{FF2B5EF4-FFF2-40B4-BE49-F238E27FC236}">
                <a16:creationId xmlns:a16="http://schemas.microsoft.com/office/drawing/2014/main" id="{F77E2916-F9E1-2D82-62A2-E26A44FE178A}"/>
              </a:ext>
            </a:extLst>
          </p:cNvPr>
          <p:cNvGrpSpPr/>
          <p:nvPr/>
        </p:nvGrpSpPr>
        <p:grpSpPr>
          <a:xfrm rot="10800000">
            <a:off x="224" y="158"/>
            <a:ext cx="2383980" cy="2386871"/>
            <a:chOff x="4087813" y="1714500"/>
            <a:chExt cx="1309688" cy="1311275"/>
          </a:xfrm>
          <a:solidFill>
            <a:schemeClr val="tx2"/>
          </a:solidFill>
        </p:grpSpPr>
        <p:sp>
          <p:nvSpPr>
            <p:cNvPr id="15" name="Google Shape;44;p2">
              <a:extLst>
                <a:ext uri="{FF2B5EF4-FFF2-40B4-BE49-F238E27FC236}">
                  <a16:creationId xmlns:a16="http://schemas.microsoft.com/office/drawing/2014/main" id="{7A0BCB9B-D716-0329-4EAE-0EF9F220CAC6}"/>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45;p2">
              <a:extLst>
                <a:ext uri="{FF2B5EF4-FFF2-40B4-BE49-F238E27FC236}">
                  <a16:creationId xmlns:a16="http://schemas.microsoft.com/office/drawing/2014/main" id="{5D03C71A-2837-D86A-E39A-AC2BCDF4160D}"/>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46;p2">
              <a:extLst>
                <a:ext uri="{FF2B5EF4-FFF2-40B4-BE49-F238E27FC236}">
                  <a16:creationId xmlns:a16="http://schemas.microsoft.com/office/drawing/2014/main" id="{920B5A24-5CD9-063F-216F-B51217CC753D}"/>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47;p2">
              <a:extLst>
                <a:ext uri="{FF2B5EF4-FFF2-40B4-BE49-F238E27FC236}">
                  <a16:creationId xmlns:a16="http://schemas.microsoft.com/office/drawing/2014/main" id="{67DADEF2-7ACE-6C83-07D7-7BD77009E82A}"/>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48;p2">
              <a:extLst>
                <a:ext uri="{FF2B5EF4-FFF2-40B4-BE49-F238E27FC236}">
                  <a16:creationId xmlns:a16="http://schemas.microsoft.com/office/drawing/2014/main" id="{A5534F9C-E3C4-E73A-D650-895BF656C587}"/>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49;p2">
              <a:extLst>
                <a:ext uri="{FF2B5EF4-FFF2-40B4-BE49-F238E27FC236}">
                  <a16:creationId xmlns:a16="http://schemas.microsoft.com/office/drawing/2014/main" id="{E4374C27-7030-5739-B650-D5AF70EE98DF}"/>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50;p2">
              <a:extLst>
                <a:ext uri="{FF2B5EF4-FFF2-40B4-BE49-F238E27FC236}">
                  <a16:creationId xmlns:a16="http://schemas.microsoft.com/office/drawing/2014/main" id="{45D6CE82-20DC-AD86-6831-2EF2279F1FB2}"/>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51;p2">
              <a:extLst>
                <a:ext uri="{FF2B5EF4-FFF2-40B4-BE49-F238E27FC236}">
                  <a16:creationId xmlns:a16="http://schemas.microsoft.com/office/drawing/2014/main" id="{A20D8008-BAD8-F164-7F71-D562F8411ABB}"/>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2" name="Google Shape;43;p2">
            <a:extLst>
              <a:ext uri="{FF2B5EF4-FFF2-40B4-BE49-F238E27FC236}">
                <a16:creationId xmlns:a16="http://schemas.microsoft.com/office/drawing/2014/main" id="{A7289F27-EF3C-AEFB-12D1-54AA7F7DE325}"/>
              </a:ext>
            </a:extLst>
          </p:cNvPr>
          <p:cNvGrpSpPr/>
          <p:nvPr/>
        </p:nvGrpSpPr>
        <p:grpSpPr>
          <a:xfrm>
            <a:off x="9808020" y="4471129"/>
            <a:ext cx="2383980" cy="2386871"/>
            <a:chOff x="4087813" y="1714500"/>
            <a:chExt cx="1309688" cy="1311275"/>
          </a:xfrm>
          <a:solidFill>
            <a:schemeClr val="tx2"/>
          </a:solidFill>
        </p:grpSpPr>
        <p:sp>
          <p:nvSpPr>
            <p:cNvPr id="53" name="Google Shape;44;p2">
              <a:extLst>
                <a:ext uri="{FF2B5EF4-FFF2-40B4-BE49-F238E27FC236}">
                  <a16:creationId xmlns:a16="http://schemas.microsoft.com/office/drawing/2014/main" id="{82AECE5B-759D-434A-E169-9FC085D02D0E}"/>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45;p2">
              <a:extLst>
                <a:ext uri="{FF2B5EF4-FFF2-40B4-BE49-F238E27FC236}">
                  <a16:creationId xmlns:a16="http://schemas.microsoft.com/office/drawing/2014/main" id="{8ED785B4-300C-F421-5B31-2646EBC6E206}"/>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46;p2">
              <a:extLst>
                <a:ext uri="{FF2B5EF4-FFF2-40B4-BE49-F238E27FC236}">
                  <a16:creationId xmlns:a16="http://schemas.microsoft.com/office/drawing/2014/main" id="{BF5E0498-71C1-4479-0FD0-8920C817E11F}"/>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47;p2">
              <a:extLst>
                <a:ext uri="{FF2B5EF4-FFF2-40B4-BE49-F238E27FC236}">
                  <a16:creationId xmlns:a16="http://schemas.microsoft.com/office/drawing/2014/main" id="{E7010690-901B-3619-856D-B2DD6AFB675D}"/>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48;p2">
              <a:extLst>
                <a:ext uri="{FF2B5EF4-FFF2-40B4-BE49-F238E27FC236}">
                  <a16:creationId xmlns:a16="http://schemas.microsoft.com/office/drawing/2014/main" id="{8F5247CF-D3C0-68A2-D717-B0772711C214}"/>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49;p2">
              <a:extLst>
                <a:ext uri="{FF2B5EF4-FFF2-40B4-BE49-F238E27FC236}">
                  <a16:creationId xmlns:a16="http://schemas.microsoft.com/office/drawing/2014/main" id="{FFAA1D77-9652-0F1E-A51C-D5CC42D729AC}"/>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0;p2">
              <a:extLst>
                <a:ext uri="{FF2B5EF4-FFF2-40B4-BE49-F238E27FC236}">
                  <a16:creationId xmlns:a16="http://schemas.microsoft.com/office/drawing/2014/main" id="{CC93F032-8ECC-F2FF-593A-0969905146AD}"/>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51;p2">
              <a:extLst>
                <a:ext uri="{FF2B5EF4-FFF2-40B4-BE49-F238E27FC236}">
                  <a16:creationId xmlns:a16="http://schemas.microsoft.com/office/drawing/2014/main" id="{BD4A3469-0D5B-7B6C-9624-703913A249FC}"/>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aphicFrame>
        <p:nvGraphicFramePr>
          <p:cNvPr id="29" name="Diagramme 28">
            <a:extLst>
              <a:ext uri="{FF2B5EF4-FFF2-40B4-BE49-F238E27FC236}">
                <a16:creationId xmlns:a16="http://schemas.microsoft.com/office/drawing/2014/main" id="{967D5FDC-96DC-BD5F-85DE-831437B34DD8}"/>
              </a:ext>
            </a:extLst>
          </p:cNvPr>
          <p:cNvGraphicFramePr/>
          <p:nvPr>
            <p:extLst>
              <p:ext uri="{D42A27DB-BD31-4B8C-83A1-F6EECF244321}">
                <p14:modId xmlns:p14="http://schemas.microsoft.com/office/powerpoint/2010/main" val="2329697684"/>
              </p:ext>
            </p:extLst>
          </p:nvPr>
        </p:nvGraphicFramePr>
        <p:xfrm>
          <a:off x="4485221" y="108351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Image 30">
            <a:extLst>
              <a:ext uri="{FF2B5EF4-FFF2-40B4-BE49-F238E27FC236}">
                <a16:creationId xmlns:a16="http://schemas.microsoft.com/office/drawing/2014/main" id="{87939583-8A31-1B33-F75B-AEF3324279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33328" y="2889979"/>
            <a:ext cx="2886075" cy="1581150"/>
          </a:xfrm>
          <a:prstGeom prst="rect">
            <a:avLst/>
          </a:prstGeom>
          <a:ln>
            <a:noFill/>
          </a:ln>
          <a:effectLst>
            <a:outerShdw blurRad="292100" dist="139700" dir="2700000" algn="tl" rotWithShape="0">
              <a:srgbClr val="333333">
                <a:alpha val="65000"/>
              </a:srgbClr>
            </a:outerShdw>
          </a:effectLst>
        </p:spPr>
      </p:pic>
      <p:sp>
        <p:nvSpPr>
          <p:cNvPr id="23" name="ZoneTexte 22">
            <a:extLst>
              <a:ext uri="{FF2B5EF4-FFF2-40B4-BE49-F238E27FC236}">
                <a16:creationId xmlns:a16="http://schemas.microsoft.com/office/drawing/2014/main" id="{D9F56C24-D1D4-0DA5-AB8D-DEFF68347F2F}"/>
              </a:ext>
            </a:extLst>
          </p:cNvPr>
          <p:cNvSpPr txBox="1"/>
          <p:nvPr/>
        </p:nvSpPr>
        <p:spPr>
          <a:xfrm>
            <a:off x="326565" y="2387028"/>
            <a:ext cx="2585541" cy="2585323"/>
          </a:xfrm>
          <a:prstGeom prst="rect">
            <a:avLst/>
          </a:prstGeom>
          <a:noFill/>
        </p:spPr>
        <p:txBody>
          <a:bodyPr wrap="square">
            <a:spAutoFit/>
          </a:bodyPr>
          <a:lstStyle/>
          <a:p>
            <a:pPr algn="just"/>
            <a:r>
              <a:rPr lang="fr-FR" sz="1800" i="0" dirty="0">
                <a:effectLst/>
                <a:latin typeface="fkGroteskNeue"/>
              </a:rPr>
              <a:t>Le SIEM, ou Security Information and Event Management, permet la centralisation, la corrélation et l’analyse des événements de sécurité, mais il reste limité par sa dépendance aux règles statiques</a:t>
            </a:r>
            <a:r>
              <a:rPr lang="fr-FR" sz="1800" dirty="0">
                <a:latin typeface="fkGroteskNeue"/>
              </a:rPr>
              <a:t> </a:t>
            </a:r>
            <a:endParaRPr lang="fr-FR" dirty="0"/>
          </a:p>
        </p:txBody>
      </p:sp>
      <p:pic>
        <p:nvPicPr>
          <p:cNvPr id="8194" name="Picture 2" descr="Icône De Centralisation En Vecteur. Logotype Clip Art Libres De Droits,  Svg, Vecteurs Et Illustration. Image 196701948">
            <a:extLst>
              <a:ext uri="{FF2B5EF4-FFF2-40B4-BE49-F238E27FC236}">
                <a16:creationId xmlns:a16="http://schemas.microsoft.com/office/drawing/2014/main" id="{81501D51-5480-3FAA-E263-76325C3C9AD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5884" y="1444993"/>
            <a:ext cx="1317481" cy="131748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orrélation - Icônes fichiers et dossiers gratuites">
            <a:extLst>
              <a:ext uri="{FF2B5EF4-FFF2-40B4-BE49-F238E27FC236}">
                <a16:creationId xmlns:a16="http://schemas.microsoft.com/office/drawing/2014/main" id="{734FC904-EE96-96ED-C835-68D00422074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77548" y="3344508"/>
            <a:ext cx="896672" cy="89667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s de Symbole Analyse – Téléchargement gratuit sur Freepik">
            <a:extLst>
              <a:ext uri="{FF2B5EF4-FFF2-40B4-BE49-F238E27FC236}">
                <a16:creationId xmlns:a16="http://schemas.microsoft.com/office/drawing/2014/main" id="{5CDE7244-5EC3-0F6B-BC71-CDECA345AF6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77592" y="4940701"/>
            <a:ext cx="1255136" cy="125513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69509267"/>
      </p:ext>
    </p:extLst>
  </p:cSld>
  <p:clrMapOvr>
    <a:masterClrMapping/>
  </p:clrMapOvr>
  <mc:AlternateContent xmlns:mc="http://schemas.openxmlformats.org/markup-compatibility/2006">
    <mc:Choice xmlns:p14="http://schemas.microsoft.com/office/powerpoint/2010/main" Requires="p14">
      <p:transition spd="slow" p14:dur="2000" advTm="36514"/>
    </mc:Choice>
    <mc:Fallback>
      <p:transition spd="slow" advTm="365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194"/>
                                        </p:tgtEl>
                                        <p:attrNameLst>
                                          <p:attrName>style.visibility</p:attrName>
                                        </p:attrNameLst>
                                      </p:cBhvr>
                                      <p:to>
                                        <p:strVal val="visible"/>
                                      </p:to>
                                    </p:set>
                                    <p:anim calcmode="lin" valueType="num">
                                      <p:cBhvr>
                                        <p:cTn id="21" dur="500" fill="hold"/>
                                        <p:tgtEl>
                                          <p:spTgt spid="8194"/>
                                        </p:tgtEl>
                                        <p:attrNameLst>
                                          <p:attrName>ppt_w</p:attrName>
                                        </p:attrNameLst>
                                      </p:cBhvr>
                                      <p:tavLst>
                                        <p:tav tm="0">
                                          <p:val>
                                            <p:fltVal val="0"/>
                                          </p:val>
                                        </p:tav>
                                        <p:tav tm="100000">
                                          <p:val>
                                            <p:strVal val="#ppt_w"/>
                                          </p:val>
                                        </p:tav>
                                      </p:tavLst>
                                    </p:anim>
                                    <p:anim calcmode="lin" valueType="num">
                                      <p:cBhvr>
                                        <p:cTn id="22" dur="500" fill="hold"/>
                                        <p:tgtEl>
                                          <p:spTgt spid="8194"/>
                                        </p:tgtEl>
                                        <p:attrNameLst>
                                          <p:attrName>ppt_h</p:attrName>
                                        </p:attrNameLst>
                                      </p:cBhvr>
                                      <p:tavLst>
                                        <p:tav tm="0">
                                          <p:val>
                                            <p:fltVal val="0"/>
                                          </p:val>
                                        </p:tav>
                                        <p:tav tm="100000">
                                          <p:val>
                                            <p:strVal val="#ppt_h"/>
                                          </p:val>
                                        </p:tav>
                                      </p:tavLst>
                                    </p:anim>
                                    <p:animEffect transition="in" filter="fade">
                                      <p:cBhvr>
                                        <p:cTn id="23" dur="500"/>
                                        <p:tgtEl>
                                          <p:spTgt spid="819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196"/>
                                        </p:tgtEl>
                                        <p:attrNameLst>
                                          <p:attrName>style.visibility</p:attrName>
                                        </p:attrNameLst>
                                      </p:cBhvr>
                                      <p:to>
                                        <p:strVal val="visible"/>
                                      </p:to>
                                    </p:set>
                                    <p:anim calcmode="lin" valueType="num">
                                      <p:cBhvr>
                                        <p:cTn id="28" dur="500" fill="hold"/>
                                        <p:tgtEl>
                                          <p:spTgt spid="8196"/>
                                        </p:tgtEl>
                                        <p:attrNameLst>
                                          <p:attrName>ppt_w</p:attrName>
                                        </p:attrNameLst>
                                      </p:cBhvr>
                                      <p:tavLst>
                                        <p:tav tm="0">
                                          <p:val>
                                            <p:fltVal val="0"/>
                                          </p:val>
                                        </p:tav>
                                        <p:tav tm="100000">
                                          <p:val>
                                            <p:strVal val="#ppt_w"/>
                                          </p:val>
                                        </p:tav>
                                      </p:tavLst>
                                    </p:anim>
                                    <p:anim calcmode="lin" valueType="num">
                                      <p:cBhvr>
                                        <p:cTn id="29" dur="500" fill="hold"/>
                                        <p:tgtEl>
                                          <p:spTgt spid="8196"/>
                                        </p:tgtEl>
                                        <p:attrNameLst>
                                          <p:attrName>ppt_h</p:attrName>
                                        </p:attrNameLst>
                                      </p:cBhvr>
                                      <p:tavLst>
                                        <p:tav tm="0">
                                          <p:val>
                                            <p:fltVal val="0"/>
                                          </p:val>
                                        </p:tav>
                                        <p:tav tm="100000">
                                          <p:val>
                                            <p:strVal val="#ppt_h"/>
                                          </p:val>
                                        </p:tav>
                                      </p:tavLst>
                                    </p:anim>
                                    <p:animEffect transition="in" filter="fade">
                                      <p:cBhvr>
                                        <p:cTn id="30" dur="500"/>
                                        <p:tgtEl>
                                          <p:spTgt spid="819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198"/>
                                        </p:tgtEl>
                                        <p:attrNameLst>
                                          <p:attrName>style.visibility</p:attrName>
                                        </p:attrNameLst>
                                      </p:cBhvr>
                                      <p:to>
                                        <p:strVal val="visible"/>
                                      </p:to>
                                    </p:set>
                                    <p:anim calcmode="lin" valueType="num">
                                      <p:cBhvr>
                                        <p:cTn id="35" dur="500" fill="hold"/>
                                        <p:tgtEl>
                                          <p:spTgt spid="8198"/>
                                        </p:tgtEl>
                                        <p:attrNameLst>
                                          <p:attrName>ppt_w</p:attrName>
                                        </p:attrNameLst>
                                      </p:cBhvr>
                                      <p:tavLst>
                                        <p:tav tm="0">
                                          <p:val>
                                            <p:fltVal val="0"/>
                                          </p:val>
                                        </p:tav>
                                        <p:tav tm="100000">
                                          <p:val>
                                            <p:strVal val="#ppt_w"/>
                                          </p:val>
                                        </p:tav>
                                      </p:tavLst>
                                    </p:anim>
                                    <p:anim calcmode="lin" valueType="num">
                                      <p:cBhvr>
                                        <p:cTn id="36" dur="500" fill="hold"/>
                                        <p:tgtEl>
                                          <p:spTgt spid="8198"/>
                                        </p:tgtEl>
                                        <p:attrNameLst>
                                          <p:attrName>ppt_h</p:attrName>
                                        </p:attrNameLst>
                                      </p:cBhvr>
                                      <p:tavLst>
                                        <p:tav tm="0">
                                          <p:val>
                                            <p:fltVal val="0"/>
                                          </p:val>
                                        </p:tav>
                                        <p:tav tm="100000">
                                          <p:val>
                                            <p:strVal val="#ppt_h"/>
                                          </p:val>
                                        </p:tav>
                                      </p:tavLst>
                                    </p:anim>
                                    <p:animEffect transition="in" filter="fade">
                                      <p:cBhvr>
                                        <p:cTn id="3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elastic | Elasticsearch Logo Download - SVG - All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SA"/>
          </a:p>
        </p:txBody>
      </p:sp>
      <p:pic>
        <p:nvPicPr>
          <p:cNvPr id="9" name="Picture 2" descr="File:Elasticsearch logo.svg - Wikimedia Comm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0960" y="2532283"/>
            <a:ext cx="4179354" cy="9174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00" y="2412575"/>
            <a:ext cx="6096000" cy="830997"/>
          </a:xfrm>
          <a:prstGeom prst="rect">
            <a:avLst/>
          </a:prstGeom>
        </p:spPr>
        <p:txBody>
          <a:bodyPr>
            <a:spAutoFit/>
          </a:bodyPr>
          <a:lstStyle/>
          <a:p>
            <a:r>
              <a:rPr lang="fr-FR" sz="2400" dirty="0">
                <a:solidFill>
                  <a:srgbClr val="333333"/>
                </a:solidFill>
                <a:latin typeface="-apple-system"/>
              </a:rPr>
              <a:t>est une base de données NoSQL basée sur le moteur de recherche </a:t>
            </a:r>
            <a:r>
              <a:rPr lang="fr-FR" sz="2400" dirty="0" err="1">
                <a:solidFill>
                  <a:srgbClr val="333333"/>
                </a:solidFill>
                <a:latin typeface="-apple-system"/>
              </a:rPr>
              <a:t>Lucene</a:t>
            </a:r>
            <a:r>
              <a:rPr lang="fr-FR" sz="2400" dirty="0">
                <a:solidFill>
                  <a:srgbClr val="333333"/>
                </a:solidFill>
                <a:latin typeface="-apple-system"/>
              </a:rPr>
              <a:t>.</a:t>
            </a:r>
            <a:endParaRPr lang="en-US" sz="2400" b="0" i="0" dirty="0">
              <a:solidFill>
                <a:srgbClr val="333333"/>
              </a:solidFill>
              <a:effectLst/>
              <a:latin typeface="-apple-system"/>
            </a:endParaRPr>
          </a:p>
        </p:txBody>
      </p:sp>
      <p:pic>
        <p:nvPicPr>
          <p:cNvPr id="11" name="Picture 2" descr="logstash-logos-color-h | NetFo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7454" y="3904008"/>
            <a:ext cx="3376991" cy="13296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96000" y="3904008"/>
            <a:ext cx="6096000" cy="1200329"/>
          </a:xfrm>
          <a:prstGeom prst="rect">
            <a:avLst/>
          </a:prstGeom>
        </p:spPr>
        <p:txBody>
          <a:bodyPr>
            <a:spAutoFit/>
          </a:bodyPr>
          <a:lstStyle/>
          <a:p>
            <a:r>
              <a:rPr lang="fr-FR" sz="2400" dirty="0">
                <a:solidFill>
                  <a:srgbClr val="333333"/>
                </a:solidFill>
                <a:latin typeface="-apple-system"/>
              </a:rPr>
              <a:t>est un outil de pipeline de journaux qui accepte les entrées de diverses sources et exporte les données vers diverses cibles.</a:t>
            </a:r>
            <a:endParaRPr lang="en-US" sz="2400" dirty="0">
              <a:solidFill>
                <a:srgbClr val="333333"/>
              </a:solidFill>
              <a:latin typeface="-apple-system"/>
            </a:endParaRPr>
          </a:p>
        </p:txBody>
      </p:sp>
      <p:pic>
        <p:nvPicPr>
          <p:cNvPr id="12" name="Picture 2" descr="Kibana SVG Vector Logos - Vector Logo Zon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43418" y="5708633"/>
            <a:ext cx="2244328" cy="11221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14250" y="5445348"/>
            <a:ext cx="6096000" cy="1200329"/>
          </a:xfrm>
          <a:prstGeom prst="rect">
            <a:avLst/>
          </a:prstGeom>
        </p:spPr>
        <p:txBody>
          <a:bodyPr>
            <a:spAutoFit/>
          </a:bodyPr>
          <a:lstStyle/>
          <a:p>
            <a:r>
              <a:rPr lang="fr-FR" sz="2400" dirty="0">
                <a:solidFill>
                  <a:srgbClr val="333333"/>
                </a:solidFill>
                <a:latin typeface="-apple-system"/>
              </a:rPr>
              <a:t>est une couche d'interface utilisateur de visualisation qui fonctionne au-dessus d’</a:t>
            </a:r>
            <a:r>
              <a:rPr lang="fr-FR" sz="2400" dirty="0" err="1">
                <a:solidFill>
                  <a:srgbClr val="333333"/>
                </a:solidFill>
                <a:latin typeface="-apple-system"/>
              </a:rPr>
              <a:t>elasticsearch</a:t>
            </a:r>
            <a:r>
              <a:rPr lang="fr-FR" sz="2400" dirty="0">
                <a:solidFill>
                  <a:srgbClr val="333333"/>
                </a:solidFill>
                <a:latin typeface="-apple-system"/>
              </a:rPr>
              <a:t>.</a:t>
            </a:r>
            <a:endParaRPr lang="ar-SA" sz="2400" dirty="0"/>
          </a:p>
        </p:txBody>
      </p:sp>
      <p:pic>
        <p:nvPicPr>
          <p:cNvPr id="13" name="Image 12">
            <a:extLst>
              <a:ext uri="{FF2B5EF4-FFF2-40B4-BE49-F238E27FC236}">
                <a16:creationId xmlns:a16="http://schemas.microsoft.com/office/drawing/2014/main" id="{A21D98DB-80F2-1D92-1166-B6C52BF63D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575" y="1115595"/>
            <a:ext cx="1602858" cy="1395906"/>
          </a:xfrm>
          <a:prstGeom prst="rect">
            <a:avLst/>
          </a:prstGeom>
        </p:spPr>
      </p:pic>
      <p:grpSp>
        <p:nvGrpSpPr>
          <p:cNvPr id="14" name="组合 7">
            <a:extLst>
              <a:ext uri="{FF2B5EF4-FFF2-40B4-BE49-F238E27FC236}">
                <a16:creationId xmlns:a16="http://schemas.microsoft.com/office/drawing/2014/main" id="{831F87E6-7E4F-0DE5-4784-5C2A3E984DC7}"/>
              </a:ext>
            </a:extLst>
          </p:cNvPr>
          <p:cNvGrpSpPr/>
          <p:nvPr/>
        </p:nvGrpSpPr>
        <p:grpSpPr>
          <a:xfrm>
            <a:off x="307975" y="470304"/>
            <a:ext cx="2573142" cy="450215"/>
            <a:chOff x="1783541" y="611833"/>
            <a:chExt cx="2573142" cy="387063"/>
          </a:xfrm>
        </p:grpSpPr>
        <p:sp>
          <p:nvSpPr>
            <p:cNvPr id="15" name="平行四边形 12">
              <a:extLst>
                <a:ext uri="{FF2B5EF4-FFF2-40B4-BE49-F238E27FC236}">
                  <a16:creationId xmlns:a16="http://schemas.microsoft.com/office/drawing/2014/main" id="{56A8444D-B85D-6E9B-7CE7-E8A6B14B7ED1}"/>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6" name="直接连接符 13">
              <a:extLst>
                <a:ext uri="{FF2B5EF4-FFF2-40B4-BE49-F238E27FC236}">
                  <a16:creationId xmlns:a16="http://schemas.microsoft.com/office/drawing/2014/main" id="{6BD48EEA-E3AD-78AE-8833-A0D87A7E9F69}"/>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4">
              <a:extLst>
                <a:ext uri="{FF2B5EF4-FFF2-40B4-BE49-F238E27FC236}">
                  <a16:creationId xmlns:a16="http://schemas.microsoft.com/office/drawing/2014/main" id="{EE5C9BF1-7F48-104B-D2F2-BA81971516B7}"/>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8" name="组合 8">
            <a:extLst>
              <a:ext uri="{FF2B5EF4-FFF2-40B4-BE49-F238E27FC236}">
                <a16:creationId xmlns:a16="http://schemas.microsoft.com/office/drawing/2014/main" id="{E542E121-7E2F-E49D-6E93-BB36BE5B0FA2}"/>
              </a:ext>
            </a:extLst>
          </p:cNvPr>
          <p:cNvGrpSpPr/>
          <p:nvPr/>
        </p:nvGrpSpPr>
        <p:grpSpPr>
          <a:xfrm flipH="1">
            <a:off x="9252822" y="470303"/>
            <a:ext cx="2573142" cy="450215"/>
            <a:chOff x="1783541" y="611833"/>
            <a:chExt cx="2573142" cy="387063"/>
          </a:xfrm>
        </p:grpSpPr>
        <p:sp>
          <p:nvSpPr>
            <p:cNvPr id="19" name="平行四边形 9">
              <a:extLst>
                <a:ext uri="{FF2B5EF4-FFF2-40B4-BE49-F238E27FC236}">
                  <a16:creationId xmlns:a16="http://schemas.microsoft.com/office/drawing/2014/main" id="{945F22C1-0F3A-48F9-793F-F4D10A5445FB}"/>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0" name="直接连接符 10">
              <a:extLst>
                <a:ext uri="{FF2B5EF4-FFF2-40B4-BE49-F238E27FC236}">
                  <a16:creationId xmlns:a16="http://schemas.microsoft.com/office/drawing/2014/main" id="{22F603A4-D9ED-868E-DB86-59863BF2D99F}"/>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1" name="直接连接符 11">
              <a:extLst>
                <a:ext uri="{FF2B5EF4-FFF2-40B4-BE49-F238E27FC236}">
                  <a16:creationId xmlns:a16="http://schemas.microsoft.com/office/drawing/2014/main" id="{3092C7CB-1A61-CFB9-63AA-D7545409DB34}"/>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2" name="矩形 4">
            <a:extLst>
              <a:ext uri="{FF2B5EF4-FFF2-40B4-BE49-F238E27FC236}">
                <a16:creationId xmlns:a16="http://schemas.microsoft.com/office/drawing/2014/main" id="{37C46D0C-253F-B816-95FF-A1A077416CBF}"/>
              </a:ext>
            </a:extLst>
          </p:cNvPr>
          <p:cNvSpPr/>
          <p:nvPr/>
        </p:nvSpPr>
        <p:spPr>
          <a:xfrm>
            <a:off x="2775679" y="484517"/>
            <a:ext cx="6477143" cy="461665"/>
          </a:xfrm>
          <a:prstGeom prst="rect">
            <a:avLst/>
          </a:prstGeom>
        </p:spPr>
        <p:txBody>
          <a:bodyPr wrap="square" anchor="ctr">
            <a:spAutoFit/>
          </a:bodyPr>
          <a:lstStyle/>
          <a:p>
            <a:pPr algn="ctr"/>
            <a:r>
              <a:rPr lang="fr-FR" sz="2400" dirty="0"/>
              <a:t>État de l’art : SIEM, ELK Stack &amp; Machine Learning</a:t>
            </a:r>
          </a:p>
        </p:txBody>
      </p:sp>
      <p:sp>
        <p:nvSpPr>
          <p:cNvPr id="6" name="ZoneTexte 5">
            <a:extLst>
              <a:ext uri="{FF2B5EF4-FFF2-40B4-BE49-F238E27FC236}">
                <a16:creationId xmlns:a16="http://schemas.microsoft.com/office/drawing/2014/main" id="{C36DCD05-D285-61D6-EC08-0FDF1DBD2F4B}"/>
              </a:ext>
            </a:extLst>
          </p:cNvPr>
          <p:cNvSpPr txBox="1"/>
          <p:nvPr/>
        </p:nvSpPr>
        <p:spPr>
          <a:xfrm>
            <a:off x="2431449" y="1544175"/>
            <a:ext cx="6157730" cy="461665"/>
          </a:xfrm>
          <a:prstGeom prst="rect">
            <a:avLst/>
          </a:prstGeom>
          <a:noFill/>
        </p:spPr>
        <p:txBody>
          <a:bodyPr wrap="square">
            <a:spAutoFit/>
          </a:bodyPr>
          <a:lstStyle/>
          <a:p>
            <a:r>
              <a:rPr lang="fr-FR" sz="2400" i="0" dirty="0">
                <a:effectLst/>
                <a:latin typeface="fkGroteskNeue"/>
              </a:rPr>
              <a:t>L’ELK Stack, composé d’ : </a:t>
            </a:r>
            <a:endParaRPr lang="fr-FR" sz="2400" dirty="0"/>
          </a:p>
        </p:txBody>
      </p:sp>
      <p:grpSp>
        <p:nvGrpSpPr>
          <p:cNvPr id="2" name="Google Shape;43;p2">
            <a:extLst>
              <a:ext uri="{FF2B5EF4-FFF2-40B4-BE49-F238E27FC236}">
                <a16:creationId xmlns:a16="http://schemas.microsoft.com/office/drawing/2014/main" id="{18811A53-159A-AA97-F415-F89CA1204497}"/>
              </a:ext>
            </a:extLst>
          </p:cNvPr>
          <p:cNvGrpSpPr/>
          <p:nvPr/>
        </p:nvGrpSpPr>
        <p:grpSpPr>
          <a:xfrm rot="10800000">
            <a:off x="224" y="158"/>
            <a:ext cx="2383980" cy="2386871"/>
            <a:chOff x="4087813" y="1714500"/>
            <a:chExt cx="1309688" cy="1311275"/>
          </a:xfrm>
          <a:solidFill>
            <a:schemeClr val="tx2"/>
          </a:solidFill>
        </p:grpSpPr>
        <p:sp>
          <p:nvSpPr>
            <p:cNvPr id="8" name="Google Shape;44;p2">
              <a:extLst>
                <a:ext uri="{FF2B5EF4-FFF2-40B4-BE49-F238E27FC236}">
                  <a16:creationId xmlns:a16="http://schemas.microsoft.com/office/drawing/2014/main" id="{80FA040E-1C34-D727-C190-433FD78F20C7}"/>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 name="Google Shape;45;p2">
              <a:extLst>
                <a:ext uri="{FF2B5EF4-FFF2-40B4-BE49-F238E27FC236}">
                  <a16:creationId xmlns:a16="http://schemas.microsoft.com/office/drawing/2014/main" id="{450AA5E5-1149-02DE-7818-C14218335289}"/>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 name="Google Shape;46;p2">
              <a:extLst>
                <a:ext uri="{FF2B5EF4-FFF2-40B4-BE49-F238E27FC236}">
                  <a16:creationId xmlns:a16="http://schemas.microsoft.com/office/drawing/2014/main" id="{5B95460A-484B-2BA7-BCB0-7BEF3DDAFAF0}"/>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47;p2">
              <a:extLst>
                <a:ext uri="{FF2B5EF4-FFF2-40B4-BE49-F238E27FC236}">
                  <a16:creationId xmlns:a16="http://schemas.microsoft.com/office/drawing/2014/main" id="{7BAB7FFC-D1FF-64A6-7C85-3C027450B7C0}"/>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 name="Google Shape;48;p2">
              <a:extLst>
                <a:ext uri="{FF2B5EF4-FFF2-40B4-BE49-F238E27FC236}">
                  <a16:creationId xmlns:a16="http://schemas.microsoft.com/office/drawing/2014/main" id="{5073543B-1E91-A93E-9240-D97E4424A511}"/>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 name="Google Shape;49;p2">
              <a:extLst>
                <a:ext uri="{FF2B5EF4-FFF2-40B4-BE49-F238E27FC236}">
                  <a16:creationId xmlns:a16="http://schemas.microsoft.com/office/drawing/2014/main" id="{DCA96888-FB36-86CB-FF46-18FB0E2E0AF0}"/>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 name="Google Shape;50;p2">
              <a:extLst>
                <a:ext uri="{FF2B5EF4-FFF2-40B4-BE49-F238E27FC236}">
                  <a16:creationId xmlns:a16="http://schemas.microsoft.com/office/drawing/2014/main" id="{1C6F7D18-B9D6-8A29-33C2-E20D32BA64A6}"/>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51;p2">
              <a:extLst>
                <a:ext uri="{FF2B5EF4-FFF2-40B4-BE49-F238E27FC236}">
                  <a16:creationId xmlns:a16="http://schemas.microsoft.com/office/drawing/2014/main" id="{9F761D78-4CBF-A68A-4CCC-D09FF58D8E5F}"/>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9" name="Google Shape;43;p2">
            <a:extLst>
              <a:ext uri="{FF2B5EF4-FFF2-40B4-BE49-F238E27FC236}">
                <a16:creationId xmlns:a16="http://schemas.microsoft.com/office/drawing/2014/main" id="{8993221E-A685-25D6-C4D4-6B3A2B57B332}"/>
              </a:ext>
            </a:extLst>
          </p:cNvPr>
          <p:cNvGrpSpPr/>
          <p:nvPr/>
        </p:nvGrpSpPr>
        <p:grpSpPr>
          <a:xfrm>
            <a:off x="9808020" y="4471129"/>
            <a:ext cx="2383980" cy="2386871"/>
            <a:chOff x="4087813" y="1714500"/>
            <a:chExt cx="1309688" cy="1311275"/>
          </a:xfrm>
          <a:solidFill>
            <a:schemeClr val="tx2"/>
          </a:solidFill>
        </p:grpSpPr>
        <p:sp>
          <p:nvSpPr>
            <p:cNvPr id="30" name="Google Shape;44;p2">
              <a:extLst>
                <a:ext uri="{FF2B5EF4-FFF2-40B4-BE49-F238E27FC236}">
                  <a16:creationId xmlns:a16="http://schemas.microsoft.com/office/drawing/2014/main" id="{5E3A1FC2-96D1-97C8-F16F-F9CA2E95A0AD}"/>
                </a:ext>
              </a:extLst>
            </p:cNvPr>
            <p:cNvSpPr/>
            <p:nvPr/>
          </p:nvSpPr>
          <p:spPr>
            <a:xfrm>
              <a:off x="5318125" y="2239963"/>
              <a:ext cx="79375" cy="785813"/>
            </a:xfrm>
            <a:custGeom>
              <a:avLst/>
              <a:gdLst/>
              <a:ahLst/>
              <a:cxnLst/>
              <a:rect l="l" t="t" r="r" b="b"/>
              <a:pathLst>
                <a:path w="50" h="495" extrusionOk="0">
                  <a:moveTo>
                    <a:pt x="50" y="495"/>
                  </a:moveTo>
                  <a:lnTo>
                    <a:pt x="0" y="495"/>
                  </a:lnTo>
                  <a:lnTo>
                    <a:pt x="0" y="50"/>
                  </a:lnTo>
                  <a:lnTo>
                    <a:pt x="50" y="0"/>
                  </a:lnTo>
                  <a:lnTo>
                    <a:pt x="50" y="49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 name="Google Shape;45;p2">
              <a:extLst>
                <a:ext uri="{FF2B5EF4-FFF2-40B4-BE49-F238E27FC236}">
                  <a16:creationId xmlns:a16="http://schemas.microsoft.com/office/drawing/2014/main" id="{A37C9499-7F40-AFD4-9DEA-AD9C59DEDDE7}"/>
                </a:ext>
              </a:extLst>
            </p:cNvPr>
            <p:cNvSpPr/>
            <p:nvPr/>
          </p:nvSpPr>
          <p:spPr>
            <a:xfrm>
              <a:off x="5318125" y="2065338"/>
              <a:ext cx="79375" cy="166688"/>
            </a:xfrm>
            <a:custGeom>
              <a:avLst/>
              <a:gdLst/>
              <a:ahLst/>
              <a:cxnLst/>
              <a:rect l="l" t="t" r="r" b="b"/>
              <a:pathLst>
                <a:path w="50" h="105" extrusionOk="0">
                  <a:moveTo>
                    <a:pt x="50" y="55"/>
                  </a:moveTo>
                  <a:lnTo>
                    <a:pt x="0" y="105"/>
                  </a:lnTo>
                  <a:lnTo>
                    <a:pt x="0" y="50"/>
                  </a:lnTo>
                  <a:lnTo>
                    <a:pt x="50" y="0"/>
                  </a:lnTo>
                  <a:lnTo>
                    <a:pt x="50" y="55"/>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 name="Google Shape;46;p2">
              <a:extLst>
                <a:ext uri="{FF2B5EF4-FFF2-40B4-BE49-F238E27FC236}">
                  <a16:creationId xmlns:a16="http://schemas.microsoft.com/office/drawing/2014/main" id="{C1EA1922-7FBD-BD05-D0A2-235508CBCB12}"/>
                </a:ext>
              </a:extLst>
            </p:cNvPr>
            <p:cNvSpPr/>
            <p:nvPr/>
          </p:nvSpPr>
          <p:spPr>
            <a:xfrm>
              <a:off x="5318125" y="1889125"/>
              <a:ext cx="79375" cy="166688"/>
            </a:xfrm>
            <a:custGeom>
              <a:avLst/>
              <a:gdLst/>
              <a:ahLst/>
              <a:cxnLst/>
              <a:rect l="l" t="t" r="r" b="b"/>
              <a:pathLst>
                <a:path w="50" h="105" extrusionOk="0">
                  <a:moveTo>
                    <a:pt x="50" y="56"/>
                  </a:moveTo>
                  <a:lnTo>
                    <a:pt x="0" y="105"/>
                  </a:lnTo>
                  <a:lnTo>
                    <a:pt x="0" y="50"/>
                  </a:lnTo>
                  <a:lnTo>
                    <a:pt x="50" y="0"/>
                  </a:lnTo>
                  <a:lnTo>
                    <a:pt x="50" y="56"/>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47;p2">
              <a:extLst>
                <a:ext uri="{FF2B5EF4-FFF2-40B4-BE49-F238E27FC236}">
                  <a16:creationId xmlns:a16="http://schemas.microsoft.com/office/drawing/2014/main" id="{EF7D6844-1E72-E637-F065-46D87ED55DAF}"/>
                </a:ext>
              </a:extLst>
            </p:cNvPr>
            <p:cNvSpPr/>
            <p:nvPr/>
          </p:nvSpPr>
          <p:spPr>
            <a:xfrm>
              <a:off x="5318125" y="1714500"/>
              <a:ext cx="79375" cy="166688"/>
            </a:xfrm>
            <a:custGeom>
              <a:avLst/>
              <a:gdLst/>
              <a:ahLst/>
              <a:cxnLst/>
              <a:rect l="l" t="t" r="r" b="b"/>
              <a:pathLst>
                <a:path w="50" h="105" extrusionOk="0">
                  <a:moveTo>
                    <a:pt x="0" y="50"/>
                  </a:moveTo>
                  <a:lnTo>
                    <a:pt x="50" y="0"/>
                  </a:lnTo>
                  <a:lnTo>
                    <a:pt x="50" y="55"/>
                  </a:lnTo>
                  <a:lnTo>
                    <a:pt x="0" y="105"/>
                  </a:lnTo>
                  <a:lnTo>
                    <a:pt x="0" y="5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 name="Google Shape;48;p2">
              <a:extLst>
                <a:ext uri="{FF2B5EF4-FFF2-40B4-BE49-F238E27FC236}">
                  <a16:creationId xmlns:a16="http://schemas.microsoft.com/office/drawing/2014/main" id="{2DDE9FC8-94FF-7A3B-D2D3-A85AEA9C5FEB}"/>
                </a:ext>
              </a:extLst>
            </p:cNvPr>
            <p:cNvSpPr/>
            <p:nvPr/>
          </p:nvSpPr>
          <p:spPr>
            <a:xfrm>
              <a:off x="4613275" y="2943225"/>
              <a:ext cx="784225" cy="82550"/>
            </a:xfrm>
            <a:custGeom>
              <a:avLst/>
              <a:gdLst/>
              <a:ahLst/>
              <a:cxnLst/>
              <a:rect l="l" t="t" r="r" b="b"/>
              <a:pathLst>
                <a:path w="494" h="52" extrusionOk="0">
                  <a:moveTo>
                    <a:pt x="494" y="52"/>
                  </a:moveTo>
                  <a:lnTo>
                    <a:pt x="494" y="0"/>
                  </a:lnTo>
                  <a:lnTo>
                    <a:pt x="51" y="0"/>
                  </a:lnTo>
                  <a:lnTo>
                    <a:pt x="0" y="52"/>
                  </a:lnTo>
                  <a:lnTo>
                    <a:pt x="494"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 name="Google Shape;49;p2">
              <a:extLst>
                <a:ext uri="{FF2B5EF4-FFF2-40B4-BE49-F238E27FC236}">
                  <a16:creationId xmlns:a16="http://schemas.microsoft.com/office/drawing/2014/main" id="{F508A75F-DE0C-6D74-051D-D3B679B8B6A1}"/>
                </a:ext>
              </a:extLst>
            </p:cNvPr>
            <p:cNvSpPr/>
            <p:nvPr/>
          </p:nvSpPr>
          <p:spPr>
            <a:xfrm>
              <a:off x="4438650" y="2943225"/>
              <a:ext cx="168275" cy="82550"/>
            </a:xfrm>
            <a:custGeom>
              <a:avLst/>
              <a:gdLst/>
              <a:ahLst/>
              <a:cxnLst/>
              <a:rect l="l" t="t" r="r" b="b"/>
              <a:pathLst>
                <a:path w="106" h="52" extrusionOk="0">
                  <a:moveTo>
                    <a:pt x="55" y="52"/>
                  </a:moveTo>
                  <a:lnTo>
                    <a:pt x="106" y="0"/>
                  </a:lnTo>
                  <a:lnTo>
                    <a:pt x="50" y="0"/>
                  </a:lnTo>
                  <a:lnTo>
                    <a:pt x="0" y="52"/>
                  </a:lnTo>
                  <a:lnTo>
                    <a:pt x="55"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 name="Google Shape;50;p2">
              <a:extLst>
                <a:ext uri="{FF2B5EF4-FFF2-40B4-BE49-F238E27FC236}">
                  <a16:creationId xmlns:a16="http://schemas.microsoft.com/office/drawing/2014/main" id="{450D801A-A00A-6B3C-2CDF-79FCEDAA035E}"/>
                </a:ext>
              </a:extLst>
            </p:cNvPr>
            <p:cNvSpPr/>
            <p:nvPr/>
          </p:nvSpPr>
          <p:spPr>
            <a:xfrm>
              <a:off x="4262438" y="2943225"/>
              <a:ext cx="166688" cy="82550"/>
            </a:xfrm>
            <a:custGeom>
              <a:avLst/>
              <a:gdLst/>
              <a:ahLst/>
              <a:cxnLst/>
              <a:rect l="l" t="t" r="r" b="b"/>
              <a:pathLst>
                <a:path w="105" h="52" extrusionOk="0">
                  <a:moveTo>
                    <a:pt x="56" y="52"/>
                  </a:moveTo>
                  <a:lnTo>
                    <a:pt x="105" y="0"/>
                  </a:lnTo>
                  <a:lnTo>
                    <a:pt x="50" y="0"/>
                  </a:lnTo>
                  <a:lnTo>
                    <a:pt x="0" y="52"/>
                  </a:lnTo>
                  <a:lnTo>
                    <a:pt x="56" y="52"/>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 name="Google Shape;51;p2">
              <a:extLst>
                <a:ext uri="{FF2B5EF4-FFF2-40B4-BE49-F238E27FC236}">
                  <a16:creationId xmlns:a16="http://schemas.microsoft.com/office/drawing/2014/main" id="{23686445-CA29-8259-E02A-816EE4775BDA}"/>
                </a:ext>
              </a:extLst>
            </p:cNvPr>
            <p:cNvSpPr/>
            <p:nvPr/>
          </p:nvSpPr>
          <p:spPr>
            <a:xfrm>
              <a:off x="4087813" y="2943225"/>
              <a:ext cx="166688" cy="82550"/>
            </a:xfrm>
            <a:custGeom>
              <a:avLst/>
              <a:gdLst/>
              <a:ahLst/>
              <a:cxnLst/>
              <a:rect l="l" t="t" r="r" b="b"/>
              <a:pathLst>
                <a:path w="105" h="52" extrusionOk="0">
                  <a:moveTo>
                    <a:pt x="50" y="0"/>
                  </a:moveTo>
                  <a:lnTo>
                    <a:pt x="0" y="52"/>
                  </a:lnTo>
                  <a:lnTo>
                    <a:pt x="55" y="52"/>
                  </a:lnTo>
                  <a:lnTo>
                    <a:pt x="105" y="0"/>
                  </a:lnTo>
                  <a:lnTo>
                    <a:pt x="50" y="0"/>
                  </a:lnTo>
                  <a:close/>
                </a:path>
              </a:pathLst>
            </a:custGeom>
            <a:gr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custDataLst>
      <p:tags r:id="rId1"/>
    </p:custDataLst>
    <p:extLst>
      <p:ext uri="{BB962C8B-B14F-4D97-AF65-F5344CB8AC3E}">
        <p14:creationId xmlns:p14="http://schemas.microsoft.com/office/powerpoint/2010/main" val="2149524340"/>
      </p:ext>
    </p:extLst>
  </p:cSld>
  <p:clrMapOvr>
    <a:masterClrMapping/>
  </p:clrMapOvr>
  <mc:AlternateContent xmlns:mc="http://schemas.openxmlformats.org/markup-compatibility/2006">
    <mc:Choice xmlns:p14="http://schemas.microsoft.com/office/powerpoint/2010/main" Requires="p14">
      <p:transition spd="slow" p14:dur="2000" advTm="26907"/>
    </mc:Choice>
    <mc:Fallback>
      <p:transition spd="slow" advTm="269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8|1|1.2|1.2|1.3|1.3|1.1"/>
</p:tagLst>
</file>

<file path=ppt/tags/tag10.xml><?xml version="1.0" encoding="utf-8"?>
<p:tagLst xmlns:a="http://schemas.openxmlformats.org/drawingml/2006/main" xmlns:r="http://schemas.openxmlformats.org/officeDocument/2006/relationships" xmlns:p="http://schemas.openxmlformats.org/presentationml/2006/main">
  <p:tag name="TIMING" val="|0.9"/>
</p:tagLst>
</file>

<file path=ppt/tags/tag11.xml><?xml version="1.0" encoding="utf-8"?>
<p:tagLst xmlns:a="http://schemas.openxmlformats.org/drawingml/2006/main" xmlns:r="http://schemas.openxmlformats.org/officeDocument/2006/relationships" xmlns:p="http://schemas.openxmlformats.org/presentationml/2006/main">
  <p:tag name="TIMING" val="|0.4"/>
</p:tagLst>
</file>

<file path=ppt/tags/tag12.xml><?xml version="1.0" encoding="utf-8"?>
<p:tagLst xmlns:a="http://schemas.openxmlformats.org/drawingml/2006/main" xmlns:r="http://schemas.openxmlformats.org/officeDocument/2006/relationships" xmlns:p="http://schemas.openxmlformats.org/presentationml/2006/main">
  <p:tag name="TIMING" val="|1.8|7|9.4|8.9"/>
</p:tagLst>
</file>

<file path=ppt/tags/tag2.xml><?xml version="1.0" encoding="utf-8"?>
<p:tagLst xmlns:a="http://schemas.openxmlformats.org/drawingml/2006/main" xmlns:r="http://schemas.openxmlformats.org/officeDocument/2006/relationships" xmlns:p="http://schemas.openxmlformats.org/presentationml/2006/main">
  <p:tag name="TIMING" val="|0.8"/>
</p:tagLst>
</file>

<file path=ppt/tags/tag3.xml><?xml version="1.0" encoding="utf-8"?>
<p:tagLst xmlns:a="http://schemas.openxmlformats.org/drawingml/2006/main" xmlns:r="http://schemas.openxmlformats.org/officeDocument/2006/relationships" xmlns:p="http://schemas.openxmlformats.org/presentationml/2006/main">
  <p:tag name="TIMING" val="|0.1|0|0.9|0.4|0.4|0.5|0.5|0.5|0.5|0.5|0.5|0.6|0.6|0.7|0.6"/>
</p:tagLst>
</file>

<file path=ppt/tags/tag4.xml><?xml version="1.0" encoding="utf-8"?>
<p:tagLst xmlns:a="http://schemas.openxmlformats.org/drawingml/2006/main" xmlns:r="http://schemas.openxmlformats.org/officeDocument/2006/relationships" xmlns:p="http://schemas.openxmlformats.org/presentationml/2006/main">
  <p:tag name="TIMING" val="|0.7|1|21.4|1.9|4.4"/>
</p:tagLst>
</file>

<file path=ppt/tags/tag5.xml><?xml version="1.0" encoding="utf-8"?>
<p:tagLst xmlns:a="http://schemas.openxmlformats.org/drawingml/2006/main" xmlns:r="http://schemas.openxmlformats.org/officeDocument/2006/relationships" xmlns:p="http://schemas.openxmlformats.org/presentationml/2006/main">
  <p:tag name="TIMING" val="|2.6|0.9|5|1.9|9.2|1.4"/>
</p:tagLst>
</file>

<file path=ppt/tags/tag6.xml><?xml version="1.0" encoding="utf-8"?>
<p:tagLst xmlns:a="http://schemas.openxmlformats.org/drawingml/2006/main" xmlns:r="http://schemas.openxmlformats.org/officeDocument/2006/relationships" xmlns:p="http://schemas.openxmlformats.org/presentationml/2006/main">
  <p:tag name="TIMING" val="|5.1|2.6|3.5"/>
</p:tagLst>
</file>

<file path=ppt/tags/tag7.xml><?xml version="1.0" encoding="utf-8"?>
<p:tagLst xmlns:a="http://schemas.openxmlformats.org/drawingml/2006/main" xmlns:r="http://schemas.openxmlformats.org/officeDocument/2006/relationships" xmlns:p="http://schemas.openxmlformats.org/presentationml/2006/main">
  <p:tag name="TIMING" val="|1|1.4|2.9|9.8|4.1|2.7|8.7|0.7|0.7|0.2|0.2|0.3|0.4"/>
</p:tagLst>
</file>

<file path=ppt/tags/tag8.xml><?xml version="1.0" encoding="utf-8"?>
<p:tagLst xmlns:a="http://schemas.openxmlformats.org/drawingml/2006/main" xmlns:r="http://schemas.openxmlformats.org/officeDocument/2006/relationships" xmlns:p="http://schemas.openxmlformats.org/presentationml/2006/main">
  <p:tag name="TIMING" val="|10.1|4.2|3.5|2"/>
</p:tagLst>
</file>

<file path=ppt/tags/tag9.xml><?xml version="1.0" encoding="utf-8"?>
<p:tagLst xmlns:a="http://schemas.openxmlformats.org/drawingml/2006/main" xmlns:r="http://schemas.openxmlformats.org/officeDocument/2006/relationships" xmlns:p="http://schemas.openxmlformats.org/presentationml/2006/main">
  <p:tag name="TIMING" val="|25.9|4|2.5|7.8|4.6|2.2|3.8|2.7"/>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5795</TotalTime>
  <Words>2151</Words>
  <Application>Microsoft Office PowerPoint</Application>
  <PresentationFormat>Grand écran</PresentationFormat>
  <Paragraphs>379</Paragraphs>
  <Slides>41</Slides>
  <Notes>2</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41</vt:i4>
      </vt:variant>
    </vt:vector>
  </HeadingPairs>
  <TitlesOfParts>
    <vt:vector size="53" baseType="lpstr">
      <vt:lpstr>等线</vt:lpstr>
      <vt:lpstr>微软雅黑</vt:lpstr>
      <vt:lpstr>Aharoni</vt:lpstr>
      <vt:lpstr>-apple-system</vt:lpstr>
      <vt:lpstr>Arial</vt:lpstr>
      <vt:lpstr>Calibri</vt:lpstr>
      <vt:lpstr>Calibri Light</vt:lpstr>
      <vt:lpstr>fkGrotesk</vt:lpstr>
      <vt:lpstr>fkGroteskNeue</vt:lpstr>
      <vt:lpstr>Modern No. 20</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Ammar Skouri</dc:creator>
  <cp:lastModifiedBy>pc</cp:lastModifiedBy>
  <cp:revision>170</cp:revision>
  <dcterms:created xsi:type="dcterms:W3CDTF">2025-06-12T20:26:34Z</dcterms:created>
  <dcterms:modified xsi:type="dcterms:W3CDTF">2025-06-29T21:52:49Z</dcterms:modified>
</cp:coreProperties>
</file>