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597938" cy="288036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IMT" initials="IMT" lastIdx="3" clrIdx="0"/>
  <p:cmAuthor id="1" name="Institut Mines-Télécom" initials="Note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003882"/>
    <a:srgbClr val="BFCF3E"/>
    <a:srgbClr val="B4C325"/>
    <a:srgbClr val="7E635A"/>
    <a:srgbClr val="A8B50A"/>
    <a:srgbClr val="BF1238"/>
    <a:srgbClr val="F89A1E"/>
    <a:srgbClr val="6D50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2072" y="-88"/>
      </p:cViewPr>
      <p:guideLst>
        <p:guide orient="horz" pos="3600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1" dt="2012-02-13T15:26:38.581" idx="1">
    <p:pos x="11417" y="1514"/>
    <p:text>Zone de placement d'un éventuel logo d'un organisme de cotutelle de laboratoire (ex. CNRS, Inserm...)</p:text>
  </p:cm>
  <p:cm authorId="1" dt="2012-02-13T15:26:55.626" idx="2">
    <p:pos x="858" y="9386"/>
    <p:text>Zone de placement de logos partenaires si besoin.</p:text>
  </p:cm>
  <p:cm authorId="1" dt="2012-02-13T15:27:28.712" idx="3">
    <p:pos x="12761" y="15706"/>
    <p:text>Faire figurer la date et le nom de l'événement.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9E8FE1-73A9-7F4B-8D4E-EC9CC0AF2E4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250" y="8947150"/>
            <a:ext cx="18359438" cy="61753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088" y="16322675"/>
            <a:ext cx="15117762" cy="7359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8DBB-A609-6C4C-AE65-F4F039DDCB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83292-9D45-3B4D-A9BD-0054C93465C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389225" y="0"/>
            <a:ext cx="4589463" cy="256032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19250" y="0"/>
            <a:ext cx="13617575" cy="25603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0EEBC-1641-B149-8682-47F2A1D53BB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38F6C-F8A5-F647-8AC7-5E73EDAF4A4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563" y="18508663"/>
            <a:ext cx="18357850" cy="5721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563" y="12207875"/>
            <a:ext cx="18357850" cy="63007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2167-A23B-3C4D-A19D-25B8CB1D16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19250" y="8321675"/>
            <a:ext cx="9102725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4375" y="8321675"/>
            <a:ext cx="9104313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99C8-7A69-4841-8334-964294B4575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54113"/>
            <a:ext cx="19438938" cy="4800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79500" y="6446838"/>
            <a:ext cx="9542463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9500" y="9134475"/>
            <a:ext cx="9542463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1213" y="6446838"/>
            <a:ext cx="9547225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1213" y="9134475"/>
            <a:ext cx="9547225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13B6-E4FB-694D-9F28-20B6F51042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342CB-0C65-5F4F-9C0C-853269F95ED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928A-FD25-224E-9BEC-25812EA1FE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46175"/>
            <a:ext cx="7105650" cy="48815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3913" y="1146175"/>
            <a:ext cx="12074525" cy="24584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9500" y="6027738"/>
            <a:ext cx="7105650" cy="1970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556E-4DA8-E942-9294-DBB56DFE00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3863" y="20162838"/>
            <a:ext cx="12958762" cy="2379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233863" y="2573338"/>
            <a:ext cx="12958762" cy="17283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3863" y="22542500"/>
            <a:ext cx="12958762" cy="3381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76D0-2758-A04E-A3AE-16CDB9CACDB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 rot="16200000">
            <a:off x="12276138" y="19478625"/>
            <a:ext cx="1292225" cy="17351375"/>
          </a:xfrm>
          <a:prstGeom prst="rect">
            <a:avLst/>
          </a:prstGeom>
          <a:solidFill>
            <a:srgbClr val="0038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0" y="0"/>
            <a:ext cx="15316200" cy="3959225"/>
            <a:chOff x="0" y="0"/>
            <a:chExt cx="9648" cy="2494"/>
          </a:xfrm>
          <a:solidFill>
            <a:srgbClr val="003882"/>
          </a:solidFill>
        </p:grpSpPr>
        <p:grpSp>
          <p:nvGrpSpPr>
            <p:cNvPr id="1040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2" name="AutoShape 8"/>
              <p:cNvSpPr>
                <a:spLocks noChangeArrowheads="1"/>
              </p:cNvSpPr>
              <p:nvPr userDrawn="1"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3" name="Rectangle 9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8321675"/>
            <a:ext cx="18359438" cy="172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78700" y="26242963"/>
            <a:ext cx="68405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ctr"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78125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r">
              <a:defRPr sz="4400"/>
            </a:lvl1pPr>
          </a:lstStyle>
          <a:p>
            <a:pPr>
              <a:defRPr/>
            </a:pPr>
            <a:fld id="{69466F48-5A00-C344-9631-A4FFAF03AC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800" y="0"/>
            <a:ext cx="1074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312569" y="27889200"/>
            <a:ext cx="13779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700" dirty="0">
                <a:solidFill>
                  <a:srgbClr val="FFFFFF"/>
                </a:solidFill>
                <a:latin typeface="Arial Bold" pitchFamily="80" charset="0"/>
              </a:rPr>
              <a:t>Contact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4381163" y="27889200"/>
            <a:ext cx="15113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700" dirty="0">
                <a:solidFill>
                  <a:srgbClr val="FFFFFF"/>
                </a:solidFill>
                <a:latin typeface="Arial Bold" pitchFamily="80" charset="0"/>
              </a:rPr>
              <a:t>Site web</a:t>
            </a:r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162379" y="27345821"/>
            <a:ext cx="1292225" cy="1616982"/>
          </a:xfrm>
          <a:prstGeom prst="rect">
            <a:avLst/>
          </a:prstGeom>
          <a:solidFill>
            <a:srgbClr val="0038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 bwMode="auto">
          <a:xfrm rot="16200000">
            <a:off x="1780267" y="27344915"/>
            <a:ext cx="1292225" cy="16187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 bwMode="auto">
          <a:xfrm rot="16200000">
            <a:off x="3399064" y="27344915"/>
            <a:ext cx="1292225" cy="1618796"/>
          </a:xfrm>
          <a:prstGeom prst="rect">
            <a:avLst/>
          </a:prstGeom>
          <a:solidFill>
            <a:srgbClr val="6D5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7" descr="bretagne_cont_pant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88169" y="531815"/>
            <a:ext cx="2365125" cy="309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+mj-lt"/>
          <a:ea typeface="+mj-ea"/>
          <a:cs typeface="+mj-cs"/>
        </a:defRPr>
      </a:lvl1pPr>
      <a:lvl2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4572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9144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3716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18288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079500" indent="-1079500" algn="l" defTabSz="2879725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  <a:ea typeface="+mn-ea"/>
          <a:cs typeface="+mn-cs"/>
        </a:defRPr>
      </a:lvl1pPr>
      <a:lvl2pPr marL="2339975" indent="-900113" algn="l" defTabSz="28797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  <a:ea typeface="+mn-ea"/>
        </a:defRPr>
      </a:lvl2pPr>
      <a:lvl3pPr marL="3600450" indent="-720725" algn="l" defTabSz="2879725" rtl="0" eaLnBrk="0" fontAlgn="base" hangingPunct="0">
        <a:spcBef>
          <a:spcPct val="20000"/>
        </a:spcBef>
        <a:spcAft>
          <a:spcPct val="0"/>
        </a:spcAft>
        <a:buChar char="•"/>
        <a:defRPr sz="7600">
          <a:solidFill>
            <a:schemeClr val="tx1"/>
          </a:solidFill>
          <a:latin typeface="+mn-lt"/>
          <a:ea typeface="+mn-ea"/>
        </a:defRPr>
      </a:lvl3pPr>
      <a:lvl4pPr marL="5040313" indent="-720725" algn="l" defTabSz="2879725" rtl="0" eaLnBrk="0" fontAlgn="base" hangingPunct="0">
        <a:spcBef>
          <a:spcPct val="20000"/>
        </a:spcBef>
        <a:spcAft>
          <a:spcPct val="0"/>
        </a:spcAft>
        <a:buChar char="–"/>
        <a:defRPr sz="6300">
          <a:solidFill>
            <a:schemeClr val="tx1"/>
          </a:solidFill>
          <a:latin typeface="+mn-lt"/>
          <a:ea typeface="+mn-ea"/>
        </a:defRPr>
      </a:lvl4pPr>
      <a:lvl5pPr marL="6480175" indent="-720725" algn="l" defTabSz="2879725" rtl="0" eaLnBrk="0" fontAlgn="base" hangingPunct="0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5pPr>
      <a:lvl6pPr marL="69373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6pPr>
      <a:lvl7pPr marL="73945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7pPr>
      <a:lvl8pPr marL="78517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8pPr>
      <a:lvl9pPr marL="83089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Titre du poster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454525" y="276828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457200" y="5638800"/>
            <a:ext cx="1479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>
                <a:solidFill>
                  <a:srgbClr val="6D5047"/>
                </a:solidFill>
                <a:latin typeface="Arial Bold" pitchFamily="80" charset="0"/>
              </a:rPr>
              <a:t>Auteurs</a:t>
            </a:r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457200" y="10841038"/>
            <a:ext cx="2052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>
                <a:solidFill>
                  <a:srgbClr val="6D5047"/>
                </a:solidFill>
                <a:latin typeface="Arial Bold" pitchFamily="80" charset="0"/>
              </a:rPr>
              <a:t>Partenaires</a:t>
            </a:r>
          </a:p>
        </p:txBody>
      </p:sp>
      <p:sp>
        <p:nvSpPr>
          <p:cNvPr id="14342" name="Line 10"/>
          <p:cNvSpPr>
            <a:spLocks noChangeShapeType="1"/>
          </p:cNvSpPr>
          <p:nvPr/>
        </p:nvSpPr>
        <p:spPr bwMode="auto">
          <a:xfrm>
            <a:off x="457200" y="6167438"/>
            <a:ext cx="3598863" cy="0"/>
          </a:xfrm>
          <a:prstGeom prst="line">
            <a:avLst/>
          </a:prstGeom>
          <a:noFill/>
          <a:ln w="9525">
            <a:solidFill>
              <a:srgbClr val="00388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3" name="Line 11"/>
          <p:cNvSpPr>
            <a:spLocks noChangeShapeType="1"/>
          </p:cNvSpPr>
          <p:nvPr/>
        </p:nvSpPr>
        <p:spPr bwMode="auto">
          <a:xfrm>
            <a:off x="457200" y="11399838"/>
            <a:ext cx="3598863" cy="0"/>
          </a:xfrm>
          <a:prstGeom prst="line">
            <a:avLst/>
          </a:prstGeom>
          <a:noFill/>
          <a:ln w="9525">
            <a:solidFill>
              <a:srgbClr val="00388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441325" y="13382625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457200" y="6396038"/>
            <a:ext cx="3810000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/>
              <a:t>Nom des auteurs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fr-FR" sz="2300"/>
              <a:t>Cras mattis consectetur Aenean eu leo quam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fr-FR" sz="2300"/>
              <a:t>Pellentesque ornare sem lacinia quam venenatis vestibulum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fr-FR" sz="2300"/>
              <a:t>Maecenas faucibus mollis interdum</a:t>
            </a:r>
          </a:p>
        </p:txBody>
      </p:sp>
      <p:sp>
        <p:nvSpPr>
          <p:cNvPr id="14346" name="Text Box 20"/>
          <p:cNvSpPr txBox="1">
            <a:spLocks noChangeArrowheads="1"/>
          </p:cNvSpPr>
          <p:nvPr/>
        </p:nvSpPr>
        <p:spPr bwMode="auto">
          <a:xfrm>
            <a:off x="4749800" y="5607050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3882"/>
                </a:solidFill>
                <a:latin typeface="Arial Black" charset="0"/>
              </a:rPr>
              <a:t>TITRE NIVEAU 1</a:t>
            </a:r>
          </a:p>
        </p:txBody>
      </p:sp>
      <p:sp>
        <p:nvSpPr>
          <p:cNvPr id="14347" name="Text Box 21"/>
          <p:cNvSpPr txBox="1">
            <a:spLocks noChangeArrowheads="1"/>
          </p:cNvSpPr>
          <p:nvPr/>
        </p:nvSpPr>
        <p:spPr bwMode="auto">
          <a:xfrm>
            <a:off x="4724400" y="6324600"/>
            <a:ext cx="2065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3600">
                <a:solidFill>
                  <a:srgbClr val="6D5047"/>
                </a:solidFill>
                <a:latin typeface="Arial Bold" pitchFamily="80" charset="0"/>
              </a:rPr>
              <a:t>Niveau 2</a:t>
            </a:r>
          </a:p>
        </p:txBody>
      </p:sp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4749800" y="7010400"/>
            <a:ext cx="121316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81000" indent="-381000">
              <a:spcBef>
                <a:spcPct val="20000"/>
              </a:spcBef>
            </a:pPr>
            <a:r>
              <a:rPr lang="fr-FR" sz="2500" dirty="0" err="1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>
                <a:sym typeface="Wingdings" charset="2"/>
              </a:rPr>
              <a:t>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faucibus</a:t>
            </a:r>
            <a:r>
              <a:rPr lang="fr-FR" sz="2500" dirty="0"/>
              <a:t> </a:t>
            </a:r>
            <a:r>
              <a:rPr lang="fr-FR" sz="2500" dirty="0" err="1"/>
              <a:t>iaculis</a:t>
            </a:r>
            <a:r>
              <a:rPr lang="fr-FR" sz="2500" dirty="0"/>
              <a:t>. Suspendisse </a:t>
            </a:r>
            <a:r>
              <a:rPr lang="fr-FR" sz="2500" dirty="0" err="1"/>
              <a:t>dictum</a:t>
            </a:r>
            <a:r>
              <a:rPr lang="fr-FR" sz="2500" dirty="0"/>
              <a:t> magna id </a:t>
            </a:r>
            <a:r>
              <a:rPr lang="fr-FR" sz="2500" dirty="0" err="1"/>
              <a:t>purus</a:t>
            </a:r>
            <a:r>
              <a:rPr lang="fr-FR" sz="2500" dirty="0"/>
              <a:t> </a:t>
            </a:r>
            <a:r>
              <a:rPr lang="fr-FR" sz="2500" dirty="0" err="1"/>
              <a:t>tincidunt</a:t>
            </a:r>
            <a:r>
              <a:rPr lang="fr-FR" sz="2500" dirty="0"/>
              <a:t> </a:t>
            </a:r>
            <a:r>
              <a:rPr lang="fr-FR" sz="2500" dirty="0" err="1"/>
              <a:t>rutrum</a:t>
            </a:r>
            <a:r>
              <a:rPr lang="fr-FR" sz="2500" dirty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>
                <a:sym typeface="Wingdings" charset="2"/>
              </a:rPr>
              <a:t> </a:t>
            </a:r>
            <a:r>
              <a:rPr lang="fr-FR" sz="2500" dirty="0" err="1"/>
              <a:t>Nulla</a:t>
            </a:r>
            <a:r>
              <a:rPr lang="fr-FR" sz="2500" dirty="0"/>
              <a:t> </a:t>
            </a:r>
            <a:r>
              <a:rPr lang="fr-FR" sz="2500" dirty="0" err="1"/>
              <a:t>congue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 </a:t>
            </a:r>
            <a:r>
              <a:rPr lang="fr-FR" sz="2500" dirty="0" err="1"/>
              <a:t>lorem</a:t>
            </a:r>
            <a:r>
              <a:rPr lang="fr-FR" sz="2500" dirty="0"/>
              <a:t> </a:t>
            </a:r>
            <a:r>
              <a:rPr lang="fr-FR" sz="2500" dirty="0" err="1"/>
              <a:t>posuere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vulputate</a:t>
            </a:r>
            <a:r>
              <a:rPr lang="fr-FR" sz="2500" dirty="0"/>
              <a:t> </a:t>
            </a:r>
            <a:r>
              <a:rPr lang="fr-FR" sz="2500" dirty="0" err="1"/>
              <a:t>ornare</a:t>
            </a:r>
            <a:r>
              <a:rPr lang="fr-FR" sz="2500" dirty="0"/>
              <a:t>. </a:t>
            </a:r>
            <a:r>
              <a:rPr lang="fr-FR" sz="2500" dirty="0" err="1"/>
              <a:t>Phasellus</a:t>
            </a:r>
            <a:r>
              <a:rPr lang="fr-FR" sz="2500" dirty="0"/>
              <a:t> </a:t>
            </a:r>
            <a:r>
              <a:rPr lang="fr-FR" sz="2500" dirty="0" err="1"/>
              <a:t>mattis</a:t>
            </a:r>
            <a:r>
              <a:rPr lang="fr-FR" sz="2500" dirty="0"/>
              <a:t> </a:t>
            </a:r>
            <a:r>
              <a:rPr lang="fr-FR" sz="2500" dirty="0" err="1"/>
              <a:t>sollicitudin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. Duis </a:t>
            </a:r>
            <a:r>
              <a:rPr lang="fr-FR" sz="2500" dirty="0" err="1"/>
              <a:t>dignissim</a:t>
            </a:r>
            <a:r>
              <a:rPr lang="fr-FR" sz="2500" dirty="0"/>
              <a:t> </a:t>
            </a:r>
            <a:r>
              <a:rPr lang="fr-FR" sz="2500" dirty="0" err="1"/>
              <a:t>felis</a:t>
            </a:r>
            <a:r>
              <a:rPr lang="fr-FR" sz="2500" dirty="0"/>
              <a:t> et </a:t>
            </a:r>
            <a:r>
              <a:rPr lang="fr-FR" sz="2500" dirty="0" err="1"/>
              <a:t>urna</a:t>
            </a:r>
            <a:r>
              <a:rPr lang="fr-FR" sz="2500" dirty="0"/>
              <a:t>. </a:t>
            </a:r>
            <a:r>
              <a:rPr lang="fr-FR" sz="2500" dirty="0" err="1"/>
              <a:t>Integer</a:t>
            </a:r>
            <a:r>
              <a:rPr lang="fr-FR" sz="2500" dirty="0"/>
              <a:t> </a:t>
            </a:r>
            <a:r>
              <a:rPr lang="fr-FR" sz="2500" dirty="0" err="1"/>
              <a:t>adipiscing</a:t>
            </a:r>
            <a:r>
              <a:rPr lang="fr-FR" sz="2500" dirty="0"/>
              <a:t> </a:t>
            </a:r>
            <a:r>
              <a:rPr lang="fr-FR" sz="2500" dirty="0" err="1"/>
              <a:t>congue</a:t>
            </a:r>
            <a:r>
              <a:rPr lang="fr-FR" sz="2500" dirty="0"/>
              <a:t> </a:t>
            </a:r>
            <a:r>
              <a:rPr lang="fr-FR" sz="2500" dirty="0" err="1"/>
              <a:t>metus</a:t>
            </a:r>
            <a:r>
              <a:rPr lang="fr-FR" sz="2500" dirty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>
                <a:sym typeface="Wingdings" charset="2"/>
              </a:rPr>
              <a:t> </a:t>
            </a:r>
            <a:r>
              <a:rPr lang="fr-FR" sz="2500" dirty="0"/>
              <a:t>Nam </a:t>
            </a:r>
            <a:r>
              <a:rPr lang="fr-FR" sz="2500" dirty="0" err="1"/>
              <a:t>pede</a:t>
            </a:r>
            <a:r>
              <a:rPr lang="fr-FR" sz="2500" dirty="0"/>
              <a:t>. </a:t>
            </a:r>
            <a:r>
              <a:rPr lang="fr-FR" sz="2500" dirty="0" err="1"/>
              <a:t>Etiam</a:t>
            </a:r>
            <a:r>
              <a:rPr lang="fr-FR" sz="2500" dirty="0"/>
              <a:t> non </a:t>
            </a:r>
            <a:r>
              <a:rPr lang="fr-FR" sz="2500" dirty="0" err="1"/>
              <a:t>wisi</a:t>
            </a:r>
            <a:r>
              <a:rPr lang="fr-FR" sz="2500" dirty="0"/>
              <a:t>. Sed </a:t>
            </a:r>
            <a:r>
              <a:rPr lang="fr-FR" sz="2500" dirty="0" err="1"/>
              <a:t>accumsan</a:t>
            </a:r>
            <a:r>
              <a:rPr lang="fr-FR" sz="2500" dirty="0"/>
              <a:t> </a:t>
            </a:r>
            <a:r>
              <a:rPr lang="fr-FR" sz="2500" dirty="0" err="1"/>
              <a:t>dolor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>
                <a:sym typeface="Wingdings" charset="2"/>
              </a:rPr>
              <a:t>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. </a:t>
            </a:r>
            <a:r>
              <a:rPr lang="fr-FR" sz="2500" dirty="0" err="1"/>
              <a:t>Aliquam</a:t>
            </a:r>
            <a:r>
              <a:rPr lang="fr-FR" sz="2500" dirty="0"/>
              <a:t> nec </a:t>
            </a:r>
            <a:r>
              <a:rPr lang="fr-FR" sz="2500" dirty="0" err="1"/>
              <a:t>dolor</a:t>
            </a:r>
            <a:r>
              <a:rPr lang="fr-FR" sz="2500" dirty="0"/>
              <a:t> nec </a:t>
            </a:r>
            <a:r>
              <a:rPr lang="fr-FR" sz="2500" dirty="0" err="1"/>
              <a:t>tellus</a:t>
            </a:r>
            <a:r>
              <a:rPr lang="fr-FR" sz="2500" dirty="0"/>
              <a:t> </a:t>
            </a:r>
            <a:r>
              <a:rPr lang="fr-FR" sz="2500" dirty="0" err="1"/>
              <a:t>ornare</a:t>
            </a:r>
            <a:r>
              <a:rPr lang="fr-FR" sz="2500" dirty="0"/>
              <a:t> </a:t>
            </a:r>
            <a:r>
              <a:rPr lang="fr-FR" sz="2500" dirty="0" err="1"/>
              <a:t>venenatis</a:t>
            </a:r>
            <a:r>
              <a:rPr lang="fr-FR" sz="2500" dirty="0"/>
              <a:t>. </a:t>
            </a:r>
            <a:r>
              <a:rPr lang="fr-FR" sz="2500" dirty="0" err="1"/>
              <a:t>Nullam</a:t>
            </a:r>
            <a:r>
              <a:rPr lang="fr-FR" sz="2500" dirty="0"/>
              <a:t> </a:t>
            </a:r>
            <a:r>
              <a:rPr lang="fr-FR" sz="2500" dirty="0" err="1"/>
              <a:t>blandit</a:t>
            </a:r>
            <a:r>
              <a:rPr lang="fr-FR" sz="2500" dirty="0"/>
              <a:t> </a:t>
            </a:r>
            <a:r>
              <a:rPr lang="fr-FR" sz="2500" dirty="0" err="1"/>
              <a:t>placerat</a:t>
            </a:r>
            <a:r>
              <a:rPr lang="fr-FR" sz="2500" dirty="0"/>
              <a:t> sem. </a:t>
            </a:r>
            <a:r>
              <a:rPr lang="fr-FR" sz="2500" dirty="0" err="1"/>
              <a:t>Curabitur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ipsum</a:t>
            </a:r>
            <a:r>
              <a:rPr lang="fr-FR" sz="2500" dirty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>
                <a:sym typeface="Wingdings" charset="2"/>
              </a:rPr>
              <a:t>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nisl</a:t>
            </a:r>
            <a:r>
              <a:rPr lang="fr-FR" sz="2500" dirty="0"/>
              <a:t> </a:t>
            </a:r>
            <a:r>
              <a:rPr lang="fr-FR" sz="2500" dirty="0" err="1"/>
              <a:t>tellus</a:t>
            </a:r>
            <a:r>
              <a:rPr lang="fr-FR" sz="2500" dirty="0"/>
              <a:t>, </a:t>
            </a:r>
            <a:r>
              <a:rPr lang="fr-FR" sz="2500" dirty="0" err="1"/>
              <a:t>aliquet</a:t>
            </a:r>
            <a:r>
              <a:rPr lang="fr-FR" sz="2500" dirty="0"/>
              <a:t> eu, </a:t>
            </a:r>
            <a:r>
              <a:rPr lang="fr-FR" sz="2500" dirty="0" err="1"/>
              <a:t>suscipit</a:t>
            </a:r>
            <a:r>
              <a:rPr lang="fr-FR" sz="2500" dirty="0"/>
              <a:t> eu, </a:t>
            </a:r>
            <a:r>
              <a:rPr lang="fr-FR" sz="2500" dirty="0" err="1"/>
              <a:t>ullamcorper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, magna.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elementum</a:t>
            </a:r>
            <a:r>
              <a:rPr lang="fr-FR" sz="2500" dirty="0"/>
              <a:t>, </a:t>
            </a:r>
            <a:r>
              <a:rPr lang="fr-FR" sz="2500" dirty="0" err="1"/>
              <a:t>pede</a:t>
            </a:r>
            <a:r>
              <a:rPr lang="fr-FR" sz="2500" dirty="0"/>
              <a:t> </a:t>
            </a:r>
            <a:r>
              <a:rPr lang="fr-FR" sz="2500" dirty="0" err="1"/>
              <a:t>at</a:t>
            </a:r>
            <a:r>
              <a:rPr lang="fr-FR" sz="2500" dirty="0"/>
              <a:t> </a:t>
            </a:r>
            <a:r>
              <a:rPr lang="fr-FR" sz="2500" dirty="0" err="1"/>
              <a:t>sodales</a:t>
            </a:r>
            <a:r>
              <a:rPr lang="fr-FR" sz="2500" dirty="0"/>
              <a:t> </a:t>
            </a:r>
            <a:r>
              <a:rPr lang="fr-FR" sz="2500" dirty="0" err="1"/>
              <a:t>vestibulum</a:t>
            </a:r>
            <a:r>
              <a:rPr lang="fr-FR" sz="2500" dirty="0"/>
              <a:t>.</a:t>
            </a:r>
          </a:p>
        </p:txBody>
      </p:sp>
      <p:pic>
        <p:nvPicPr>
          <p:cNvPr id="14349" name="Picture 23" descr="Poster_visuel-2_t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0" y="6400800"/>
            <a:ext cx="352425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5" descr="Poster_visuel_temp"/>
          <p:cNvPicPr>
            <a:picLocks noChangeAspect="1" noChangeArrowheads="1"/>
          </p:cNvPicPr>
          <p:nvPr/>
        </p:nvPicPr>
        <p:blipFill>
          <a:blip r:embed="rId3"/>
          <a:srcRect l="15837"/>
          <a:stretch>
            <a:fillRect/>
          </a:stretch>
        </p:blipFill>
        <p:spPr bwMode="auto">
          <a:xfrm>
            <a:off x="17068800" y="20724813"/>
            <a:ext cx="3635375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6"/>
          <p:cNvSpPr txBox="1">
            <a:spLocks noChangeArrowheads="1"/>
          </p:cNvSpPr>
          <p:nvPr/>
        </p:nvSpPr>
        <p:spPr bwMode="auto">
          <a:xfrm>
            <a:off x="7756525" y="13211175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3882"/>
                </a:solidFill>
                <a:latin typeface="Arial Black" charset="0"/>
              </a:rPr>
              <a:t>TITRE NIVEAU 1</a:t>
            </a:r>
          </a:p>
        </p:txBody>
      </p:sp>
      <p:sp>
        <p:nvSpPr>
          <p:cNvPr id="14353" name="Text Box 27"/>
          <p:cNvSpPr txBox="1">
            <a:spLocks noChangeArrowheads="1"/>
          </p:cNvSpPr>
          <p:nvPr/>
        </p:nvSpPr>
        <p:spPr bwMode="auto">
          <a:xfrm>
            <a:off x="7756525" y="13912850"/>
            <a:ext cx="2065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3600">
                <a:solidFill>
                  <a:srgbClr val="6D5047"/>
                </a:solidFill>
                <a:latin typeface="Arial Bold" pitchFamily="80" charset="0"/>
              </a:rPr>
              <a:t>Niveau 2</a:t>
            </a:r>
          </a:p>
        </p:txBody>
      </p:sp>
      <p:sp>
        <p:nvSpPr>
          <p:cNvPr id="14354" name="Text Box 28"/>
          <p:cNvSpPr txBox="1">
            <a:spLocks noChangeArrowheads="1"/>
          </p:cNvSpPr>
          <p:nvPr/>
        </p:nvSpPr>
        <p:spPr bwMode="auto">
          <a:xfrm>
            <a:off x="7756525" y="14614525"/>
            <a:ext cx="1289367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Pellentesque</a:t>
            </a:r>
            <a:r>
              <a:rPr lang="fr-FR" sz="2500" dirty="0" smtClean="0"/>
              <a:t> </a:t>
            </a:r>
            <a:r>
              <a:rPr lang="fr-FR" sz="2500" dirty="0" err="1" smtClean="0"/>
              <a:t>vel</a:t>
            </a:r>
            <a:r>
              <a:rPr lang="fr-FR" sz="2500" dirty="0" smtClean="0"/>
              <a:t> </a:t>
            </a:r>
            <a:r>
              <a:rPr lang="fr-FR" sz="2500" dirty="0" err="1" smtClean="0"/>
              <a:t>dui</a:t>
            </a:r>
            <a:r>
              <a:rPr lang="fr-FR" sz="2500" dirty="0" smtClean="0"/>
              <a:t> </a:t>
            </a:r>
            <a:r>
              <a:rPr lang="fr-FR" sz="2500" dirty="0" err="1" smtClean="0"/>
              <a:t>sed</a:t>
            </a:r>
            <a:r>
              <a:rPr lang="fr-FR" sz="2500" dirty="0" smtClean="0"/>
              <a:t> </a:t>
            </a:r>
            <a:r>
              <a:rPr lang="fr-FR" sz="2500" dirty="0" err="1" smtClean="0"/>
              <a:t>orci</a:t>
            </a:r>
            <a:r>
              <a:rPr lang="fr-FR" sz="2500" dirty="0" smtClean="0"/>
              <a:t> </a:t>
            </a:r>
            <a:r>
              <a:rPr lang="fr-FR" sz="2500" dirty="0" err="1" smtClean="0"/>
              <a:t>faucibus</a:t>
            </a:r>
            <a:r>
              <a:rPr lang="fr-FR" sz="2500" dirty="0" smtClean="0"/>
              <a:t> </a:t>
            </a:r>
            <a:r>
              <a:rPr lang="fr-FR" sz="2500" dirty="0" err="1" smtClean="0"/>
              <a:t>iaculis</a:t>
            </a:r>
            <a:r>
              <a:rPr lang="fr-FR" sz="2500" dirty="0" smtClean="0"/>
              <a:t>. Suspendisse </a:t>
            </a:r>
            <a:r>
              <a:rPr lang="fr-FR" sz="2500" dirty="0" err="1" smtClean="0"/>
              <a:t>dictum</a:t>
            </a:r>
            <a:r>
              <a:rPr lang="fr-FR" sz="2500" dirty="0" smtClean="0"/>
              <a:t> magna id </a:t>
            </a:r>
            <a:r>
              <a:rPr lang="fr-FR" sz="2500" dirty="0" err="1" smtClean="0"/>
              <a:t>purus</a:t>
            </a:r>
            <a:r>
              <a:rPr lang="fr-FR" sz="2500" dirty="0" smtClean="0"/>
              <a:t> </a:t>
            </a:r>
            <a:r>
              <a:rPr lang="fr-FR" sz="2500" dirty="0" err="1" smtClean="0"/>
              <a:t>tincidunt</a:t>
            </a:r>
            <a:r>
              <a:rPr lang="fr-FR" sz="2500" dirty="0" smtClean="0"/>
              <a:t> </a:t>
            </a:r>
            <a:r>
              <a:rPr lang="fr-FR" sz="2500" dirty="0" err="1" smtClean="0"/>
              <a:t>rutrum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Nulla</a:t>
            </a:r>
            <a:r>
              <a:rPr lang="fr-FR" sz="2500" dirty="0" smtClean="0"/>
              <a:t> </a:t>
            </a:r>
            <a:r>
              <a:rPr lang="fr-FR" sz="2500" dirty="0" err="1" smtClean="0"/>
              <a:t>congue</a:t>
            </a:r>
            <a:r>
              <a:rPr lang="fr-FR" sz="2500" dirty="0" smtClean="0"/>
              <a:t>. </a:t>
            </a:r>
            <a:r>
              <a:rPr lang="fr-FR" sz="2500" dirty="0" err="1" smtClean="0"/>
              <a:t>Vivamus</a:t>
            </a:r>
            <a:r>
              <a:rPr lang="fr-FR" sz="2500" dirty="0" smtClean="0"/>
              <a:t> </a:t>
            </a:r>
            <a:r>
              <a:rPr lang="fr-FR" sz="2500" dirty="0" err="1" smtClean="0"/>
              <a:t>sit</a:t>
            </a:r>
            <a:r>
              <a:rPr lang="fr-FR" sz="2500" dirty="0" smtClean="0"/>
              <a:t> </a:t>
            </a:r>
            <a:r>
              <a:rPr lang="fr-FR" sz="2500" dirty="0" err="1" smtClean="0"/>
              <a:t>amet</a:t>
            </a:r>
            <a:r>
              <a:rPr lang="fr-FR" sz="2500" dirty="0" smtClean="0"/>
              <a:t> </a:t>
            </a:r>
            <a:r>
              <a:rPr lang="fr-FR" sz="2500" dirty="0" err="1" smtClean="0"/>
              <a:t>lorem</a:t>
            </a:r>
            <a:r>
              <a:rPr lang="fr-FR" sz="2500" dirty="0" smtClean="0"/>
              <a:t> </a:t>
            </a:r>
            <a:r>
              <a:rPr lang="fr-FR" sz="2500" dirty="0" err="1" smtClean="0"/>
              <a:t>posuere</a:t>
            </a:r>
            <a:r>
              <a:rPr lang="fr-FR" sz="2500" dirty="0" smtClean="0"/>
              <a:t> </a:t>
            </a:r>
            <a:r>
              <a:rPr lang="fr-FR" sz="2500" dirty="0" err="1" smtClean="0"/>
              <a:t>dui</a:t>
            </a:r>
            <a:r>
              <a:rPr lang="fr-FR" sz="2500" dirty="0" smtClean="0"/>
              <a:t> </a:t>
            </a:r>
            <a:r>
              <a:rPr lang="fr-FR" sz="2500" dirty="0" err="1" smtClean="0"/>
              <a:t>vulputate</a:t>
            </a:r>
            <a:r>
              <a:rPr lang="fr-FR" sz="2500" dirty="0" smtClean="0"/>
              <a:t> </a:t>
            </a:r>
            <a:r>
              <a:rPr lang="fr-FR" sz="2500" dirty="0" err="1" smtClean="0"/>
              <a:t>ornare</a:t>
            </a:r>
            <a:r>
              <a:rPr lang="fr-FR" sz="2500" dirty="0" smtClean="0"/>
              <a:t>. </a:t>
            </a:r>
            <a:r>
              <a:rPr lang="fr-FR" sz="2500" dirty="0" err="1" smtClean="0"/>
              <a:t>Phasellus</a:t>
            </a:r>
            <a:r>
              <a:rPr lang="fr-FR" sz="2500" dirty="0" smtClean="0"/>
              <a:t> </a:t>
            </a:r>
            <a:r>
              <a:rPr lang="fr-FR" sz="2500" dirty="0" err="1" smtClean="0"/>
              <a:t>mattis</a:t>
            </a:r>
            <a:r>
              <a:rPr lang="fr-FR" sz="2500" dirty="0" smtClean="0"/>
              <a:t> </a:t>
            </a:r>
            <a:r>
              <a:rPr lang="fr-FR" sz="2500" dirty="0" err="1" smtClean="0"/>
              <a:t>sollicitudin</a:t>
            </a:r>
            <a:r>
              <a:rPr lang="fr-FR" sz="2500" dirty="0" smtClean="0"/>
              <a:t> </a:t>
            </a:r>
            <a:r>
              <a:rPr lang="fr-FR" sz="2500" dirty="0" err="1" smtClean="0"/>
              <a:t>ligula</a:t>
            </a:r>
            <a:r>
              <a:rPr lang="fr-FR" sz="2500" dirty="0" smtClean="0"/>
              <a:t>. Duis </a:t>
            </a:r>
            <a:r>
              <a:rPr lang="fr-FR" sz="2500" dirty="0" err="1" smtClean="0"/>
              <a:t>dignissim</a:t>
            </a:r>
            <a:r>
              <a:rPr lang="fr-FR" sz="2500" dirty="0" smtClean="0"/>
              <a:t> </a:t>
            </a:r>
            <a:r>
              <a:rPr lang="fr-FR" sz="2500" dirty="0" err="1" smtClean="0"/>
              <a:t>felis</a:t>
            </a:r>
            <a:r>
              <a:rPr lang="fr-FR" sz="2500" dirty="0" smtClean="0"/>
              <a:t> et </a:t>
            </a:r>
            <a:r>
              <a:rPr lang="fr-FR" sz="2500" dirty="0" err="1" smtClean="0"/>
              <a:t>urna</a:t>
            </a:r>
            <a:r>
              <a:rPr lang="fr-FR" sz="2500" dirty="0" smtClean="0"/>
              <a:t>. </a:t>
            </a:r>
            <a:r>
              <a:rPr lang="fr-FR" sz="2500" dirty="0" err="1" smtClean="0"/>
              <a:t>Integer</a:t>
            </a:r>
            <a:r>
              <a:rPr lang="fr-FR" sz="2500" dirty="0" smtClean="0"/>
              <a:t> </a:t>
            </a:r>
            <a:r>
              <a:rPr lang="fr-FR" sz="2500" dirty="0" err="1" smtClean="0"/>
              <a:t>adipiscing</a:t>
            </a:r>
            <a:r>
              <a:rPr lang="fr-FR" sz="2500" dirty="0" smtClean="0"/>
              <a:t> </a:t>
            </a:r>
            <a:r>
              <a:rPr lang="fr-FR" sz="2500" dirty="0" err="1" smtClean="0"/>
              <a:t>congue</a:t>
            </a:r>
            <a:r>
              <a:rPr lang="fr-FR" sz="2500" dirty="0" smtClean="0"/>
              <a:t> </a:t>
            </a:r>
            <a:r>
              <a:rPr lang="fr-FR" sz="2500" dirty="0" err="1" smtClean="0"/>
              <a:t>metus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smtClean="0"/>
              <a:t>Nam </a:t>
            </a:r>
            <a:r>
              <a:rPr lang="fr-FR" sz="2500" dirty="0" err="1" smtClean="0"/>
              <a:t>pede</a:t>
            </a:r>
            <a:r>
              <a:rPr lang="fr-FR" sz="2500" dirty="0" smtClean="0"/>
              <a:t>. </a:t>
            </a:r>
            <a:r>
              <a:rPr lang="fr-FR" sz="2500" dirty="0" err="1" smtClean="0"/>
              <a:t>Etiam</a:t>
            </a:r>
            <a:r>
              <a:rPr lang="fr-FR" sz="2500" dirty="0" smtClean="0"/>
              <a:t> non </a:t>
            </a:r>
            <a:r>
              <a:rPr lang="fr-FR" sz="2500" dirty="0" err="1" smtClean="0"/>
              <a:t>wisi</a:t>
            </a:r>
            <a:r>
              <a:rPr lang="fr-FR" sz="2500" dirty="0" smtClean="0"/>
              <a:t>. Sed </a:t>
            </a:r>
            <a:r>
              <a:rPr lang="fr-FR" sz="2500" dirty="0" err="1" smtClean="0"/>
              <a:t>accumsan</a:t>
            </a:r>
            <a:r>
              <a:rPr lang="fr-FR" sz="2500" dirty="0" smtClean="0"/>
              <a:t> </a:t>
            </a:r>
            <a:r>
              <a:rPr lang="fr-FR" sz="2500" dirty="0" err="1" smtClean="0"/>
              <a:t>dolor</a:t>
            </a:r>
            <a:r>
              <a:rPr lang="fr-FR" sz="2500" dirty="0" smtClean="0"/>
              <a:t> </a:t>
            </a:r>
            <a:r>
              <a:rPr lang="fr-FR" sz="2500" dirty="0" err="1" smtClean="0"/>
              <a:t>ac</a:t>
            </a:r>
            <a:r>
              <a:rPr lang="fr-FR" sz="2500" dirty="0" smtClean="0"/>
              <a:t> </a:t>
            </a:r>
            <a:r>
              <a:rPr lang="fr-FR" sz="2500" dirty="0" err="1" smtClean="0"/>
              <a:t>augue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Pellentesque</a:t>
            </a:r>
            <a:r>
              <a:rPr lang="fr-FR" sz="2500" dirty="0" smtClean="0"/>
              <a:t> </a:t>
            </a:r>
            <a:r>
              <a:rPr lang="fr-FR" sz="2500" dirty="0" err="1" smtClean="0"/>
              <a:t>eget</a:t>
            </a:r>
            <a:r>
              <a:rPr lang="fr-FR" sz="2500" dirty="0" smtClean="0"/>
              <a:t> </a:t>
            </a:r>
            <a:r>
              <a:rPr lang="fr-FR" sz="2500" dirty="0" err="1" smtClean="0"/>
              <a:t>lectus</a:t>
            </a:r>
            <a:r>
              <a:rPr lang="fr-FR" sz="2500" dirty="0" smtClean="0"/>
              <a:t>. </a:t>
            </a:r>
            <a:r>
              <a:rPr lang="fr-FR" sz="2500" dirty="0" err="1" smtClean="0"/>
              <a:t>Aliquam</a:t>
            </a:r>
            <a:r>
              <a:rPr lang="fr-FR" sz="2500" dirty="0" smtClean="0"/>
              <a:t> nec </a:t>
            </a:r>
            <a:r>
              <a:rPr lang="fr-FR" sz="2500" dirty="0" err="1" smtClean="0"/>
              <a:t>dolor</a:t>
            </a:r>
            <a:r>
              <a:rPr lang="fr-FR" sz="2500" dirty="0" smtClean="0"/>
              <a:t> nec </a:t>
            </a:r>
            <a:r>
              <a:rPr lang="fr-FR" sz="2500" dirty="0" err="1" smtClean="0"/>
              <a:t>tellus</a:t>
            </a:r>
            <a:r>
              <a:rPr lang="fr-FR" sz="2500" dirty="0" smtClean="0"/>
              <a:t> </a:t>
            </a:r>
            <a:r>
              <a:rPr lang="fr-FR" sz="2500" dirty="0" err="1" smtClean="0"/>
              <a:t>ornare</a:t>
            </a:r>
            <a:r>
              <a:rPr lang="fr-FR" sz="2500" dirty="0" smtClean="0"/>
              <a:t> </a:t>
            </a:r>
            <a:r>
              <a:rPr lang="fr-FR" sz="2500" dirty="0" err="1" smtClean="0"/>
              <a:t>venenatis</a:t>
            </a:r>
            <a:r>
              <a:rPr lang="fr-FR" sz="2500" dirty="0" smtClean="0"/>
              <a:t>. </a:t>
            </a:r>
            <a:r>
              <a:rPr lang="fr-FR" sz="2500" dirty="0" err="1" smtClean="0"/>
              <a:t>Nullam</a:t>
            </a:r>
            <a:r>
              <a:rPr lang="fr-FR" sz="2500" dirty="0" smtClean="0"/>
              <a:t> </a:t>
            </a:r>
            <a:r>
              <a:rPr lang="fr-FR" sz="2500" dirty="0" err="1" smtClean="0"/>
              <a:t>blandit</a:t>
            </a:r>
            <a:r>
              <a:rPr lang="fr-FR" sz="2500" dirty="0" smtClean="0"/>
              <a:t> </a:t>
            </a:r>
            <a:r>
              <a:rPr lang="fr-FR" sz="2500" dirty="0" err="1" smtClean="0"/>
              <a:t>placerat</a:t>
            </a:r>
            <a:r>
              <a:rPr lang="fr-FR" sz="2500" dirty="0" smtClean="0"/>
              <a:t> sem. </a:t>
            </a:r>
            <a:r>
              <a:rPr lang="fr-FR" sz="2500" dirty="0" err="1" smtClean="0"/>
              <a:t>Curabitur</a:t>
            </a:r>
            <a:r>
              <a:rPr lang="fr-FR" sz="2500" dirty="0" smtClean="0"/>
              <a:t> </a:t>
            </a:r>
            <a:r>
              <a:rPr lang="fr-FR" sz="2500" dirty="0" err="1" smtClean="0"/>
              <a:t>quis</a:t>
            </a:r>
            <a:r>
              <a:rPr lang="fr-FR" sz="2500" dirty="0" smtClean="0"/>
              <a:t> </a:t>
            </a:r>
            <a:r>
              <a:rPr lang="fr-FR" sz="2500" dirty="0" err="1" smtClean="0"/>
              <a:t>ipsum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Mauris</a:t>
            </a:r>
            <a:r>
              <a:rPr lang="fr-FR" sz="2500" dirty="0" smtClean="0"/>
              <a:t> </a:t>
            </a:r>
            <a:r>
              <a:rPr lang="fr-FR" sz="2500" dirty="0" err="1" smtClean="0"/>
              <a:t>nisl</a:t>
            </a:r>
            <a:r>
              <a:rPr lang="fr-FR" sz="2500" dirty="0" smtClean="0"/>
              <a:t> </a:t>
            </a:r>
            <a:r>
              <a:rPr lang="fr-FR" sz="2500" dirty="0" err="1" smtClean="0"/>
              <a:t>tellus</a:t>
            </a:r>
            <a:r>
              <a:rPr lang="fr-FR" sz="2500" dirty="0" smtClean="0"/>
              <a:t>, </a:t>
            </a:r>
            <a:r>
              <a:rPr lang="fr-FR" sz="2500" dirty="0" err="1" smtClean="0"/>
              <a:t>aliquet</a:t>
            </a:r>
            <a:r>
              <a:rPr lang="fr-FR" sz="2500" dirty="0" smtClean="0"/>
              <a:t> eu, </a:t>
            </a:r>
            <a:r>
              <a:rPr lang="fr-FR" sz="2500" dirty="0" err="1" smtClean="0"/>
              <a:t>suscipit</a:t>
            </a:r>
            <a:r>
              <a:rPr lang="fr-FR" sz="2500" dirty="0" smtClean="0"/>
              <a:t> eu, </a:t>
            </a:r>
            <a:r>
              <a:rPr lang="fr-FR" sz="2500" dirty="0" err="1" smtClean="0"/>
              <a:t>ullamcorper</a:t>
            </a:r>
            <a:r>
              <a:rPr lang="fr-FR" sz="2500" dirty="0" smtClean="0"/>
              <a:t> </a:t>
            </a:r>
            <a:r>
              <a:rPr lang="fr-FR" sz="2500" dirty="0" err="1" smtClean="0"/>
              <a:t>quis</a:t>
            </a:r>
            <a:r>
              <a:rPr lang="fr-FR" sz="2500" dirty="0" smtClean="0"/>
              <a:t>, magna. </a:t>
            </a:r>
            <a:r>
              <a:rPr lang="fr-FR" sz="2500" dirty="0" err="1" smtClean="0"/>
              <a:t>Mauris</a:t>
            </a:r>
            <a:r>
              <a:rPr lang="fr-FR" sz="2500" dirty="0" smtClean="0"/>
              <a:t> </a:t>
            </a:r>
            <a:r>
              <a:rPr lang="fr-FR" sz="2500" dirty="0" err="1" smtClean="0"/>
              <a:t>elementum</a:t>
            </a:r>
            <a:r>
              <a:rPr lang="fr-FR" sz="2500" dirty="0" smtClean="0"/>
              <a:t>, </a:t>
            </a:r>
            <a:r>
              <a:rPr lang="fr-FR" sz="2500" dirty="0" err="1" smtClean="0"/>
              <a:t>pede</a:t>
            </a:r>
            <a:r>
              <a:rPr lang="fr-FR" sz="2500" dirty="0" smtClean="0"/>
              <a:t> </a:t>
            </a:r>
            <a:r>
              <a:rPr lang="fr-FR" sz="2500" dirty="0" err="1" smtClean="0"/>
              <a:t>at</a:t>
            </a:r>
            <a:r>
              <a:rPr lang="fr-FR" sz="2500" dirty="0" smtClean="0"/>
              <a:t> </a:t>
            </a:r>
            <a:r>
              <a:rPr lang="fr-FR" sz="2500" dirty="0" err="1" smtClean="0"/>
              <a:t>sodales</a:t>
            </a:r>
            <a:r>
              <a:rPr lang="fr-FR" sz="2500" dirty="0" smtClean="0"/>
              <a:t> </a:t>
            </a:r>
            <a:r>
              <a:rPr lang="fr-FR" sz="2500" dirty="0" err="1" smtClean="0"/>
              <a:t>vestibulum</a:t>
            </a:r>
            <a:r>
              <a:rPr lang="fr-FR" sz="2500" dirty="0" smtClean="0"/>
              <a:t>.</a:t>
            </a:r>
            <a:endParaRPr lang="fr-FR" sz="2500" dirty="0"/>
          </a:p>
        </p:txBody>
      </p:sp>
      <p:sp>
        <p:nvSpPr>
          <p:cNvPr id="14355" name="Text Box 29"/>
          <p:cNvSpPr txBox="1">
            <a:spLocks noChangeArrowheads="1"/>
          </p:cNvSpPr>
          <p:nvPr/>
        </p:nvSpPr>
        <p:spPr bwMode="auto">
          <a:xfrm>
            <a:off x="4749800" y="20726400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3882"/>
                </a:solidFill>
                <a:latin typeface="Arial Black" charset="0"/>
              </a:rPr>
              <a:t>TITRE NIVEAU 1</a:t>
            </a:r>
          </a:p>
        </p:txBody>
      </p:sp>
      <p:sp>
        <p:nvSpPr>
          <p:cNvPr id="14356" name="Text Box 30"/>
          <p:cNvSpPr txBox="1">
            <a:spLocks noChangeArrowheads="1"/>
          </p:cNvSpPr>
          <p:nvPr/>
        </p:nvSpPr>
        <p:spPr bwMode="auto">
          <a:xfrm>
            <a:off x="4749800" y="21428075"/>
            <a:ext cx="2065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3600">
                <a:solidFill>
                  <a:srgbClr val="6D5047"/>
                </a:solidFill>
                <a:latin typeface="Arial Bold" pitchFamily="80" charset="0"/>
              </a:rPr>
              <a:t>Niveau 2</a:t>
            </a:r>
          </a:p>
        </p:txBody>
      </p:sp>
      <p:sp>
        <p:nvSpPr>
          <p:cNvPr id="14357" name="Text Box 31"/>
          <p:cNvSpPr txBox="1">
            <a:spLocks noChangeArrowheads="1"/>
          </p:cNvSpPr>
          <p:nvPr/>
        </p:nvSpPr>
        <p:spPr bwMode="auto">
          <a:xfrm>
            <a:off x="4749800" y="22129750"/>
            <a:ext cx="117094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Pellentesque</a:t>
            </a:r>
            <a:r>
              <a:rPr lang="fr-FR" sz="2500" dirty="0" smtClean="0"/>
              <a:t> </a:t>
            </a:r>
            <a:r>
              <a:rPr lang="fr-FR" sz="2500" dirty="0" err="1" smtClean="0"/>
              <a:t>vel</a:t>
            </a:r>
            <a:r>
              <a:rPr lang="fr-FR" sz="2500" dirty="0" smtClean="0"/>
              <a:t> </a:t>
            </a:r>
            <a:r>
              <a:rPr lang="fr-FR" sz="2500" dirty="0" err="1" smtClean="0"/>
              <a:t>dui</a:t>
            </a:r>
            <a:r>
              <a:rPr lang="fr-FR" sz="2500" dirty="0" smtClean="0"/>
              <a:t> </a:t>
            </a:r>
            <a:r>
              <a:rPr lang="fr-FR" sz="2500" dirty="0" err="1" smtClean="0"/>
              <a:t>sed</a:t>
            </a:r>
            <a:r>
              <a:rPr lang="fr-FR" sz="2500" dirty="0" smtClean="0"/>
              <a:t> </a:t>
            </a:r>
            <a:r>
              <a:rPr lang="fr-FR" sz="2500" dirty="0" err="1" smtClean="0"/>
              <a:t>orci</a:t>
            </a:r>
            <a:r>
              <a:rPr lang="fr-FR" sz="2500" dirty="0" smtClean="0"/>
              <a:t> </a:t>
            </a:r>
            <a:r>
              <a:rPr lang="fr-FR" sz="2500" dirty="0" err="1" smtClean="0"/>
              <a:t>faucibus</a:t>
            </a:r>
            <a:r>
              <a:rPr lang="fr-FR" sz="2500" dirty="0" smtClean="0"/>
              <a:t> </a:t>
            </a:r>
            <a:r>
              <a:rPr lang="fr-FR" sz="2500" dirty="0" err="1" smtClean="0"/>
              <a:t>iaculis</a:t>
            </a:r>
            <a:r>
              <a:rPr lang="fr-FR" sz="2500" dirty="0" smtClean="0"/>
              <a:t>. Suspendisse </a:t>
            </a:r>
            <a:r>
              <a:rPr lang="fr-FR" sz="2500" dirty="0" err="1" smtClean="0"/>
              <a:t>dictum</a:t>
            </a:r>
            <a:r>
              <a:rPr lang="fr-FR" sz="2500" dirty="0" smtClean="0"/>
              <a:t> magna id </a:t>
            </a:r>
            <a:r>
              <a:rPr lang="fr-FR" sz="2500" dirty="0" err="1" smtClean="0"/>
              <a:t>purus</a:t>
            </a:r>
            <a:r>
              <a:rPr lang="fr-FR" sz="2500" dirty="0" smtClean="0"/>
              <a:t> </a:t>
            </a:r>
            <a:r>
              <a:rPr lang="fr-FR" sz="2500" dirty="0" err="1" smtClean="0"/>
              <a:t>tincidunt</a:t>
            </a:r>
            <a:r>
              <a:rPr lang="fr-FR" sz="2500" dirty="0" smtClean="0"/>
              <a:t> </a:t>
            </a:r>
            <a:r>
              <a:rPr lang="fr-FR" sz="2500" dirty="0" err="1" smtClean="0"/>
              <a:t>rutrum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Nulla</a:t>
            </a:r>
            <a:r>
              <a:rPr lang="fr-FR" sz="2500" dirty="0" smtClean="0"/>
              <a:t> </a:t>
            </a:r>
            <a:r>
              <a:rPr lang="fr-FR" sz="2500" dirty="0" err="1" smtClean="0"/>
              <a:t>congue</a:t>
            </a:r>
            <a:r>
              <a:rPr lang="fr-FR" sz="2500" dirty="0" smtClean="0"/>
              <a:t>. </a:t>
            </a:r>
            <a:r>
              <a:rPr lang="fr-FR" sz="2500" dirty="0" err="1" smtClean="0"/>
              <a:t>Vivamus</a:t>
            </a:r>
            <a:r>
              <a:rPr lang="fr-FR" sz="2500" dirty="0" smtClean="0"/>
              <a:t> </a:t>
            </a:r>
            <a:r>
              <a:rPr lang="fr-FR" sz="2500" dirty="0" err="1" smtClean="0"/>
              <a:t>sit</a:t>
            </a:r>
            <a:r>
              <a:rPr lang="fr-FR" sz="2500" dirty="0" smtClean="0"/>
              <a:t> </a:t>
            </a:r>
            <a:r>
              <a:rPr lang="fr-FR" sz="2500" dirty="0" err="1" smtClean="0"/>
              <a:t>amet</a:t>
            </a:r>
            <a:r>
              <a:rPr lang="fr-FR" sz="2500" dirty="0" smtClean="0"/>
              <a:t> </a:t>
            </a:r>
            <a:r>
              <a:rPr lang="fr-FR" sz="2500" dirty="0" err="1" smtClean="0"/>
              <a:t>lorem</a:t>
            </a:r>
            <a:r>
              <a:rPr lang="fr-FR" sz="2500" dirty="0" smtClean="0"/>
              <a:t> </a:t>
            </a:r>
            <a:r>
              <a:rPr lang="fr-FR" sz="2500" dirty="0" err="1" smtClean="0"/>
              <a:t>posuere</a:t>
            </a:r>
            <a:r>
              <a:rPr lang="fr-FR" sz="2500" dirty="0" smtClean="0"/>
              <a:t> </a:t>
            </a:r>
            <a:r>
              <a:rPr lang="fr-FR" sz="2500" dirty="0" err="1" smtClean="0"/>
              <a:t>dui</a:t>
            </a:r>
            <a:r>
              <a:rPr lang="fr-FR" sz="2500" dirty="0" smtClean="0"/>
              <a:t> </a:t>
            </a:r>
            <a:r>
              <a:rPr lang="fr-FR" sz="2500" dirty="0" err="1" smtClean="0"/>
              <a:t>vulputate</a:t>
            </a:r>
            <a:r>
              <a:rPr lang="fr-FR" sz="2500" dirty="0" smtClean="0"/>
              <a:t> </a:t>
            </a:r>
            <a:r>
              <a:rPr lang="fr-FR" sz="2500" dirty="0" err="1" smtClean="0"/>
              <a:t>ornare</a:t>
            </a:r>
            <a:r>
              <a:rPr lang="fr-FR" sz="2500" dirty="0" smtClean="0"/>
              <a:t>. </a:t>
            </a:r>
            <a:r>
              <a:rPr lang="fr-FR" sz="2500" dirty="0" err="1" smtClean="0"/>
              <a:t>Phasellus</a:t>
            </a:r>
            <a:r>
              <a:rPr lang="fr-FR" sz="2500" dirty="0" smtClean="0"/>
              <a:t> </a:t>
            </a:r>
            <a:r>
              <a:rPr lang="fr-FR" sz="2500" dirty="0" err="1" smtClean="0"/>
              <a:t>mattis</a:t>
            </a:r>
            <a:r>
              <a:rPr lang="fr-FR" sz="2500" dirty="0" smtClean="0"/>
              <a:t> </a:t>
            </a:r>
            <a:r>
              <a:rPr lang="fr-FR" sz="2500" dirty="0" err="1" smtClean="0"/>
              <a:t>sollicitudin</a:t>
            </a:r>
            <a:r>
              <a:rPr lang="fr-FR" sz="2500" dirty="0" smtClean="0"/>
              <a:t> </a:t>
            </a:r>
            <a:r>
              <a:rPr lang="fr-FR" sz="2500" dirty="0" err="1" smtClean="0"/>
              <a:t>ligula</a:t>
            </a:r>
            <a:r>
              <a:rPr lang="fr-FR" sz="2500" dirty="0" smtClean="0"/>
              <a:t>. Duis </a:t>
            </a:r>
            <a:r>
              <a:rPr lang="fr-FR" sz="2500" dirty="0" err="1" smtClean="0"/>
              <a:t>dignissim</a:t>
            </a:r>
            <a:r>
              <a:rPr lang="fr-FR" sz="2500" dirty="0" smtClean="0"/>
              <a:t> </a:t>
            </a:r>
            <a:r>
              <a:rPr lang="fr-FR" sz="2500" dirty="0" err="1" smtClean="0"/>
              <a:t>felis</a:t>
            </a:r>
            <a:r>
              <a:rPr lang="fr-FR" sz="2500" dirty="0" smtClean="0"/>
              <a:t> et </a:t>
            </a:r>
            <a:r>
              <a:rPr lang="fr-FR" sz="2500" dirty="0" err="1" smtClean="0"/>
              <a:t>urna</a:t>
            </a:r>
            <a:r>
              <a:rPr lang="fr-FR" sz="2500" dirty="0" smtClean="0"/>
              <a:t>. </a:t>
            </a:r>
            <a:r>
              <a:rPr lang="fr-FR" sz="2500" dirty="0" err="1" smtClean="0"/>
              <a:t>Integer</a:t>
            </a:r>
            <a:r>
              <a:rPr lang="fr-FR" sz="2500" dirty="0" smtClean="0"/>
              <a:t> </a:t>
            </a:r>
            <a:r>
              <a:rPr lang="fr-FR" sz="2500" dirty="0" err="1" smtClean="0"/>
              <a:t>adipiscing</a:t>
            </a:r>
            <a:r>
              <a:rPr lang="fr-FR" sz="2500" dirty="0" smtClean="0"/>
              <a:t> </a:t>
            </a:r>
            <a:r>
              <a:rPr lang="fr-FR" sz="2500" dirty="0" err="1" smtClean="0"/>
              <a:t>congue</a:t>
            </a:r>
            <a:r>
              <a:rPr lang="fr-FR" sz="2500" dirty="0" smtClean="0"/>
              <a:t> </a:t>
            </a:r>
            <a:r>
              <a:rPr lang="fr-FR" sz="2500" dirty="0" err="1" smtClean="0"/>
              <a:t>metus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smtClean="0"/>
              <a:t>Nam </a:t>
            </a:r>
            <a:r>
              <a:rPr lang="fr-FR" sz="2500" dirty="0" err="1" smtClean="0"/>
              <a:t>pede</a:t>
            </a:r>
            <a:r>
              <a:rPr lang="fr-FR" sz="2500" dirty="0" smtClean="0"/>
              <a:t>. </a:t>
            </a:r>
            <a:r>
              <a:rPr lang="fr-FR" sz="2500" dirty="0" err="1" smtClean="0"/>
              <a:t>Etiam</a:t>
            </a:r>
            <a:r>
              <a:rPr lang="fr-FR" sz="2500" dirty="0" smtClean="0"/>
              <a:t> non </a:t>
            </a:r>
            <a:r>
              <a:rPr lang="fr-FR" sz="2500" dirty="0" err="1" smtClean="0"/>
              <a:t>wisi</a:t>
            </a:r>
            <a:r>
              <a:rPr lang="fr-FR" sz="2500" dirty="0" smtClean="0"/>
              <a:t>. Sed </a:t>
            </a:r>
            <a:r>
              <a:rPr lang="fr-FR" sz="2500" dirty="0" err="1" smtClean="0"/>
              <a:t>accumsan</a:t>
            </a:r>
            <a:r>
              <a:rPr lang="fr-FR" sz="2500" dirty="0" smtClean="0"/>
              <a:t> </a:t>
            </a:r>
            <a:r>
              <a:rPr lang="fr-FR" sz="2500" dirty="0" err="1" smtClean="0"/>
              <a:t>dolor</a:t>
            </a:r>
            <a:r>
              <a:rPr lang="fr-FR" sz="2500" dirty="0" smtClean="0"/>
              <a:t> </a:t>
            </a:r>
            <a:r>
              <a:rPr lang="fr-FR" sz="2500" dirty="0" err="1" smtClean="0"/>
              <a:t>ac</a:t>
            </a:r>
            <a:r>
              <a:rPr lang="fr-FR" sz="2500" dirty="0" smtClean="0"/>
              <a:t> </a:t>
            </a:r>
            <a:r>
              <a:rPr lang="fr-FR" sz="2500" dirty="0" err="1" smtClean="0"/>
              <a:t>augue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Pellentesque</a:t>
            </a:r>
            <a:r>
              <a:rPr lang="fr-FR" sz="2500" dirty="0" smtClean="0"/>
              <a:t> </a:t>
            </a:r>
            <a:r>
              <a:rPr lang="fr-FR" sz="2500" dirty="0" err="1" smtClean="0"/>
              <a:t>eget</a:t>
            </a:r>
            <a:r>
              <a:rPr lang="fr-FR" sz="2500" dirty="0" smtClean="0"/>
              <a:t> </a:t>
            </a:r>
            <a:r>
              <a:rPr lang="fr-FR" sz="2500" dirty="0" err="1" smtClean="0"/>
              <a:t>lectus</a:t>
            </a:r>
            <a:r>
              <a:rPr lang="fr-FR" sz="2500" dirty="0" smtClean="0"/>
              <a:t>. </a:t>
            </a:r>
            <a:r>
              <a:rPr lang="fr-FR" sz="2500" dirty="0" err="1" smtClean="0"/>
              <a:t>Aliquam</a:t>
            </a:r>
            <a:r>
              <a:rPr lang="fr-FR" sz="2500" dirty="0" smtClean="0"/>
              <a:t> nec </a:t>
            </a:r>
            <a:r>
              <a:rPr lang="fr-FR" sz="2500" dirty="0" err="1" smtClean="0"/>
              <a:t>dolor</a:t>
            </a:r>
            <a:r>
              <a:rPr lang="fr-FR" sz="2500" dirty="0" smtClean="0"/>
              <a:t> nec </a:t>
            </a:r>
            <a:r>
              <a:rPr lang="fr-FR" sz="2500" dirty="0" err="1" smtClean="0"/>
              <a:t>tellus</a:t>
            </a:r>
            <a:r>
              <a:rPr lang="fr-FR" sz="2500" dirty="0" smtClean="0"/>
              <a:t> </a:t>
            </a:r>
            <a:r>
              <a:rPr lang="fr-FR" sz="2500" dirty="0" err="1" smtClean="0"/>
              <a:t>ornare</a:t>
            </a:r>
            <a:r>
              <a:rPr lang="fr-FR" sz="2500" dirty="0" smtClean="0"/>
              <a:t> </a:t>
            </a:r>
            <a:r>
              <a:rPr lang="fr-FR" sz="2500" dirty="0" err="1" smtClean="0"/>
              <a:t>venenatis</a:t>
            </a:r>
            <a:r>
              <a:rPr lang="fr-FR" sz="2500" dirty="0" smtClean="0"/>
              <a:t>. </a:t>
            </a:r>
            <a:r>
              <a:rPr lang="fr-FR" sz="2500" dirty="0" err="1" smtClean="0"/>
              <a:t>Nullam</a:t>
            </a:r>
            <a:r>
              <a:rPr lang="fr-FR" sz="2500" dirty="0" smtClean="0"/>
              <a:t> </a:t>
            </a:r>
            <a:r>
              <a:rPr lang="fr-FR" sz="2500" dirty="0" err="1" smtClean="0"/>
              <a:t>blandit</a:t>
            </a:r>
            <a:r>
              <a:rPr lang="fr-FR" sz="2500" dirty="0" smtClean="0"/>
              <a:t> </a:t>
            </a:r>
            <a:r>
              <a:rPr lang="fr-FR" sz="2500" dirty="0" err="1" smtClean="0"/>
              <a:t>placerat</a:t>
            </a:r>
            <a:r>
              <a:rPr lang="fr-FR" sz="2500" dirty="0" smtClean="0"/>
              <a:t> sem. </a:t>
            </a:r>
            <a:r>
              <a:rPr lang="fr-FR" sz="2500" dirty="0" err="1" smtClean="0"/>
              <a:t>Curabitur</a:t>
            </a:r>
            <a:r>
              <a:rPr lang="fr-FR" sz="2500" dirty="0" smtClean="0"/>
              <a:t> </a:t>
            </a:r>
            <a:r>
              <a:rPr lang="fr-FR" sz="2500" dirty="0" err="1" smtClean="0"/>
              <a:t>quis</a:t>
            </a:r>
            <a:r>
              <a:rPr lang="fr-FR" sz="2500" dirty="0" smtClean="0"/>
              <a:t> </a:t>
            </a:r>
            <a:r>
              <a:rPr lang="fr-FR" sz="2500" dirty="0" err="1" smtClean="0"/>
              <a:t>ipsum</a:t>
            </a:r>
            <a:r>
              <a:rPr lang="fr-FR" sz="2500" dirty="0" smtClean="0"/>
              <a:t>. </a:t>
            </a:r>
          </a:p>
          <a:p>
            <a:pPr marL="381000" indent="-381000">
              <a:spcBef>
                <a:spcPct val="20000"/>
              </a:spcBef>
            </a:pPr>
            <a:r>
              <a:rPr lang="fr-FR" sz="2500" dirty="0" err="1" smtClean="0">
                <a:solidFill>
                  <a:srgbClr val="003882"/>
                </a:solidFill>
                <a:sym typeface="Wingdings" charset="2"/>
              </a:rPr>
              <a:t></a:t>
            </a:r>
            <a:r>
              <a:rPr lang="fr-FR" sz="2500" dirty="0" smtClean="0">
                <a:sym typeface="Wingdings" charset="2"/>
              </a:rPr>
              <a:t> </a:t>
            </a:r>
            <a:r>
              <a:rPr lang="fr-FR" sz="2500" dirty="0" err="1" smtClean="0"/>
              <a:t>Mauris</a:t>
            </a:r>
            <a:r>
              <a:rPr lang="fr-FR" sz="2500" dirty="0" smtClean="0"/>
              <a:t> </a:t>
            </a:r>
            <a:r>
              <a:rPr lang="fr-FR" sz="2500" dirty="0" err="1" smtClean="0"/>
              <a:t>nisl</a:t>
            </a:r>
            <a:r>
              <a:rPr lang="fr-FR" sz="2500" dirty="0" smtClean="0"/>
              <a:t> </a:t>
            </a:r>
            <a:r>
              <a:rPr lang="fr-FR" sz="2500" dirty="0" err="1" smtClean="0"/>
              <a:t>tellus</a:t>
            </a:r>
            <a:r>
              <a:rPr lang="fr-FR" sz="2500" dirty="0" smtClean="0"/>
              <a:t>, </a:t>
            </a:r>
            <a:r>
              <a:rPr lang="fr-FR" sz="2500" dirty="0" err="1" smtClean="0"/>
              <a:t>aliquet</a:t>
            </a:r>
            <a:r>
              <a:rPr lang="fr-FR" sz="2500" dirty="0" smtClean="0"/>
              <a:t> eu, </a:t>
            </a:r>
            <a:r>
              <a:rPr lang="fr-FR" sz="2500" dirty="0" err="1" smtClean="0"/>
              <a:t>suscipit</a:t>
            </a:r>
            <a:r>
              <a:rPr lang="fr-FR" sz="2500" dirty="0" smtClean="0"/>
              <a:t> eu, </a:t>
            </a:r>
            <a:r>
              <a:rPr lang="fr-FR" sz="2500" dirty="0" err="1" smtClean="0"/>
              <a:t>ullamcorper</a:t>
            </a:r>
            <a:r>
              <a:rPr lang="fr-FR" sz="2500" dirty="0" smtClean="0"/>
              <a:t> </a:t>
            </a:r>
            <a:r>
              <a:rPr lang="fr-FR" sz="2500" dirty="0" err="1" smtClean="0"/>
              <a:t>quis</a:t>
            </a:r>
            <a:r>
              <a:rPr lang="fr-FR" sz="2500" dirty="0" smtClean="0"/>
              <a:t>, magna. </a:t>
            </a:r>
            <a:r>
              <a:rPr lang="fr-FR" sz="2500" dirty="0" err="1" smtClean="0"/>
              <a:t>Mauris</a:t>
            </a:r>
            <a:r>
              <a:rPr lang="fr-FR" sz="2500" dirty="0" smtClean="0"/>
              <a:t> </a:t>
            </a:r>
            <a:r>
              <a:rPr lang="fr-FR" sz="2500" dirty="0" err="1" smtClean="0"/>
              <a:t>elementum</a:t>
            </a:r>
            <a:r>
              <a:rPr lang="fr-FR" sz="2500" dirty="0" smtClean="0"/>
              <a:t>, </a:t>
            </a:r>
            <a:r>
              <a:rPr lang="fr-FR" sz="2500" dirty="0" err="1" smtClean="0"/>
              <a:t>pede</a:t>
            </a:r>
            <a:r>
              <a:rPr lang="fr-FR" sz="2500" dirty="0" smtClean="0"/>
              <a:t> </a:t>
            </a:r>
            <a:r>
              <a:rPr lang="fr-FR" sz="2500" dirty="0" err="1" smtClean="0"/>
              <a:t>at</a:t>
            </a:r>
            <a:r>
              <a:rPr lang="fr-FR" sz="2500" dirty="0" smtClean="0"/>
              <a:t> </a:t>
            </a:r>
            <a:r>
              <a:rPr lang="fr-FR" sz="2500" dirty="0" err="1" smtClean="0"/>
              <a:t>sodales</a:t>
            </a:r>
            <a:r>
              <a:rPr lang="fr-FR" sz="2500" dirty="0" smtClean="0"/>
              <a:t> </a:t>
            </a:r>
            <a:r>
              <a:rPr lang="fr-FR" sz="2500" dirty="0" err="1" smtClean="0"/>
              <a:t>vestibulum</a:t>
            </a:r>
            <a:r>
              <a:rPr lang="fr-FR" sz="2500" dirty="0" smtClean="0"/>
              <a:t>.</a:t>
            </a:r>
            <a:endParaRPr lang="fr-FR" sz="2500" dirty="0"/>
          </a:p>
        </p:txBody>
      </p:sp>
      <p:sp>
        <p:nvSpPr>
          <p:cNvPr id="14360" name="ZoneTexte 30"/>
          <p:cNvSpPr txBox="1">
            <a:spLocks noChangeArrowheads="1"/>
          </p:cNvSpPr>
          <p:nvPr/>
        </p:nvSpPr>
        <p:spPr bwMode="auto">
          <a:xfrm rot="-5400000">
            <a:off x="20703382" y="25686543"/>
            <a:ext cx="1066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200"/>
              <a:t>Janvier 2012</a:t>
            </a:r>
            <a:endParaRPr lang="fr-FR" sz="1200"/>
          </a:p>
        </p:txBody>
      </p:sp>
      <p:sp>
        <p:nvSpPr>
          <p:cNvPr id="14361" name="ZoneTexte 31"/>
          <p:cNvSpPr txBox="1">
            <a:spLocks noChangeArrowheads="1"/>
          </p:cNvSpPr>
          <p:nvPr/>
        </p:nvSpPr>
        <p:spPr bwMode="auto">
          <a:xfrm rot="-5400000">
            <a:off x="19558794" y="23102094"/>
            <a:ext cx="33528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200"/>
              <a:t>Nom de l’événement</a:t>
            </a:r>
            <a:endParaRPr lang="fr-FR" sz="1200"/>
          </a:p>
        </p:txBody>
      </p:sp>
      <p:sp>
        <p:nvSpPr>
          <p:cNvPr id="14362" name="Rectangle 32"/>
          <p:cNvSpPr>
            <a:spLocks noChangeAspect="1"/>
          </p:cNvSpPr>
          <p:nvPr/>
        </p:nvSpPr>
        <p:spPr bwMode="auto">
          <a:xfrm>
            <a:off x="17124363" y="609600"/>
            <a:ext cx="2895600" cy="2362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63" name="Picture 16" descr="IT-Poster-Faux-logo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13563600"/>
            <a:ext cx="2752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4" name="Picture 16" descr="IT-Poster-Faux-logo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11811000"/>
            <a:ext cx="2752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5" name="Picture 16" descr="IT-Poster-Faux-logo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" y="15316200"/>
            <a:ext cx="2752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4" descr="Poster_visuel-3_temp"/>
          <p:cNvPicPr preferRelativeResize="0"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5369" y="13388975"/>
            <a:ext cx="24336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760369" y="27933006"/>
            <a:ext cx="647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fr-FR" dirty="0" err="1" smtClean="0">
                <a:solidFill>
                  <a:srgbClr val="FFFFFF"/>
                </a:solidFill>
                <a:ea typeface="Lucida Grande" charset="0"/>
                <a:cs typeface="Lucida Grande" charset="0"/>
              </a:rPr>
              <a:t>﻿prenom.nom</a:t>
            </a:r>
            <a:r>
              <a:rPr lang="fr-FR" dirty="0" err="1" smtClean="0">
                <a:solidFill>
                  <a:srgbClr val="FFFFFF"/>
                </a:solidFill>
              </a:rPr>
              <a:t>@﻿telecom-sudparis.eu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6133763" y="27935238"/>
            <a:ext cx="474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fr-FR" dirty="0" err="1" smtClean="0">
                <a:solidFill>
                  <a:srgbClr val="FFFFFF"/>
                </a:solidFill>
                <a:ea typeface="Lucida Grande" charset="0"/>
                <a:cs typeface="Lucida Grande" charset="0"/>
              </a:rPr>
              <a:t>﻿www</a:t>
            </a:r>
            <a:r>
              <a:rPr lang="fr-FR" smtClean="0">
                <a:solidFill>
                  <a:srgbClr val="FFFFFF"/>
                </a:solidFill>
                <a:ea typeface="Lucida Grande" charset="0"/>
                <a:cs typeface="Lucida Grande" charset="0"/>
              </a:rPr>
              <a:t>.</a:t>
            </a:r>
            <a:endParaRPr lang="fr-F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com_SudParis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Telecom_SudParis_Poster_recherche.potx</Template>
  <TotalTime>6</TotalTime>
  <Words>373</Words>
  <Application>Microsoft Macintosh PowerPoint</Application>
  <PresentationFormat>Personnalisé</PresentationFormat>
  <Paragraphs>32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Telecom_SudParis_Poster_recherche</vt:lpstr>
      <vt:lpstr>Titre du poster</vt:lpstr>
    </vt:vector>
  </TitlesOfParts>
  <Company>Implica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poster</dc:title>
  <dc:creator>IMT</dc:creator>
  <cp:lastModifiedBy>Institut Mines-Télécom</cp:lastModifiedBy>
  <cp:revision>4</cp:revision>
  <cp:lastPrinted>2012-01-18T13:26:06Z</cp:lastPrinted>
  <dcterms:created xsi:type="dcterms:W3CDTF">2012-02-29T16:05:21Z</dcterms:created>
  <dcterms:modified xsi:type="dcterms:W3CDTF">2012-02-29T16:10:29Z</dcterms:modified>
</cp:coreProperties>
</file>