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  <p:sldId id="269" r:id="rId9"/>
    <p:sldId id="264" r:id="rId10"/>
    <p:sldId id="272" r:id="rId11"/>
    <p:sldId id="273" r:id="rId12"/>
    <p:sldId id="274" r:id="rId13"/>
    <p:sldId id="275" r:id="rId14"/>
    <p:sldId id="276" r:id="rId15"/>
    <p:sldId id="29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6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C5D"/>
    <a:srgbClr val="FF2F2F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193B5-2984-4598-8809-1E9831EBA44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FE1B-0F1D-4E1F-8DA2-99802F9D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78C0-023A-44E3-A39D-38C49B51D35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466D-1C6A-4AA4-854F-65FE7470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0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0C46-4A89-480F-A561-0739F930C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84CE5-AD35-4F8B-ADE0-531E31689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POS transaction - buy diesel fuel and pay it via cash.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6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$500.00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7384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F1573-752B-480A-A7FA-C0F4E03FA3F5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14.084L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$500.00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72327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$500.00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7384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F1573-752B-480A-A7FA-C0F4E03FA3F5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14.084L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$500.00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81394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$500.00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7384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F1573-752B-480A-A7FA-C0F4E03FA3F5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14.084L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$500.00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86175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$500.00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7384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F1573-752B-480A-A7FA-C0F4E03FA3F5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14.084L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$500.00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39165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$500.00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7384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F1573-752B-480A-A7FA-C0F4E03FA3F5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14.084L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$500.00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Cash:                                                      $500.00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                                                     $0.00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CLOSE DRAWER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89786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0C46-4A89-480F-A561-0739F930C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84CE5-AD35-4F8B-ADE0-531E31689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POS transaction - buy any two fuel products and pay it via card imprinter.</a:t>
            </a:r>
          </a:p>
        </p:txBody>
      </p:sp>
    </p:spTree>
    <p:extLst>
      <p:ext uri="{BB962C8B-B14F-4D97-AF65-F5344CB8AC3E}">
        <p14:creationId xmlns:p14="http://schemas.microsoft.com/office/powerpoint/2010/main" val="401150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33862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43315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73193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97939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79395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35605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69436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44060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59789" y="235668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317649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59789" y="235668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56459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235854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242821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73635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7759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$1312.50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</p:spTree>
    <p:extLst>
      <p:ext uri="{BB962C8B-B14F-4D97-AF65-F5344CB8AC3E}">
        <p14:creationId xmlns:p14="http://schemas.microsoft.com/office/powerpoint/2010/main" val="403668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87537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$887.50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$2200.00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91EE-85B2-4283-A106-F3CBA4F2DE77}"/>
              </a:ext>
            </a:extLst>
          </p:cNvPr>
          <p:cNvSpPr txBox="1"/>
          <p:nvPr/>
        </p:nvSpPr>
        <p:spPr>
          <a:xfrm>
            <a:off x="396520" y="1772864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$887.50</a:t>
            </a:r>
          </a:p>
        </p:txBody>
      </p:sp>
    </p:spTree>
    <p:extLst>
      <p:ext uri="{BB962C8B-B14F-4D97-AF65-F5344CB8AC3E}">
        <p14:creationId xmlns:p14="http://schemas.microsoft.com/office/powerpoint/2010/main" val="1270520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$887.50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$2200.00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91EE-85B2-4283-A106-F3CBA4F2DE77}"/>
              </a:ext>
            </a:extLst>
          </p:cNvPr>
          <p:cNvSpPr txBox="1"/>
          <p:nvPr/>
        </p:nvSpPr>
        <p:spPr>
          <a:xfrm>
            <a:off x="396520" y="1772864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$887.50</a:t>
            </a:r>
          </a:p>
        </p:txBody>
      </p:sp>
    </p:spTree>
    <p:extLst>
      <p:ext uri="{BB962C8B-B14F-4D97-AF65-F5344CB8AC3E}">
        <p14:creationId xmlns:p14="http://schemas.microsoft.com/office/powerpoint/2010/main" val="760382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$887.50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$2200.00</a:t>
            </a: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SWIPE CARD…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91EE-85B2-4283-A106-F3CBA4F2DE77}"/>
              </a:ext>
            </a:extLst>
          </p:cNvPr>
          <p:cNvSpPr txBox="1"/>
          <p:nvPr/>
        </p:nvSpPr>
        <p:spPr>
          <a:xfrm>
            <a:off x="396520" y="1772864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$887.50</a:t>
            </a:r>
          </a:p>
        </p:txBody>
      </p:sp>
    </p:spTree>
    <p:extLst>
      <p:ext uri="{BB962C8B-B14F-4D97-AF65-F5344CB8AC3E}">
        <p14:creationId xmlns:p14="http://schemas.microsoft.com/office/powerpoint/2010/main" val="1365854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$1312.50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$887.50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7:59:15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$2200.00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Card:                                                  $2200.00</a:t>
            </a: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APPROVED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0F33E9-0029-4190-AA36-411F916AD173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Gasoline @$43.75/L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$1312.50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2991EE-85B2-4283-A106-F3CBA4F2DE77}"/>
              </a:ext>
            </a:extLst>
          </p:cNvPr>
          <p:cNvSpPr txBox="1"/>
          <p:nvPr/>
        </p:nvSpPr>
        <p:spPr>
          <a:xfrm>
            <a:off x="396520" y="1772864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25.000L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$887.50</a:t>
            </a:r>
          </a:p>
        </p:txBody>
      </p:sp>
    </p:spTree>
    <p:extLst>
      <p:ext uri="{BB962C8B-B14F-4D97-AF65-F5344CB8AC3E}">
        <p14:creationId xmlns:p14="http://schemas.microsoft.com/office/powerpoint/2010/main" val="341498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3095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7119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93572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BA8CCC-F201-4498-BE78-482BC674B43C}"/>
              </a:ext>
            </a:extLst>
          </p:cNvPr>
          <p:cNvSpPr/>
          <p:nvPr/>
        </p:nvSpPr>
        <p:spPr>
          <a:xfrm>
            <a:off x="344256" y="25565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8:20:38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2780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961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982BFF6-1422-4B4B-9D01-B1D5CC157C83}"/>
              </a:ext>
            </a:extLst>
          </p:cNvPr>
          <p:cNvSpPr/>
          <p:nvPr/>
        </p:nvSpPr>
        <p:spPr>
          <a:xfrm>
            <a:off x="344256" y="25565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4747AD-2E4A-4616-86C0-9140E662D2A3}"/>
              </a:ext>
            </a:extLst>
          </p:cNvPr>
          <p:cNvSpPr/>
          <p:nvPr/>
        </p:nvSpPr>
        <p:spPr>
          <a:xfrm>
            <a:off x="32580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500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6406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8:21:38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07402" y="1101013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0379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06EDA-C226-4601-A377-8479A2E8B597}"/>
              </a:ext>
            </a:extLst>
          </p:cNvPr>
          <p:cNvSpPr/>
          <p:nvPr/>
        </p:nvSpPr>
        <p:spPr>
          <a:xfrm>
            <a:off x="344257" y="237949"/>
            <a:ext cx="11472421" cy="631124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9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5F9-575C-4886-AA03-2FC4B1AE45B9}"/>
              </a:ext>
            </a:extLst>
          </p:cNvPr>
          <p:cNvSpPr/>
          <p:nvPr/>
        </p:nvSpPr>
        <p:spPr>
          <a:xfrm>
            <a:off x="375322" y="339366"/>
            <a:ext cx="11441356" cy="30691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9629-69B3-4FCE-AEE0-3F16E1B5772B}"/>
              </a:ext>
            </a:extLst>
          </p:cNvPr>
          <p:cNvSpPr txBox="1"/>
          <p:nvPr/>
        </p:nvSpPr>
        <p:spPr>
          <a:xfrm>
            <a:off x="367645" y="345732"/>
            <a:ext cx="490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EE6-A944-405F-8DB0-1D9086264F7E}"/>
              </a:ext>
            </a:extLst>
          </p:cNvPr>
          <p:cNvSpPr txBox="1"/>
          <p:nvPr/>
        </p:nvSpPr>
        <p:spPr>
          <a:xfrm>
            <a:off x="838979" y="348787"/>
            <a:ext cx="5656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CC24-83FB-41B4-B24A-85B1DB32DEF8}"/>
              </a:ext>
            </a:extLst>
          </p:cNvPr>
          <p:cNvSpPr txBox="1"/>
          <p:nvPr/>
        </p:nvSpPr>
        <p:spPr>
          <a:xfrm>
            <a:off x="1329170" y="348534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CB6F4-1ECA-4106-BD54-73D4D6BCFAFE}"/>
              </a:ext>
            </a:extLst>
          </p:cNvPr>
          <p:cNvSpPr txBox="1"/>
          <p:nvPr/>
        </p:nvSpPr>
        <p:spPr>
          <a:xfrm>
            <a:off x="1923047" y="357967"/>
            <a:ext cx="6410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5C2A8-C7DC-45D7-A74C-7475E8A6B652}"/>
              </a:ext>
            </a:extLst>
          </p:cNvPr>
          <p:cNvSpPr txBox="1"/>
          <p:nvPr/>
        </p:nvSpPr>
        <p:spPr>
          <a:xfrm>
            <a:off x="3157945" y="357362"/>
            <a:ext cx="716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1876-4A89-4C05-8747-E143A5812290}"/>
              </a:ext>
            </a:extLst>
          </p:cNvPr>
          <p:cNvSpPr txBox="1"/>
          <p:nvPr/>
        </p:nvSpPr>
        <p:spPr>
          <a:xfrm>
            <a:off x="2479248" y="357963"/>
            <a:ext cx="791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78551-1814-493E-92B2-F228520CE0F5}"/>
              </a:ext>
            </a:extLst>
          </p:cNvPr>
          <p:cNvSpPr/>
          <p:nvPr/>
        </p:nvSpPr>
        <p:spPr>
          <a:xfrm>
            <a:off x="8175078" y="766336"/>
            <a:ext cx="3559462" cy="5726511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11E2-E02F-4F54-B87F-1DF43B1E99BD}"/>
              </a:ext>
            </a:extLst>
          </p:cNvPr>
          <p:cNvSpPr/>
          <p:nvPr/>
        </p:nvSpPr>
        <p:spPr>
          <a:xfrm>
            <a:off x="424205" y="772718"/>
            <a:ext cx="3695307" cy="45913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8F0EC-6FF1-45C3-A246-ADD74778E59F}"/>
              </a:ext>
            </a:extLst>
          </p:cNvPr>
          <p:cNvSpPr/>
          <p:nvPr/>
        </p:nvSpPr>
        <p:spPr>
          <a:xfrm>
            <a:off x="4289197" y="768555"/>
            <a:ext cx="3695307" cy="4595562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20985-2196-4C86-B2B0-6299EC41CCA4}"/>
              </a:ext>
            </a:extLst>
          </p:cNvPr>
          <p:cNvSpPr txBox="1"/>
          <p:nvPr/>
        </p:nvSpPr>
        <p:spPr>
          <a:xfrm>
            <a:off x="8283263" y="888978"/>
            <a:ext cx="33305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9FC551-0EA8-4493-8B68-091ED8B8C953}"/>
              </a:ext>
            </a:extLst>
          </p:cNvPr>
          <p:cNvSpPr/>
          <p:nvPr/>
        </p:nvSpPr>
        <p:spPr>
          <a:xfrm>
            <a:off x="8293215" y="20673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BA4533-7BF3-4C7E-8FAC-4996A371FE3B}"/>
              </a:ext>
            </a:extLst>
          </p:cNvPr>
          <p:cNvSpPr/>
          <p:nvPr/>
        </p:nvSpPr>
        <p:spPr>
          <a:xfrm>
            <a:off x="9156175" y="207308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C6C7F7-2539-4EC3-957E-BB32091BDC7B}"/>
              </a:ext>
            </a:extLst>
          </p:cNvPr>
          <p:cNvSpPr/>
          <p:nvPr/>
        </p:nvSpPr>
        <p:spPr>
          <a:xfrm>
            <a:off x="10011799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332882-201D-49C6-98D9-1398F9DED3A0}"/>
              </a:ext>
            </a:extLst>
          </p:cNvPr>
          <p:cNvSpPr/>
          <p:nvPr/>
        </p:nvSpPr>
        <p:spPr>
          <a:xfrm>
            <a:off x="8288343" y="294076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C961FF-A555-4AF3-8201-E3DD6113B261}"/>
              </a:ext>
            </a:extLst>
          </p:cNvPr>
          <p:cNvSpPr/>
          <p:nvPr/>
        </p:nvSpPr>
        <p:spPr>
          <a:xfrm>
            <a:off x="9156175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F15517-DDD0-48A4-8BC3-2ADA122E2739}"/>
              </a:ext>
            </a:extLst>
          </p:cNvPr>
          <p:cNvSpPr/>
          <p:nvPr/>
        </p:nvSpPr>
        <p:spPr>
          <a:xfrm>
            <a:off x="10016443" y="2940768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F1036D-5B37-4A19-B5DD-332CE59B320C}"/>
              </a:ext>
            </a:extLst>
          </p:cNvPr>
          <p:cNvSpPr/>
          <p:nvPr/>
        </p:nvSpPr>
        <p:spPr>
          <a:xfrm>
            <a:off x="8279247" y="380971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A3A222-CA3C-4D50-9755-741EC2D9A930}"/>
              </a:ext>
            </a:extLst>
          </p:cNvPr>
          <p:cNvSpPr/>
          <p:nvPr/>
        </p:nvSpPr>
        <p:spPr>
          <a:xfrm>
            <a:off x="9156175" y="380845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17EA79-0025-44B6-8AC6-1BDDF6C13B89}"/>
              </a:ext>
            </a:extLst>
          </p:cNvPr>
          <p:cNvSpPr/>
          <p:nvPr/>
        </p:nvSpPr>
        <p:spPr>
          <a:xfrm>
            <a:off x="10010922" y="3813301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5B279F-3569-4CE0-B8D9-9C36F02ACE3E}"/>
              </a:ext>
            </a:extLst>
          </p:cNvPr>
          <p:cNvSpPr/>
          <p:nvPr/>
        </p:nvSpPr>
        <p:spPr>
          <a:xfrm>
            <a:off x="8293215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C13D26-8F4D-4BF8-A3B2-8573EA103774}"/>
              </a:ext>
            </a:extLst>
          </p:cNvPr>
          <p:cNvSpPr/>
          <p:nvPr/>
        </p:nvSpPr>
        <p:spPr>
          <a:xfrm>
            <a:off x="915133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CB7F0-9141-4FAB-A94C-B095E2D4B280}"/>
              </a:ext>
            </a:extLst>
          </p:cNvPr>
          <p:cNvSpPr/>
          <p:nvPr/>
        </p:nvSpPr>
        <p:spPr>
          <a:xfrm>
            <a:off x="10010922" y="468602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FC985C-60A3-4F7D-89CF-AAB1C328A867}"/>
              </a:ext>
            </a:extLst>
          </p:cNvPr>
          <p:cNvSpPr/>
          <p:nvPr/>
        </p:nvSpPr>
        <p:spPr>
          <a:xfrm>
            <a:off x="6252578" y="5468445"/>
            <a:ext cx="1705764" cy="49726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22B697E-42E4-4217-8C9C-FBF7DE923084}"/>
              </a:ext>
            </a:extLst>
          </p:cNvPr>
          <p:cNvSpPr/>
          <p:nvPr/>
        </p:nvSpPr>
        <p:spPr>
          <a:xfrm>
            <a:off x="6260634" y="6005008"/>
            <a:ext cx="1697708" cy="49726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 CARD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Graphic 45" descr="Credit card with solid fill">
            <a:extLst>
              <a:ext uri="{FF2B5EF4-FFF2-40B4-BE49-F238E27FC236}">
                <a16:creationId xmlns:a16="http://schemas.microsoft.com/office/drawing/2014/main" id="{C85AABBB-1A85-4E88-9C4D-6FBF3D58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3965" y="5975137"/>
            <a:ext cx="557784" cy="557784"/>
          </a:xfrm>
          <a:prstGeom prst="rect">
            <a:avLst/>
          </a:prstGeom>
        </p:spPr>
      </p:pic>
      <p:pic>
        <p:nvPicPr>
          <p:cNvPr id="48" name="Graphic 47" descr="Money with solid fill">
            <a:extLst>
              <a:ext uri="{FF2B5EF4-FFF2-40B4-BE49-F238E27FC236}">
                <a16:creationId xmlns:a16="http://schemas.microsoft.com/office/drawing/2014/main" id="{9C4A6F19-F5D4-4EA7-9A99-0B914EFC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685" y="5424705"/>
            <a:ext cx="560654" cy="56065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8B5A8B-DFDF-449C-BC22-CEE4C3614A54}"/>
              </a:ext>
            </a:extLst>
          </p:cNvPr>
          <p:cNvSpPr/>
          <p:nvPr/>
        </p:nvSpPr>
        <p:spPr>
          <a:xfrm>
            <a:off x="5300804" y="5473290"/>
            <a:ext cx="859536" cy="1024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50" b="1" dirty="0">
                <a:solidFill>
                  <a:schemeClr val="bg1"/>
                </a:solidFill>
              </a:rPr>
              <a:t>DRAWER</a:t>
            </a:r>
          </a:p>
        </p:txBody>
      </p:sp>
      <p:pic>
        <p:nvPicPr>
          <p:cNvPr id="50" name="Graphic 49" descr="Receipt with solid fill">
            <a:extLst>
              <a:ext uri="{FF2B5EF4-FFF2-40B4-BE49-F238E27FC236}">
                <a16:creationId xmlns:a16="http://schemas.microsoft.com/office/drawing/2014/main" id="{C4059118-D7D8-499B-8261-56C5A7BB0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3887" y="5559831"/>
            <a:ext cx="557784" cy="557784"/>
          </a:xfrm>
          <a:prstGeom prst="rect">
            <a:avLst/>
          </a:prstGeom>
        </p:spPr>
      </p:pic>
      <p:pic>
        <p:nvPicPr>
          <p:cNvPr id="63" name="Graphic 62" descr="Register with solid fill">
            <a:extLst>
              <a:ext uri="{FF2B5EF4-FFF2-40B4-BE49-F238E27FC236}">
                <a16:creationId xmlns:a16="http://schemas.microsoft.com/office/drawing/2014/main" id="{25996F79-D774-4F91-A770-FEBB7A0C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9017" y="5594936"/>
            <a:ext cx="557784" cy="55778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417E629-E67B-4F70-B749-6F90E60DED1A}"/>
              </a:ext>
            </a:extLst>
          </p:cNvPr>
          <p:cNvSpPr/>
          <p:nvPr/>
        </p:nvSpPr>
        <p:spPr>
          <a:xfrm>
            <a:off x="3407711" y="5474751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DISCOUNT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A24B8C-B7BB-4CDA-9A94-E6AB9056F09F}"/>
              </a:ext>
            </a:extLst>
          </p:cNvPr>
          <p:cNvSpPr/>
          <p:nvPr/>
        </p:nvSpPr>
        <p:spPr>
          <a:xfrm>
            <a:off x="535679" y="5474752"/>
            <a:ext cx="856583" cy="1027521"/>
          </a:xfrm>
          <a:prstGeom prst="roundRect">
            <a:avLst/>
          </a:prstGeom>
          <a:solidFill>
            <a:srgbClr val="FD6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3B4C4B-8C4E-4A30-A3C4-11EED64266FE}"/>
              </a:ext>
            </a:extLst>
          </p:cNvPr>
          <p:cNvSpPr/>
          <p:nvPr/>
        </p:nvSpPr>
        <p:spPr>
          <a:xfrm>
            <a:off x="1480006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896DA35-CB56-48E0-8377-CAECD4C92511}"/>
              </a:ext>
            </a:extLst>
          </p:cNvPr>
          <p:cNvSpPr/>
          <p:nvPr/>
        </p:nvSpPr>
        <p:spPr>
          <a:xfrm>
            <a:off x="2440944" y="5462964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7CDE797B-69FB-4DF7-BBC5-9F40D8B08F53}"/>
              </a:ext>
            </a:extLst>
          </p:cNvPr>
          <p:cNvSpPr/>
          <p:nvPr/>
        </p:nvSpPr>
        <p:spPr>
          <a:xfrm>
            <a:off x="678729" y="5640891"/>
            <a:ext cx="545283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0C7F60-0785-4941-8D6B-BB32B931AAC1}"/>
              </a:ext>
            </a:extLst>
          </p:cNvPr>
          <p:cNvSpPr/>
          <p:nvPr/>
        </p:nvSpPr>
        <p:spPr>
          <a:xfrm>
            <a:off x="4344737" y="4103054"/>
            <a:ext cx="856583" cy="1210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$500.00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0608EA4-70C0-4F31-A9B1-46204DA1E4B5}"/>
              </a:ext>
            </a:extLst>
          </p:cNvPr>
          <p:cNvSpPr/>
          <p:nvPr/>
        </p:nvSpPr>
        <p:spPr>
          <a:xfrm>
            <a:off x="5253168" y="4103396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43F453-5A9E-430F-A6AD-C9894726AE71}"/>
              </a:ext>
            </a:extLst>
          </p:cNvPr>
          <p:cNvSpPr/>
          <p:nvPr/>
        </p:nvSpPr>
        <p:spPr>
          <a:xfrm>
            <a:off x="6162745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3ECBA7E-760B-4153-BCE2-BE5FC5AB19CC}"/>
              </a:ext>
            </a:extLst>
          </p:cNvPr>
          <p:cNvSpPr/>
          <p:nvPr/>
        </p:nvSpPr>
        <p:spPr>
          <a:xfrm>
            <a:off x="7070770" y="4103054"/>
            <a:ext cx="856583" cy="121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PUMP 04</a:t>
            </a:r>
          </a:p>
        </p:txBody>
      </p:sp>
      <p:pic>
        <p:nvPicPr>
          <p:cNvPr id="70" name="Graphic 69" descr="Fuel with solid fill">
            <a:extLst>
              <a:ext uri="{FF2B5EF4-FFF2-40B4-BE49-F238E27FC236}">
                <a16:creationId xmlns:a16="http://schemas.microsoft.com/office/drawing/2014/main" id="{12C69B03-47D5-4A25-A653-57B876D43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7384" y="4416216"/>
            <a:ext cx="548640" cy="548640"/>
          </a:xfrm>
          <a:prstGeom prst="rect">
            <a:avLst/>
          </a:prstGeom>
        </p:spPr>
      </p:pic>
      <p:pic>
        <p:nvPicPr>
          <p:cNvPr id="81" name="Graphic 80" descr="Fuel with solid fill">
            <a:extLst>
              <a:ext uri="{FF2B5EF4-FFF2-40B4-BE49-F238E27FC236}">
                <a16:creationId xmlns:a16="http://schemas.microsoft.com/office/drawing/2014/main" id="{96D94FED-329B-4F35-B340-9ACBBF8B3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983" y="4416216"/>
            <a:ext cx="548640" cy="548640"/>
          </a:xfrm>
          <a:prstGeom prst="rect">
            <a:avLst/>
          </a:prstGeom>
        </p:spPr>
      </p:pic>
      <p:pic>
        <p:nvPicPr>
          <p:cNvPr id="82" name="Graphic 81" descr="Fuel with solid fill">
            <a:extLst>
              <a:ext uri="{FF2B5EF4-FFF2-40B4-BE49-F238E27FC236}">
                <a16:creationId xmlns:a16="http://schemas.microsoft.com/office/drawing/2014/main" id="{4B6DBD4D-36C5-4532-B1DF-45A861C93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6050" y="4409039"/>
            <a:ext cx="548640" cy="548640"/>
          </a:xfrm>
          <a:prstGeom prst="rect">
            <a:avLst/>
          </a:prstGeom>
        </p:spPr>
      </p:pic>
      <p:pic>
        <p:nvPicPr>
          <p:cNvPr id="83" name="Graphic 82" descr="Fuel with solid fill">
            <a:extLst>
              <a:ext uri="{FF2B5EF4-FFF2-40B4-BE49-F238E27FC236}">
                <a16:creationId xmlns:a16="http://schemas.microsoft.com/office/drawing/2014/main" id="{9BB1BCF3-0A73-498F-9DE8-C687C383E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980" y="4416216"/>
            <a:ext cx="548640" cy="5486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60E7F9C-1BAC-4C3F-8B11-43D2DEFDDB49}"/>
              </a:ext>
            </a:extLst>
          </p:cNvPr>
          <p:cNvSpPr/>
          <p:nvPr/>
        </p:nvSpPr>
        <p:spPr>
          <a:xfrm>
            <a:off x="4335310" y="830798"/>
            <a:ext cx="1184038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</a:t>
            </a:r>
            <a:r>
              <a:rPr lang="en-US" sz="1200" b="1" dirty="0"/>
              <a:t>DIESEL</a:t>
            </a:r>
            <a:endParaRPr lang="en-US" sz="14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D5FF30-E1A7-486F-9254-C2823EE52BED}"/>
              </a:ext>
            </a:extLst>
          </p:cNvPr>
          <p:cNvSpPr/>
          <p:nvPr/>
        </p:nvSpPr>
        <p:spPr>
          <a:xfrm>
            <a:off x="5542942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</a:t>
            </a:r>
            <a:r>
              <a:rPr lang="en-US" sz="1200" b="1" dirty="0"/>
              <a:t>GASOLINE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CAD025-4B6F-401D-9E8E-EFC3CE5701C5}"/>
              </a:ext>
            </a:extLst>
          </p:cNvPr>
          <p:cNvSpPr/>
          <p:nvPr/>
        </p:nvSpPr>
        <p:spPr>
          <a:xfrm>
            <a:off x="6755256" y="830798"/>
            <a:ext cx="1188720" cy="530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         KEROSENE</a:t>
            </a:r>
            <a:endParaRPr lang="en-US" sz="1200" dirty="0"/>
          </a:p>
        </p:txBody>
      </p:sp>
      <p:pic>
        <p:nvPicPr>
          <p:cNvPr id="85" name="Graphic 84" descr="Fuel with solid fill">
            <a:extLst>
              <a:ext uri="{FF2B5EF4-FFF2-40B4-BE49-F238E27FC236}">
                <a16:creationId xmlns:a16="http://schemas.microsoft.com/office/drawing/2014/main" id="{B8E0E4E9-19AE-45EA-BBE1-FFADD04ABD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888978"/>
            <a:ext cx="414296" cy="414296"/>
          </a:xfrm>
          <a:prstGeom prst="rect">
            <a:avLst/>
          </a:prstGeom>
        </p:spPr>
      </p:pic>
      <p:pic>
        <p:nvPicPr>
          <p:cNvPr id="93" name="Graphic 92" descr="Fuel with solid fill">
            <a:extLst>
              <a:ext uri="{FF2B5EF4-FFF2-40B4-BE49-F238E27FC236}">
                <a16:creationId xmlns:a16="http://schemas.microsoft.com/office/drawing/2014/main" id="{B99F1CE4-E03D-4C4F-A428-1708EDEB7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2334" y="888978"/>
            <a:ext cx="414296" cy="414296"/>
          </a:xfrm>
          <a:prstGeom prst="rect">
            <a:avLst/>
          </a:prstGeom>
        </p:spPr>
      </p:pic>
      <p:pic>
        <p:nvPicPr>
          <p:cNvPr id="94" name="Graphic 93" descr="Fuel with solid fill">
            <a:extLst>
              <a:ext uri="{FF2B5EF4-FFF2-40B4-BE49-F238E27FC236}">
                <a16:creationId xmlns:a16="http://schemas.microsoft.com/office/drawing/2014/main" id="{FD8CE775-D799-4ED5-B1A2-40FC8F154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7504" y="893718"/>
            <a:ext cx="414296" cy="41429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E6466E4-94FC-42E3-8E69-E2EE91684CC3}"/>
              </a:ext>
            </a:extLst>
          </p:cNvPr>
          <p:cNvSpPr/>
          <p:nvPr/>
        </p:nvSpPr>
        <p:spPr>
          <a:xfrm>
            <a:off x="4335310" y="1389410"/>
            <a:ext cx="1184038" cy="530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LPG</a:t>
            </a:r>
            <a:endParaRPr lang="en-US" b="1" dirty="0"/>
          </a:p>
        </p:txBody>
      </p:sp>
      <p:pic>
        <p:nvPicPr>
          <p:cNvPr id="107" name="Graphic 106" descr="Fuel with solid fill">
            <a:extLst>
              <a:ext uri="{FF2B5EF4-FFF2-40B4-BE49-F238E27FC236}">
                <a16:creationId xmlns:a16="http://schemas.microsoft.com/office/drawing/2014/main" id="{A087CDF3-342B-4D50-AAD9-520F30B86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4737" y="1447590"/>
            <a:ext cx="414296" cy="41429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CF8CC74-2787-4F93-AB95-75DBF0AAC559}"/>
              </a:ext>
            </a:extLst>
          </p:cNvPr>
          <p:cNvSpPr/>
          <p:nvPr/>
        </p:nvSpPr>
        <p:spPr>
          <a:xfrm>
            <a:off x="5542942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MART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0D7A38-1ED4-491D-8F19-1A0D6A6DDA04}"/>
              </a:ext>
            </a:extLst>
          </p:cNvPr>
          <p:cNvSpPr/>
          <p:nvPr/>
        </p:nvSpPr>
        <p:spPr>
          <a:xfrm>
            <a:off x="6755256" y="1388669"/>
            <a:ext cx="1188720" cy="5306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LUBES</a:t>
            </a:r>
            <a:endParaRPr lang="en-US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161CF6-4E46-4AEC-A708-4518C1C1C9EF}"/>
              </a:ext>
            </a:extLst>
          </p:cNvPr>
          <p:cNvSpPr/>
          <p:nvPr/>
        </p:nvSpPr>
        <p:spPr>
          <a:xfrm>
            <a:off x="4335310" y="1954876"/>
            <a:ext cx="1184038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98492-66BE-46F1-855D-D47A76A4593C}"/>
              </a:ext>
            </a:extLst>
          </p:cNvPr>
          <p:cNvSpPr/>
          <p:nvPr/>
        </p:nvSpPr>
        <p:spPr>
          <a:xfrm>
            <a:off x="5542942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3CBE68-22E6-43C6-A567-5919276EBCE9}"/>
              </a:ext>
            </a:extLst>
          </p:cNvPr>
          <p:cNvSpPr/>
          <p:nvPr/>
        </p:nvSpPr>
        <p:spPr>
          <a:xfrm>
            <a:off x="6755256" y="1954876"/>
            <a:ext cx="1188720" cy="530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Graphic 127" descr="Store with solid fill">
            <a:extLst>
              <a:ext uri="{FF2B5EF4-FFF2-40B4-BE49-F238E27FC236}">
                <a16:creationId xmlns:a16="http://schemas.microsoft.com/office/drawing/2014/main" id="{14A27F62-A2CB-457B-AED1-0D2F85664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6296" y="1446749"/>
            <a:ext cx="411480" cy="411480"/>
          </a:xfrm>
          <a:prstGeom prst="rect">
            <a:avLst/>
          </a:prstGeom>
        </p:spPr>
      </p:pic>
      <p:pic>
        <p:nvPicPr>
          <p:cNvPr id="129" name="Graphic 128" descr="Store with solid fill">
            <a:extLst>
              <a:ext uri="{FF2B5EF4-FFF2-40B4-BE49-F238E27FC236}">
                <a16:creationId xmlns:a16="http://schemas.microsoft.com/office/drawing/2014/main" id="{1BC7C488-1E1B-4FAF-BC0F-96444DAD2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2747" y="1449351"/>
            <a:ext cx="411480" cy="411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D8349-23D6-468F-808E-961B9234D040}"/>
              </a:ext>
            </a:extLst>
          </p:cNvPr>
          <p:cNvSpPr/>
          <p:nvPr/>
        </p:nvSpPr>
        <p:spPr>
          <a:xfrm>
            <a:off x="424205" y="4249192"/>
            <a:ext cx="3693928" cy="112829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364B78-5DB5-4850-B522-34A7C802BCA0}"/>
              </a:ext>
            </a:extLst>
          </p:cNvPr>
          <p:cNvSpPr/>
          <p:nvPr/>
        </p:nvSpPr>
        <p:spPr>
          <a:xfrm>
            <a:off x="4351984" y="5473290"/>
            <a:ext cx="856583" cy="1027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RECEIPT</a:t>
            </a:r>
          </a:p>
        </p:txBody>
      </p:sp>
      <p:pic>
        <p:nvPicPr>
          <p:cNvPr id="88" name="Graphic 87" descr="Receipt with solid fill">
            <a:extLst>
              <a:ext uri="{FF2B5EF4-FFF2-40B4-BE49-F238E27FC236}">
                <a16:creationId xmlns:a16="http://schemas.microsoft.com/office/drawing/2014/main" id="{F225DE48-DB7D-4299-90C6-A632D81D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303" y="5579281"/>
            <a:ext cx="557784" cy="557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C9C09-4D73-4E7B-AC04-A5485679DAB7}"/>
              </a:ext>
            </a:extLst>
          </p:cNvPr>
          <p:cNvSpPr/>
          <p:nvPr/>
        </p:nvSpPr>
        <p:spPr>
          <a:xfrm>
            <a:off x="3855530" y="772718"/>
            <a:ext cx="262603" cy="34764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2FCE80F-E31D-4F4A-BC19-5A3A74D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4200" y="310259"/>
            <a:ext cx="2154800" cy="365125"/>
          </a:xfrm>
        </p:spPr>
        <p:txBody>
          <a:bodyPr/>
          <a:lstStyle/>
          <a:p>
            <a:fld id="{7A082CD2-B293-469D-B534-8012892C3139}" type="datetime9">
              <a:rPr lang="en-US" sz="1400" b="1" smtClean="0">
                <a:solidFill>
                  <a:schemeClr val="bg1"/>
                </a:solidFill>
              </a:rPr>
              <a:t>4/18/2021 7:59:14 PM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02076-C112-42D8-B7E4-A7AC0A51666C}"/>
              </a:ext>
            </a:extLst>
          </p:cNvPr>
          <p:cNvSpPr txBox="1"/>
          <p:nvPr/>
        </p:nvSpPr>
        <p:spPr>
          <a:xfrm>
            <a:off x="470681" y="95718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F1573-752B-480A-A7FA-C0F4E03FA3F5}"/>
              </a:ext>
            </a:extLst>
          </p:cNvPr>
          <p:cNvSpPr txBox="1"/>
          <p:nvPr/>
        </p:nvSpPr>
        <p:spPr>
          <a:xfrm>
            <a:off x="402048" y="1302006"/>
            <a:ext cx="3298177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Diesel @$35.50/L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14.084L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C3CCA-534B-466B-9DEC-8D51D8AAA13A}"/>
              </a:ext>
            </a:extLst>
          </p:cNvPr>
          <p:cNvSpPr txBox="1"/>
          <p:nvPr/>
        </p:nvSpPr>
        <p:spPr>
          <a:xfrm>
            <a:off x="425295" y="4211190"/>
            <a:ext cx="369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Due:                                         $500.00</a:t>
            </a:r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1E7DD04-7DC4-4314-9E7F-8E40553A22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1063" y="5595171"/>
            <a:ext cx="548640" cy="548640"/>
          </a:xfrm>
          <a:prstGeom prst="rect">
            <a:avLst/>
          </a:prstGeom>
        </p:spPr>
      </p:pic>
      <p:pic>
        <p:nvPicPr>
          <p:cNvPr id="28" name="Graphic 27" descr="Tag with solid fill">
            <a:extLst>
              <a:ext uri="{FF2B5EF4-FFF2-40B4-BE49-F238E27FC236}">
                <a16:creationId xmlns:a16="http://schemas.microsoft.com/office/drawing/2014/main" id="{5D3A12E0-00CE-4216-BB15-3F5C29B4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12793" y="5600793"/>
            <a:ext cx="548640" cy="548640"/>
          </a:xfrm>
          <a:prstGeom prst="rect">
            <a:avLst/>
          </a:prstGeom>
        </p:spPr>
      </p:pic>
      <p:pic>
        <p:nvPicPr>
          <p:cNvPr id="41" name="Graphic 40" descr="Tax with solid fill">
            <a:extLst>
              <a:ext uri="{FF2B5EF4-FFF2-40B4-BE49-F238E27FC236}">
                <a16:creationId xmlns:a16="http://schemas.microsoft.com/office/drawing/2014/main" id="{7799223F-B7B5-4215-A9C3-C52DE4FF5E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50780" y="5656339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5385490-3552-4959-B705-598865749DDA}"/>
              </a:ext>
            </a:extLst>
          </p:cNvPr>
          <p:cNvSpPr/>
          <p:nvPr/>
        </p:nvSpPr>
        <p:spPr>
          <a:xfrm>
            <a:off x="3855530" y="781834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432178-E852-406A-AC80-470F2E8D9D88}"/>
              </a:ext>
            </a:extLst>
          </p:cNvPr>
          <p:cNvSpPr/>
          <p:nvPr/>
        </p:nvSpPr>
        <p:spPr>
          <a:xfrm>
            <a:off x="3860294" y="3991653"/>
            <a:ext cx="262603" cy="24880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6006CD7-B9F8-4B89-BFCF-EBBB638D62CB}"/>
              </a:ext>
            </a:extLst>
          </p:cNvPr>
          <p:cNvSpPr/>
          <p:nvPr/>
        </p:nvSpPr>
        <p:spPr>
          <a:xfrm>
            <a:off x="3922344" y="866601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BB4CE71-F2A6-4971-826D-AD92608D3518}"/>
              </a:ext>
            </a:extLst>
          </p:cNvPr>
          <p:cNvSpPr/>
          <p:nvPr/>
        </p:nvSpPr>
        <p:spPr>
          <a:xfrm rot="10800000">
            <a:off x="3927320" y="4080912"/>
            <a:ext cx="128325" cy="973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948B4-77EA-4D54-B7B9-50C8113E5611}"/>
              </a:ext>
            </a:extLst>
          </p:cNvPr>
          <p:cNvSpPr txBox="1"/>
          <p:nvPr/>
        </p:nvSpPr>
        <p:spPr>
          <a:xfrm>
            <a:off x="511247" y="1098476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B1B6DD-665D-4A18-9D10-02A91A82CFB5}"/>
              </a:ext>
            </a:extLst>
          </p:cNvPr>
          <p:cNvSpPr/>
          <p:nvPr/>
        </p:nvSpPr>
        <p:spPr>
          <a:xfrm>
            <a:off x="4336878" y="3474170"/>
            <a:ext cx="1184038" cy="530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Pump Control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A037919-E3E8-455D-BAEC-A933AD70591E}"/>
              </a:ext>
            </a:extLst>
          </p:cNvPr>
          <p:cNvSpPr/>
          <p:nvPr/>
        </p:nvSpPr>
        <p:spPr>
          <a:xfrm>
            <a:off x="5544510" y="3474170"/>
            <a:ext cx="2399466" cy="530656"/>
          </a:xfrm>
          <a:prstGeom prst="roundRect">
            <a:avLst/>
          </a:prstGeom>
          <a:solidFill>
            <a:srgbClr val="FF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Emergency STOP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7F8EE67-4501-45D7-B242-5FB3411C16C9}"/>
              </a:ext>
            </a:extLst>
          </p:cNvPr>
          <p:cNvSpPr/>
          <p:nvPr/>
        </p:nvSpPr>
        <p:spPr>
          <a:xfrm>
            <a:off x="10856003" y="2063254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Qty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22A7FD0-7E31-45CC-AE1D-D03BC08C5990}"/>
              </a:ext>
            </a:extLst>
          </p:cNvPr>
          <p:cNvSpPr/>
          <p:nvPr/>
        </p:nvSpPr>
        <p:spPr>
          <a:xfrm>
            <a:off x="828950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3" name="Graphic 132" descr="Keyboard with solid fill">
            <a:extLst>
              <a:ext uri="{FF2B5EF4-FFF2-40B4-BE49-F238E27FC236}">
                <a16:creationId xmlns:a16="http://schemas.microsoft.com/office/drawing/2014/main" id="{8973945D-01CC-435C-9ECD-F20EC2DF8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91426" y="5653045"/>
            <a:ext cx="548640" cy="548640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6F3F267-853C-478D-B009-B284656F5E99}"/>
              </a:ext>
            </a:extLst>
          </p:cNvPr>
          <p:cNvSpPr/>
          <p:nvPr/>
        </p:nvSpPr>
        <p:spPr>
          <a:xfrm>
            <a:off x="10857008" y="2940767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FEDFBAF-7B15-43EA-8661-9D10DEDDEFF5}"/>
              </a:ext>
            </a:extLst>
          </p:cNvPr>
          <p:cNvSpPr/>
          <p:nvPr/>
        </p:nvSpPr>
        <p:spPr>
          <a:xfrm>
            <a:off x="9151330" y="5547942"/>
            <a:ext cx="1642399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B7FE798-4A36-48E5-8150-75979117FF10}"/>
              </a:ext>
            </a:extLst>
          </p:cNvPr>
          <p:cNvSpPr/>
          <p:nvPr/>
        </p:nvSpPr>
        <p:spPr>
          <a:xfrm>
            <a:off x="10859091" y="4675409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928C19B-22EB-4F7B-B94A-0F13C52A4E33}"/>
              </a:ext>
            </a:extLst>
          </p:cNvPr>
          <p:cNvSpPr/>
          <p:nvPr/>
        </p:nvSpPr>
        <p:spPr>
          <a:xfrm>
            <a:off x="10856086" y="3817840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2CD8CEC-0555-4442-8BC8-A5EEDA716732}"/>
              </a:ext>
            </a:extLst>
          </p:cNvPr>
          <p:cNvSpPr/>
          <p:nvPr/>
        </p:nvSpPr>
        <p:spPr>
          <a:xfrm>
            <a:off x="10856624" y="5539446"/>
            <a:ext cx="772998" cy="78242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Void Item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9BBFC8-6B48-435B-AE21-F374CE5292DC}"/>
              </a:ext>
            </a:extLst>
          </p:cNvPr>
          <p:cNvSpPr txBox="1"/>
          <p:nvPr/>
        </p:nvSpPr>
        <p:spPr>
          <a:xfrm>
            <a:off x="519524" y="803157"/>
            <a:ext cx="3288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6352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4559</TotalTime>
  <Words>2481</Words>
  <Application>Microsoft Office PowerPoint</Application>
  <PresentationFormat>Widescreen</PresentationFormat>
  <Paragraphs>3126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Chikie Bernardino [ACCENTURE]</dc:creator>
  <cp:lastModifiedBy>Calacasan, Patricio [Accenture]</cp:lastModifiedBy>
  <cp:revision>91</cp:revision>
  <dcterms:created xsi:type="dcterms:W3CDTF">2020-12-10T09:56:39Z</dcterms:created>
  <dcterms:modified xsi:type="dcterms:W3CDTF">2021-04-18T12:22:48Z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2020-12-10T09:56:41Z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c75dd211-3d32-4b15-844e-4074650f8e56</vt:lpwstr>
  </property>
  <property fmtid="{D5CDD505-2E9C-101B-9397-08002B2CF9AE}" pid="8" name="MSIP_Label_6e4db608-ddec-4a44-8ad7-7d5a79b7448e_ContentBits">
    <vt:lpwstr>0</vt:lpwstr>
  </property>
</Properties>
</file>