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F5149-8E9C-4E11-89F5-A5E66E689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55994-618A-40C6-BBF8-4796F05F3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A5F56-4EBF-4E6A-89F1-C05DA741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9D-E04C-4CBD-A3D4-0C8C85736A0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6DC68-6C92-425A-AEDA-48C3F922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7DB7B-D96E-4AE4-8F74-1E999C1F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CF9-A7F1-43DA-B9CB-56C00FEA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0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9BA6-B0F9-42BA-87AF-3B0C3095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6D83D-EA07-4171-AE34-FE10E725F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CCFC4-648D-44A5-A102-A5E7EC7C5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9D-E04C-4CBD-A3D4-0C8C85736A0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02FD5-CA8E-417D-8E3D-7C06DC69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98CEF-AA84-49B0-A4E9-C8908801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CF9-A7F1-43DA-B9CB-56C00FEA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4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321C9-039B-417C-99D3-7A7B3FAA3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49344-CD62-4524-B750-46AE1247C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EFFF3-D56C-45A4-8680-E8B70D5B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9D-E04C-4CBD-A3D4-0C8C85736A0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E9DE-AF0F-441B-9E8B-50A090F7B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63D2C-2974-43B3-B64C-24BC6602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CF9-A7F1-43DA-B9CB-56C00FEA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7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2FF5-E85D-4128-8515-299AF561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7082F-CCA9-4D37-8B12-31F0E3406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059CB-8414-449B-8E99-E2F1E2A0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9D-E04C-4CBD-A3D4-0C8C85736A0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74623-9EDF-4427-AC16-DE42A48F8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3632F-CDE0-444E-B0A7-30AC173A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CF9-A7F1-43DA-B9CB-56C00FEA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8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BA6B-9AC6-426C-8DE0-746C28A48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69DF3-7783-4952-B008-F5D24D5FB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2C980-A59F-4EB3-BE31-02F11B05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9D-E04C-4CBD-A3D4-0C8C85736A0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C2C05-A491-4125-96D8-6E5EFBE48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9363A-C778-4050-82D6-78BCCA79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CF9-A7F1-43DA-B9CB-56C00FEA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8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EFC2-C690-4684-914B-A6DC50FC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2B5D8-8018-400B-95AA-CCC195A5B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71DDB-4237-4FDA-8A20-61B7E2A36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4C4B5-7C30-4C10-90E7-652DE05E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9D-E04C-4CBD-A3D4-0C8C85736A0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764D7-7A76-4A82-B265-01162A4D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07C1D-9944-40F8-BC48-E2E06A84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CF9-A7F1-43DA-B9CB-56C00FEA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4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9768-694B-482E-917D-E1DA1A67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8D5F8-EFA7-4EC3-BCFD-5EC252C00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9CAF5-1B74-4AAB-8AB6-5370FE39D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70B4F-32C2-496D-9AB8-40EC88D28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24262-BBD2-4230-A0F7-E959F1E29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56FCB-F744-4FEF-B526-A4E7AC61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9D-E04C-4CBD-A3D4-0C8C85736A0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B91995-B703-4634-BD45-8ED17D6E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ADD4E5-2C8E-4F88-8A71-967C4C32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CF9-A7F1-43DA-B9CB-56C00FEA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8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335D-6E8E-471D-A5D8-A22D151B2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D6E2AC-655B-44A0-BE24-21840EB1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9D-E04C-4CBD-A3D4-0C8C85736A0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7788B-63F9-4C7F-B1C3-07BD60409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5EB23-19C3-4EEF-8D69-56C8883CF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CF9-A7F1-43DA-B9CB-56C00FEA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2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782BE-DB17-4F4A-9717-AABDBE4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9D-E04C-4CBD-A3D4-0C8C85736A0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25938-EDED-4BB2-A909-8A0B4B54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2FBAB-21C9-4390-AD08-C402DE28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CF9-A7F1-43DA-B9CB-56C00FEA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2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E5500-5A98-4204-9340-B5EFD43EA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F517A-9310-4031-A3D0-8142FE0A7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E032D-D7AD-4B12-8086-88154EEA0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A8DB0-54B1-41C8-90F7-C8D22F26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9D-E04C-4CBD-A3D4-0C8C85736A0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5435F-FE8B-4D7F-9A09-8994EB7E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7C621-51A9-4EBA-821E-9B41550B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CF9-A7F1-43DA-B9CB-56C00FEA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4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CEFD-D84F-4BB5-AC9B-B1875705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D72E03-C175-4A15-BB40-8F0320E6E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531BB-0072-451B-89E2-D08A11AAA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D6470-67DA-49C7-916D-BC8ADC2C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9D-E04C-4CBD-A3D4-0C8C85736A0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AF80D-7C5E-455E-987A-8C3A41E35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17435-B348-4E07-8694-B2CA7555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CF9-A7F1-43DA-B9CB-56C00FEA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60FEB2-1330-4BD3-808C-E9E9EAE6F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B58F9-754B-4625-A434-3A3CB1FA3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F741B-AA74-4DE8-8D09-DA7D07387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C949D-E04C-4CBD-A3D4-0C8C85736A0D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2BD19-0D29-47DF-8790-49EB2D093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8FDB0-BB23-4D63-B557-21BB38124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CECF9-A7F1-43DA-B9CB-56C00FEA2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3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ctangle 1">
            <a:extLst>
              <a:ext uri="{FF2B5EF4-FFF2-40B4-BE49-F238E27FC236}">
                <a16:creationId xmlns:a16="http://schemas.microsoft.com/office/drawing/2014/main" id="{EDC6BF4D-C8EC-4ECC-A496-DF02DF621FC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9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ctangle 2">
            <a:extLst>
              <a:ext uri="{FF2B5EF4-FFF2-40B4-BE49-F238E27FC236}">
                <a16:creationId xmlns:a16="http://schemas.microsoft.com/office/drawing/2014/main" id="{445BD57A-1EC0-48F5-AF35-EA353029AD5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7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Calacasan, Patricio [Accenture]</dc:creator>
  <cp:lastModifiedBy>Calacasan, Patricio [Accenture]</cp:lastModifiedBy>
  <cp:revision>3</cp:revision>
  <dcterms:created xsi:type="dcterms:W3CDTF">2021-12-21T01:40:00Z</dcterms:created>
  <dcterms:modified xsi:type="dcterms:W3CDTF">2021-12-21T07:36:38Z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4db608-ddec-4a44-8ad7-7d5a79b7448e_Enabled">
    <vt:lpwstr>true</vt:lpwstr>
  </property>
  <property fmtid="{D5CDD505-2E9C-101B-9397-08002B2CF9AE}" pid="3" name="MSIP_Label_6e4db608-ddec-4a44-8ad7-7d5a79b7448e_SetDate">
    <vt:lpwstr>2021-12-21T01:40:07Z</vt:lpwstr>
  </property>
  <property fmtid="{D5CDD505-2E9C-101B-9397-08002B2CF9AE}" pid="4" name="MSIP_Label_6e4db608-ddec-4a44-8ad7-7d5a79b7448e_Method">
    <vt:lpwstr>Standard</vt:lpwstr>
  </property>
  <property fmtid="{D5CDD505-2E9C-101B-9397-08002B2CF9AE}" pid="5" name="MSIP_Label_6e4db608-ddec-4a44-8ad7-7d5a79b7448e_Name">
    <vt:lpwstr>Internal</vt:lpwstr>
  </property>
  <property fmtid="{D5CDD505-2E9C-101B-9397-08002B2CF9AE}" pid="6" name="MSIP_Label_6e4db608-ddec-4a44-8ad7-7d5a79b7448e_SiteId">
    <vt:lpwstr>fd799da1-bfc1-4234-a91c-72b3a1cb9e26</vt:lpwstr>
  </property>
  <property fmtid="{D5CDD505-2E9C-101B-9397-08002B2CF9AE}" pid="7" name="MSIP_Label_6e4db608-ddec-4a44-8ad7-7d5a79b7448e_ActionId">
    <vt:lpwstr>087ff989-9549-4ad3-a526-d822bf0a81dd</vt:lpwstr>
  </property>
  <property fmtid="{D5CDD505-2E9C-101B-9397-08002B2CF9AE}" pid="8" name="MSIP_Label_6e4db608-ddec-4a44-8ad7-7d5a79b7448e_ContentBits">
    <vt:lpwstr>0</vt:lpwstr>
  </property>
</Properties>
</file>