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CE3E-CAA0-43AA-A04B-0AD8E7ED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CE53-A9C0-44F9-A300-8FF0B9443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73D6-E9F5-45E7-A246-16617ADA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2374-C045-4207-AC5A-83AA221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6F76-78D8-485D-8EC5-176B12C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7CF7-BE2E-4E19-AE18-420CDC8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1B61-399A-4ABA-87A5-6CEB73E1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B764-6AEA-429F-A6D9-9236306A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76A0-22C1-4E57-B024-87AFF0D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5610-4F2A-4C75-8317-F757BFB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13DB9-E961-4CDF-83F4-DB224620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B405-BB9A-49EE-A0EB-1B8844CA9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A18-D848-463C-B93F-163A247B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32CB-25E1-4980-96A6-83A8A349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314-3B29-407B-92E8-3102664A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8AF-42AE-4C6F-897B-667B98C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CE7B-95AC-4568-85BD-0BD358A5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E0DA-FA1E-4CC1-9776-B3F10CD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6341-3E68-488A-857C-88212B14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A35E-2FA3-43CB-9DDE-E25DC4C9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FC2B-C744-4A52-9A01-686ADF4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2952-7D30-422F-8F72-25DE89E6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4AB2-1058-462F-A707-92D78FDD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C738-6379-44E8-8E02-5B274814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4857-C817-41E6-8AC1-B92DD9FA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9BE-68D2-4C40-8FCE-440BB79C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F303-9933-466B-9719-4EB10AF7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D31-62C4-4BB9-97EE-9B0377A7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EEC22-61D2-47C5-A1B3-F11FF32E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37D0-AE7D-46CE-B23F-593284B8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25C9-DE8A-4D1A-AD1D-C18C739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CB3-56C8-4FE3-B670-909669F8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25DD-0EAF-49BB-B68B-0C24290B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7110-E052-4051-8190-3E550D3F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2E523-A438-4667-AD04-A678936C3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4723-0CA2-46DC-8A56-B80B9BD38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9D0E-2AAC-44D6-9977-F98CAFF5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E0228-FF5E-4815-B773-3761ADE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D17D-E4C1-484C-A3AB-CB0AC507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CA3E-AF0D-4F88-B942-6688CE3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846E3-5E09-4698-B948-79F64A33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F026-55B2-4EC1-B60D-2EB7781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5AE7-2F65-4F08-9C3A-420D841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61F3A-7D40-425D-9CE9-DD34CA3E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E95F-7860-42F2-A87E-EED11FC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F532-7333-453E-B113-EFD5DE1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5640-870C-4C4F-B3AA-F6EFF7A8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281D-16AC-450F-B501-8F1877DD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814D-C0B6-43A0-B73C-E2F32F39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407A-2929-4082-BC84-3241402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E7F2-A6B6-4D42-A32F-3F036C4F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2127-2D24-411F-A0BA-70C06E0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048A-0AF2-42EB-B722-337B97B9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34CD-9704-480A-8863-6DC2CA24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D8E57-C806-46B8-AE1A-D4BF5255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7E4A-EA9F-4251-A3F7-BD7F62F1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3FB1-A04D-4A5B-87A8-97367DB0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68B6-7D43-4E58-8AC9-0651AC46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DD4-86E6-4ABE-918E-765F7647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4D7D-2BDF-4A2C-8C5E-02DDDE72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030A-4FA0-4907-91A0-3207B293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9675-7F3D-4C1D-A637-4303AA135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DCAE-4440-4C23-B77E-433E4A4A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1">
            <a:extLst>
              <a:ext uri="{FF2B5EF4-FFF2-40B4-BE49-F238E27FC236}">
                <a16:creationId xmlns:a16="http://schemas.microsoft.com/office/drawing/2014/main" id="{906637CE-4147-43C1-87D8-0BA1D5FD7A3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2">
            <a:extLst>
              <a:ext uri="{FF2B5EF4-FFF2-40B4-BE49-F238E27FC236}">
                <a16:creationId xmlns:a16="http://schemas.microsoft.com/office/drawing/2014/main" id="{33CC9C7D-5F2F-4597-9F5D-CF6DA67ACC1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>
            <a:extLst>
              <a:ext uri="{FF2B5EF4-FFF2-40B4-BE49-F238E27FC236}">
                <a16:creationId xmlns:a16="http://schemas.microsoft.com/office/drawing/2014/main" id="{11FB2B73-343C-47BA-A049-05EA8E555B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Calacasan, Patricio C.</dc:creator>
  <cp:lastModifiedBy>Calacasan, Patricio [Accenture]</cp:lastModifiedBy>
  <cp:revision>11</cp:revision>
  <dcterms:created xsi:type="dcterms:W3CDTF">2021-12-09T14:24:29Z</dcterms:created>
  <dcterms:modified xsi:type="dcterms:W3CDTF">2021-12-21T07:38:17Z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2021-12-21T06:07:26Z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baf61cc1-7687-4de7-a1df-fe09c3b03b40</vt:lpwstr>
  </property>
  <property fmtid="{D5CDD505-2E9C-101B-9397-08002B2CF9AE}" pid="8" name="MSIP_Label_6e4db608-ddec-4a44-8ad7-7d5a79b7448e_ContentBits">
    <vt:lpwstr>0</vt:lpwstr>
  </property>
</Properties>
</file>