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media1.mp4" ContentType="video/unknown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96" y="173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9EDC2E16-2FC6-47C1-9060-76684E8F65C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51400" y="2495074"/>
            <a:ext cx="6643944" cy="377618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F05CAE1B-DEF9-4C38-A50B-CDFE05ABCE3B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Me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媒体占位符 4">
            <a:extLst>
              <a:ext uri="{FF2B5EF4-FFF2-40B4-BE49-F238E27FC236}">
                <a16:creationId xmlns:a16="http://schemas.microsoft.com/office/drawing/2014/main" id="{DD761FED-39EF-4ABA-979E-8B19B83483A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851399" y="2495072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45" r:id="rId5"/>
    <p:sldLayoutId id="2147483752" r:id="rId6"/>
    <p:sldLayoutId id="2147483753" r:id="rId7"/>
    <p:sldLayoutId id="2147483754" r:id="rId8"/>
    <p:sldLayoutId id="2147483730" r:id="rId9"/>
    <p:sldLayoutId id="2147483747" r:id="rId10"/>
    <p:sldLayoutId id="2147483748" r:id="rId11"/>
    <p:sldLayoutId id="2147483708" r:id="rId12"/>
    <p:sldLayoutId id="2147483746" r:id="rId13"/>
    <p:sldLayoutId id="2147483725" r:id="rId14"/>
    <p:sldLayoutId id="2147483742" r:id="rId15"/>
    <p:sldLayoutId id="2147483736" r:id="rId16"/>
    <p:sldLayoutId id="2147483741" r:id="rId17"/>
    <p:sldLayoutId id="214748373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OpenAI 利润不断增加</a:t>
            </a:r>
          </a:p>
        </p:txBody>
      </p:sp>
      <p:pic>
        <p:nvPicPr>
          <p:cNvPr id="4" name="Picture Placeholder 3" descr="performance_char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 l="3998" r="3998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产品A: 特色功能介绍</a:t>
            </a:r>
          </a:p>
          <a:p>
            <a:pPr/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 t="7176" b="717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市场份额占比逐步提升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3" sz="quarter"/>
          </p:nvPr>
        </p:nvGraphicFramePr>
        <p:xfrm>
          <a:off x="4851400" y="2495074"/>
          <a:ext cx="664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24"/>
                <a:gridCol w="1107324"/>
                <a:gridCol w="1107324"/>
                <a:gridCol w="1107324"/>
                <a:gridCol w="1107324"/>
                <a:gridCol w="1107324"/>
              </a:tblGrid>
              <a:tr h="370840">
                <a:tc>
                  <a:txBody>
                    <a:bodyPr/>
                    <a:lstStyle/>
                    <a:p>
                      <a: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总结经营业绩</a:t>
            </a:r>
          </a:p>
          <a:p>
            <a:pPr/>
            <a:r>
              <a:t>展望未来发展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5" name="test_input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48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 Demo</dc:title>
  <cp:lastModifiedBy>笑 刘</cp:lastModifiedBy>
  <cp:revision>11</cp:revision>
  <dcterms:created xsi:type="dcterms:W3CDTF">2024-02-15T21:11:36Z</dcterms:created>
  <dcterms:modified xsi:type="dcterms:W3CDTF">2024-12-08T11:05:09Z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