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96" y="173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45" r:id="rId5"/>
    <p:sldLayoutId id="2147483752" r:id="rId6"/>
    <p:sldLayoutId id="2147483753" r:id="rId7"/>
    <p:sldLayoutId id="2147483754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笑 刘</cp:lastModifiedBy>
  <cp:revision>11</cp:revision>
  <dcterms:created xsi:type="dcterms:W3CDTF">2024-02-15T21:11:36Z</dcterms:created>
  <dcterms:modified xsi:type="dcterms:W3CDTF">2024-12-08T11:05:09Z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