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4"/>
  </p:sldMasterIdLst>
  <p:notesMasterIdLst>
    <p:notesMasterId r:id="rId5"/>
  </p:notesMasterIdLst>
  <p:handoutMasterIdLst>
    <p:handoutMasterId r:id="rId6"/>
  </p:handoutMaster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799B23B-EC83-4686-B30A-512413B5E67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8548" autoAdjust="0"/>
    <p:restoredTop sz="94660" autoAdjust="0"/>
  </p:normalViewPr>
  <p:slideViewPr>
    <p:cSldViewPr snapToGrid="0">
      <p:cViewPr varScale="1">
        <p:scale>
          <a:sx n="109" d="100"/>
          <a:sy n="109" d="100"/>
        </p:scale>
        <p:origin x="125" y="182"/>
      </p:cViewPr>
      <p:guideLst/>
    </p:cSldViewPr>
  </p:slideViewPr>
  <p:outlineViewPr>
    <p:cViewPr>
      <p:scale>
        <a:sx n="33" d="100"/>
        <a:sy n="33" d="100"/>
      </p:scale>
      <p:origin x="0" y="-1166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D413764-5AD9-E889-944D-1707A854A1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045D53-BE96-955D-B578-2BF8F356B79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4B9C3D-A6AA-4477-AC5E-4C46DDCA9DCD}" type="datetimeFigureOut">
              <a:rPr lang="en-US" smtClean="0"/>
              <a:t>12/8/2024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ED3793-52FB-891B-2A0C-91D89271638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B8DAAB-C45C-E833-ECEB-14DCA0F17FC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DE28C3-D699-4CA0-B343-5111DC5919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18098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938646-CEA8-41F9-BD9F-D1FA107D99CC}" type="datetimeFigureOut">
              <a:rPr lang="en-US" smtClean="0"/>
              <a:t>12/8/2024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B040C8-62D2-4EA7-B200-D3B8C06AAF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0676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58A66DDD-7D9C-9641-30E9-932C5FD2DA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683715" y="0"/>
            <a:ext cx="2497331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F640F8B-6B6E-1B1A-7CC7-F44CB188B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2527294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7EEDCF-A8F9-709D-CE34-6E183D26C2C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27301" y="1748633"/>
            <a:ext cx="7156415" cy="3360734"/>
          </a:xfrm>
        </p:spPr>
        <p:txBody>
          <a:bodyPr tIns="0" bIns="0" anchor="ctr">
            <a:noAutofit/>
          </a:bodyPr>
          <a:lstStyle>
            <a:lvl1pPr algn="ctr">
              <a:defRPr sz="54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294B31B-4290-C588-1212-26E6B428F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50825" y="254794"/>
            <a:ext cx="11690350" cy="6348413"/>
          </a:xfrm>
          <a:prstGeom prst="rect">
            <a:avLst/>
          </a:prstGeom>
          <a:noFill/>
          <a:ln w="444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859A209-D12B-6E67-931A-5CB9E71100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971692" y="254794"/>
            <a:ext cx="8248616" cy="6367462"/>
            <a:chOff x="1689101" y="254794"/>
            <a:chExt cx="8248616" cy="6367462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28628E6D-0C29-7F8E-67C4-175F211E705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689101" y="254794"/>
              <a:ext cx="0" cy="2799556"/>
            </a:xfrm>
            <a:prstGeom prst="line">
              <a:avLst/>
            </a:prstGeom>
            <a:ln w="444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45D0695C-2845-A017-44FF-AC817200773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689101" y="3822700"/>
              <a:ext cx="0" cy="2799556"/>
            </a:xfrm>
            <a:prstGeom prst="line">
              <a:avLst/>
            </a:prstGeom>
            <a:ln w="444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7C4F8C32-8C97-2BA7-D756-712EEDF1439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937717" y="254794"/>
              <a:ext cx="0" cy="2799556"/>
            </a:xfrm>
            <a:prstGeom prst="line">
              <a:avLst/>
            </a:prstGeom>
            <a:ln w="444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AA53929D-82C0-204B-3528-E111E5608AE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937717" y="3822700"/>
              <a:ext cx="0" cy="2799556"/>
            </a:xfrm>
            <a:prstGeom prst="line">
              <a:avLst/>
            </a:prstGeom>
            <a:ln w="444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C68DE2F-0A5F-60BA-E2A6-247EF7CB85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971690" y="1543050"/>
            <a:ext cx="8248611" cy="3771900"/>
            <a:chOff x="2517792" y="1651000"/>
            <a:chExt cx="7165925" cy="37719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2DE19A1-6F20-44CE-16E6-E01C080DB71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527301" y="1651000"/>
              <a:ext cx="7156416" cy="0"/>
            </a:xfrm>
            <a:prstGeom prst="line">
              <a:avLst/>
            </a:prstGeom>
            <a:ln w="444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A302056-7C77-84A9-00C4-C936CDB0EC1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517792" y="5422900"/>
              <a:ext cx="7156416" cy="0"/>
            </a:xfrm>
            <a:prstGeom prst="line">
              <a:avLst/>
            </a:prstGeom>
            <a:ln w="444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33199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1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EE62E882-4E93-85DF-DE0B-6F64263A3BB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" y="0"/>
            <a:ext cx="12191999" cy="6858000"/>
          </a:xfrm>
          <a:custGeom>
            <a:avLst/>
            <a:gdLst>
              <a:gd name="connsiteX0" fmla="*/ 9664698 w 12191999"/>
              <a:gd name="connsiteY0" fmla="*/ 0 h 6858000"/>
              <a:gd name="connsiteX1" fmla="*/ 12191999 w 12191999"/>
              <a:gd name="connsiteY1" fmla="*/ 0 h 6858000"/>
              <a:gd name="connsiteX2" fmla="*/ 12191999 w 12191999"/>
              <a:gd name="connsiteY2" fmla="*/ 6858000 h 6858000"/>
              <a:gd name="connsiteX3" fmla="*/ 9664698 w 12191999"/>
              <a:gd name="connsiteY3" fmla="*/ 6858000 h 6858000"/>
              <a:gd name="connsiteX4" fmla="*/ 0 w 12191999"/>
              <a:gd name="connsiteY4" fmla="*/ 0 h 6858000"/>
              <a:gd name="connsiteX5" fmla="*/ 2551176 w 12191999"/>
              <a:gd name="connsiteY5" fmla="*/ 0 h 6858000"/>
              <a:gd name="connsiteX6" fmla="*/ 2551176 w 12191999"/>
              <a:gd name="connsiteY6" fmla="*/ 6858000 h 6858000"/>
              <a:gd name="connsiteX7" fmla="*/ 0 w 12191999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9" h="6858000">
                <a:moveTo>
                  <a:pt x="9664698" y="0"/>
                </a:moveTo>
                <a:lnTo>
                  <a:pt x="12191999" y="0"/>
                </a:lnTo>
                <a:lnTo>
                  <a:pt x="12191999" y="6858000"/>
                </a:lnTo>
                <a:lnTo>
                  <a:pt x="9664698" y="6858000"/>
                </a:lnTo>
                <a:close/>
                <a:moveTo>
                  <a:pt x="0" y="0"/>
                </a:moveTo>
                <a:lnTo>
                  <a:pt x="2551176" y="0"/>
                </a:lnTo>
                <a:lnTo>
                  <a:pt x="2551176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7EEDCF-A8F9-709D-CE34-6E183D26C2C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27301" y="1747287"/>
            <a:ext cx="7156415" cy="3363427"/>
          </a:xfrm>
        </p:spPr>
        <p:txBody>
          <a:bodyPr tIns="0" bIns="0" anchor="ctr">
            <a:noAutofit/>
          </a:bodyPr>
          <a:lstStyle>
            <a:lvl1pPr algn="ctr">
              <a:defRPr sz="44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254760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2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>
            <a:extLst>
              <a:ext uri="{FF2B5EF4-FFF2-40B4-BE49-F238E27FC236}">
                <a16:creationId xmlns:a16="http://schemas.microsoft.com/office/drawing/2014/main" id="{FCB7CBB1-8DA1-E416-2554-28C331D0AF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" b="47888"/>
          <a:stretch/>
        </p:blipFill>
        <p:spPr>
          <a:xfrm rot="16200000">
            <a:off x="6976110" y="1642110"/>
            <a:ext cx="6858000" cy="357378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1E442E8B-94A4-D6CF-E77C-A046400CB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" b="47888"/>
          <a:stretch/>
        </p:blipFill>
        <p:spPr>
          <a:xfrm rot="5400000">
            <a:off x="-1718310" y="1646872"/>
            <a:ext cx="6858000" cy="357378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294B31B-4290-C588-1212-26E6B428F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50825" y="254794"/>
            <a:ext cx="11690350" cy="6348413"/>
          </a:xfrm>
          <a:prstGeom prst="rect">
            <a:avLst/>
          </a:prstGeom>
          <a:noFill/>
          <a:ln w="444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8628E6D-0C29-7F8E-67C4-175F211E70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27301" y="254794"/>
            <a:ext cx="0" cy="2799556"/>
          </a:xfrm>
          <a:prstGeom prst="line">
            <a:avLst/>
          </a:prstGeom>
          <a:ln w="444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5D0695C-2845-A017-44FF-AC81720077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27301" y="3822700"/>
            <a:ext cx="0" cy="2799556"/>
          </a:xfrm>
          <a:prstGeom prst="line">
            <a:avLst/>
          </a:prstGeom>
          <a:ln w="444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C4F8C32-8C97-2BA7-D756-712EEDF143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683717" y="254794"/>
            <a:ext cx="0" cy="2799556"/>
          </a:xfrm>
          <a:prstGeom prst="line">
            <a:avLst/>
          </a:prstGeom>
          <a:ln w="444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A53929D-82C0-204B-3528-E111E5608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683717" y="3822700"/>
            <a:ext cx="0" cy="2799556"/>
          </a:xfrm>
          <a:prstGeom prst="line">
            <a:avLst/>
          </a:prstGeom>
          <a:ln w="444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C68DE2F-0A5F-60BA-E2A6-247EF7CB85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517792" y="1543050"/>
            <a:ext cx="7165925" cy="3771900"/>
            <a:chOff x="2517792" y="1651000"/>
            <a:chExt cx="7165925" cy="37719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2DE19A1-6F20-44CE-16E6-E01C080DB71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527301" y="1651000"/>
              <a:ext cx="7156416" cy="0"/>
            </a:xfrm>
            <a:prstGeom prst="line">
              <a:avLst/>
            </a:prstGeom>
            <a:ln w="444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A302056-7C77-84A9-00C4-C936CDB0EC1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517792" y="5422900"/>
              <a:ext cx="7156416" cy="0"/>
            </a:xfrm>
            <a:prstGeom prst="line">
              <a:avLst/>
            </a:prstGeom>
            <a:ln w="444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17EEDCF-A8F9-709D-CE34-6E183D26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7301" y="1786422"/>
            <a:ext cx="7156415" cy="2260117"/>
          </a:xfrm>
        </p:spPr>
        <p:txBody>
          <a:bodyPr tIns="0" bIns="0" anchor="b">
            <a:noAutofit/>
          </a:bodyPr>
          <a:lstStyle>
            <a:lvl1pPr algn="ctr">
              <a:defRPr sz="44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CC0E72D9-C2D7-3452-FBEB-5506D321180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527299" y="4145100"/>
            <a:ext cx="7137395" cy="73501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228600" indent="0" algn="ctr">
              <a:buNone/>
              <a:defRPr/>
            </a:lvl2pPr>
            <a:lvl3pPr marL="457200" indent="0" algn="ctr">
              <a:buNone/>
              <a:defRPr/>
            </a:lvl3pPr>
            <a:lvl4pPr marL="685800" indent="0" algn="ctr">
              <a:buNone/>
              <a:defRPr/>
            </a:lvl4pPr>
            <a:lvl5pPr marL="914400" indent="0" algn="ctr">
              <a:buNone/>
              <a:defRPr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4882648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66617646-6AF6-94B0-E660-98BCAC61F9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4405568" cy="6858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7EEDCF-A8F9-709D-CE34-6E183D26C2C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16200000">
            <a:off x="-1749423" y="2290758"/>
            <a:ext cx="6276974" cy="2276477"/>
          </a:xfrm>
          <a:effectLst/>
        </p:spPr>
        <p:txBody>
          <a:bodyPr tIns="0" bIns="0" anchor="ctr">
            <a:noAutofit/>
          </a:bodyPr>
          <a:lstStyle>
            <a:lvl1pPr algn="ctr">
              <a:defRPr sz="4000" b="0" cap="all" spc="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0552D2-6E8F-FBA4-5AAD-121E6FDF3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194590" y="3062287"/>
            <a:ext cx="665421" cy="766763"/>
          </a:xfrm>
          <a:prstGeom prst="rect">
            <a:avLst/>
          </a:prstGeom>
          <a:noFill/>
          <a:effectLst/>
        </p:spPr>
        <p:txBody>
          <a:bodyPr lIns="0" rIns="0"/>
          <a:lstStyle>
            <a:lvl1pPr algn="ctr">
              <a:defRPr lang="en-US" sz="1800" b="1" kern="1200" cap="all" spc="150" baseline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607AAD3-3E7E-4AA4-9B8A-E76C79C5D09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851400" y="892175"/>
            <a:ext cx="6617592" cy="5073650"/>
          </a:xfrm>
          <a:effectLst/>
        </p:spPr>
        <p:txBody>
          <a:bodyPr anchor="ctr">
            <a:normAutofit/>
          </a:bodyPr>
          <a:lstStyle>
            <a:lvl1pPr marL="0" indent="0" algn="l">
              <a:spcAft>
                <a:spcPts val="1200"/>
              </a:spcAft>
              <a:buNone/>
              <a:defRPr sz="1800">
                <a:solidFill>
                  <a:schemeClr val="tx2"/>
                </a:solidFill>
              </a:defRPr>
            </a:lvl1pPr>
            <a:lvl2pPr marL="228600" indent="0" algn="l">
              <a:spcAft>
                <a:spcPts val="1200"/>
              </a:spcAft>
              <a:buNone/>
              <a:defRPr sz="1800">
                <a:solidFill>
                  <a:schemeClr val="tx2"/>
                </a:solidFill>
              </a:defRPr>
            </a:lvl2pPr>
            <a:lvl3pPr marL="457200" indent="0" algn="l">
              <a:spcAft>
                <a:spcPts val="1200"/>
              </a:spcAft>
              <a:buNone/>
              <a:defRPr sz="1800">
                <a:solidFill>
                  <a:schemeClr val="tx2"/>
                </a:solidFill>
              </a:defRPr>
            </a:lvl3pPr>
            <a:lvl4pPr marL="685800" indent="0" algn="l">
              <a:spcAft>
                <a:spcPts val="1200"/>
              </a:spcAft>
              <a:buNone/>
              <a:defRPr sz="1800">
                <a:solidFill>
                  <a:schemeClr val="tx2"/>
                </a:solidFill>
              </a:defRPr>
            </a:lvl4pPr>
            <a:lvl5pPr marL="914400" indent="0" algn="l">
              <a:spcAft>
                <a:spcPts val="1200"/>
              </a:spcAft>
              <a:buNone/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C667425-5376-9A12-6412-4B63AC528F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50825" y="254794"/>
            <a:ext cx="11690350" cy="6348413"/>
          </a:xfrm>
          <a:prstGeom prst="rect">
            <a:avLst/>
          </a:prstGeom>
          <a:noFill/>
          <a:ln w="444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1CB2DD8-1852-5728-5E46-28CF0864B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27301" y="254794"/>
            <a:ext cx="0" cy="2799556"/>
          </a:xfrm>
          <a:prstGeom prst="line">
            <a:avLst/>
          </a:prstGeom>
          <a:ln w="444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741730C-9E61-193C-BBD3-080BB83366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27301" y="3822700"/>
            <a:ext cx="0" cy="2799556"/>
          </a:xfrm>
          <a:prstGeom prst="line">
            <a:avLst/>
          </a:prstGeom>
          <a:ln w="444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88167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3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177A207-9B85-52B8-8ED0-3616C76742A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3086100 h 6858000"/>
              <a:gd name="connsiteX1" fmla="*/ 4375405 w 12192000"/>
              <a:gd name="connsiteY1" fmla="*/ 6858000 h 6858000"/>
              <a:gd name="connsiteX2" fmla="*/ 0 w 12192000"/>
              <a:gd name="connsiteY2" fmla="*/ 6858000 h 6858000"/>
              <a:gd name="connsiteX3" fmla="*/ 7816598 w 12192000"/>
              <a:gd name="connsiteY3" fmla="*/ 0 h 6858000"/>
              <a:gd name="connsiteX4" fmla="*/ 12192000 w 12192000"/>
              <a:gd name="connsiteY4" fmla="*/ 0 h 6858000"/>
              <a:gd name="connsiteX5" fmla="*/ 12192000 w 12192000"/>
              <a:gd name="connsiteY5" fmla="*/ 377189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2000" h="6858000">
                <a:moveTo>
                  <a:pt x="0" y="3086100"/>
                </a:moveTo>
                <a:lnTo>
                  <a:pt x="4375405" y="6858000"/>
                </a:lnTo>
                <a:lnTo>
                  <a:pt x="0" y="6858000"/>
                </a:lnTo>
                <a:close/>
                <a:moveTo>
                  <a:pt x="7816598" y="0"/>
                </a:moveTo>
                <a:lnTo>
                  <a:pt x="12192000" y="0"/>
                </a:lnTo>
                <a:lnTo>
                  <a:pt x="12192000" y="377189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7EEDCF-A8F9-709D-CE34-6E183D26C2C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27301" y="1786421"/>
            <a:ext cx="7156415" cy="2258568"/>
          </a:xfrm>
        </p:spPr>
        <p:txBody>
          <a:bodyPr tIns="0" bIns="0" anchor="b">
            <a:noAutofit/>
          </a:bodyPr>
          <a:lstStyle>
            <a:lvl1pPr algn="ctr">
              <a:defRPr sz="44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745489-5B17-0977-F512-70D9A108715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527299" y="4142232"/>
            <a:ext cx="7156415" cy="73501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228600" indent="0" algn="ctr">
              <a:buNone/>
              <a:defRPr/>
            </a:lvl2pPr>
            <a:lvl3pPr marL="457200" indent="0" algn="ctr">
              <a:buNone/>
              <a:defRPr/>
            </a:lvl3pPr>
            <a:lvl4pPr marL="685800" indent="0" algn="ctr">
              <a:buNone/>
              <a:defRPr/>
            </a:lvl4pPr>
            <a:lvl5pPr marL="914400" indent="0" algn="ctr">
              <a:buNone/>
              <a:defRPr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9061574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45346F93-664A-16A2-A824-FBB5F60B0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3987468" cy="6858000"/>
          </a:xfrm>
          <a:custGeom>
            <a:avLst/>
            <a:gdLst>
              <a:gd name="connsiteX0" fmla="*/ 0 w 3987468"/>
              <a:gd name="connsiteY0" fmla="*/ 0 h 6858000"/>
              <a:gd name="connsiteX1" fmla="*/ 2450595 w 3987468"/>
              <a:gd name="connsiteY1" fmla="*/ 0 h 6858000"/>
              <a:gd name="connsiteX2" fmla="*/ 2774950 w 3987468"/>
              <a:gd name="connsiteY2" fmla="*/ 0 h 6858000"/>
              <a:gd name="connsiteX3" fmla="*/ 3146901 w 3987468"/>
              <a:gd name="connsiteY3" fmla="*/ 0 h 6858000"/>
              <a:gd name="connsiteX4" fmla="*/ 3152237 w 3987468"/>
              <a:gd name="connsiteY4" fmla="*/ 1372 h 6858000"/>
              <a:gd name="connsiteX5" fmla="*/ 3987468 w 3987468"/>
              <a:gd name="connsiteY5" fmla="*/ 1136650 h 6858000"/>
              <a:gd name="connsiteX6" fmla="*/ 3261452 w 3987468"/>
              <a:gd name="connsiteY6" fmla="*/ 2231955 h 6858000"/>
              <a:gd name="connsiteX7" fmla="*/ 3097572 w 3987468"/>
              <a:gd name="connsiteY7" fmla="*/ 2282826 h 6858000"/>
              <a:gd name="connsiteX8" fmla="*/ 3261452 w 3987468"/>
              <a:gd name="connsiteY8" fmla="*/ 2333697 h 6858000"/>
              <a:gd name="connsiteX9" fmla="*/ 3987468 w 3987468"/>
              <a:gd name="connsiteY9" fmla="*/ 3429001 h 6858000"/>
              <a:gd name="connsiteX10" fmla="*/ 3261452 w 3987468"/>
              <a:gd name="connsiteY10" fmla="*/ 4524306 h 6858000"/>
              <a:gd name="connsiteX11" fmla="*/ 3097574 w 3987468"/>
              <a:gd name="connsiteY11" fmla="*/ 4575176 h 6858000"/>
              <a:gd name="connsiteX12" fmla="*/ 3261452 w 3987468"/>
              <a:gd name="connsiteY12" fmla="*/ 4626047 h 6858000"/>
              <a:gd name="connsiteX13" fmla="*/ 3987468 w 3987468"/>
              <a:gd name="connsiteY13" fmla="*/ 5721351 h 6858000"/>
              <a:gd name="connsiteX14" fmla="*/ 3152237 w 3987468"/>
              <a:gd name="connsiteY14" fmla="*/ 6856629 h 6858000"/>
              <a:gd name="connsiteX15" fmla="*/ 3146905 w 3987468"/>
              <a:gd name="connsiteY15" fmla="*/ 6858000 h 6858000"/>
              <a:gd name="connsiteX16" fmla="*/ 2774950 w 3987468"/>
              <a:gd name="connsiteY16" fmla="*/ 6858000 h 6858000"/>
              <a:gd name="connsiteX17" fmla="*/ 2450591 w 3987468"/>
              <a:gd name="connsiteY17" fmla="*/ 6858000 h 6858000"/>
              <a:gd name="connsiteX18" fmla="*/ 0 w 3987468"/>
              <a:gd name="connsiteY1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987468" h="6858000">
                <a:moveTo>
                  <a:pt x="0" y="0"/>
                </a:moveTo>
                <a:lnTo>
                  <a:pt x="2450595" y="0"/>
                </a:lnTo>
                <a:lnTo>
                  <a:pt x="2774950" y="0"/>
                </a:lnTo>
                <a:lnTo>
                  <a:pt x="3146901" y="0"/>
                </a:lnTo>
                <a:lnTo>
                  <a:pt x="3152237" y="1372"/>
                </a:lnTo>
                <a:cubicBezTo>
                  <a:pt x="3636128" y="151878"/>
                  <a:pt x="3987468" y="603234"/>
                  <a:pt x="3987468" y="1136650"/>
                </a:cubicBezTo>
                <a:cubicBezTo>
                  <a:pt x="3987468" y="1629034"/>
                  <a:pt x="3688101" y="2051497"/>
                  <a:pt x="3261452" y="2231955"/>
                </a:cubicBezTo>
                <a:lnTo>
                  <a:pt x="3097572" y="2282826"/>
                </a:lnTo>
                <a:lnTo>
                  <a:pt x="3261452" y="2333697"/>
                </a:lnTo>
                <a:cubicBezTo>
                  <a:pt x="3688101" y="2514154"/>
                  <a:pt x="3987468" y="2936617"/>
                  <a:pt x="3987468" y="3429001"/>
                </a:cubicBezTo>
                <a:cubicBezTo>
                  <a:pt x="3987468" y="3921385"/>
                  <a:pt x="3688101" y="4343848"/>
                  <a:pt x="3261452" y="4524306"/>
                </a:cubicBezTo>
                <a:lnTo>
                  <a:pt x="3097574" y="4575176"/>
                </a:lnTo>
                <a:lnTo>
                  <a:pt x="3261452" y="4626047"/>
                </a:lnTo>
                <a:cubicBezTo>
                  <a:pt x="3688101" y="4806504"/>
                  <a:pt x="3987468" y="5228967"/>
                  <a:pt x="3987468" y="5721351"/>
                </a:cubicBezTo>
                <a:cubicBezTo>
                  <a:pt x="3987468" y="6254767"/>
                  <a:pt x="3636128" y="6706123"/>
                  <a:pt x="3152237" y="6856629"/>
                </a:cubicBezTo>
                <a:lnTo>
                  <a:pt x="3146905" y="6858000"/>
                </a:lnTo>
                <a:lnTo>
                  <a:pt x="2774950" y="6858000"/>
                </a:lnTo>
                <a:lnTo>
                  <a:pt x="245059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04769DB-2A07-BC51-5527-403CA838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50825" y="254794"/>
            <a:ext cx="11690350" cy="6348413"/>
          </a:xfrm>
          <a:prstGeom prst="rect">
            <a:avLst/>
          </a:prstGeom>
          <a:noFill/>
          <a:ln w="444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E8D0011-1BF5-77D1-D2AC-ABFFC21247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27301" y="254794"/>
            <a:ext cx="0" cy="2799556"/>
          </a:xfrm>
          <a:prstGeom prst="line">
            <a:avLst/>
          </a:prstGeom>
          <a:ln w="444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2B36471-5251-E878-F044-38C6E40BC5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27301" y="3822700"/>
            <a:ext cx="0" cy="2799556"/>
          </a:xfrm>
          <a:prstGeom prst="line">
            <a:avLst/>
          </a:prstGeom>
          <a:ln w="444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>
            <a:extLst>
              <a:ext uri="{FF2B5EF4-FFF2-40B4-BE49-F238E27FC236}">
                <a16:creationId xmlns:a16="http://schemas.microsoft.com/office/drawing/2014/main" id="{8AEBCDBA-FCC7-7DE8-DA64-AEF047502A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16200000">
            <a:off x="-1749423" y="2290758"/>
            <a:ext cx="6276974" cy="2276477"/>
          </a:xfrm>
          <a:effectLst/>
        </p:spPr>
        <p:txBody>
          <a:bodyPr tIns="0" bIns="0" anchor="ctr">
            <a:noAutofit/>
          </a:bodyPr>
          <a:lstStyle>
            <a:lvl1pPr algn="ctr">
              <a:defRPr sz="4000" b="0" cap="all" spc="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6" name="Slide Number Placeholder 4">
            <a:extLst>
              <a:ext uri="{FF2B5EF4-FFF2-40B4-BE49-F238E27FC236}">
                <a16:creationId xmlns:a16="http://schemas.microsoft.com/office/drawing/2014/main" id="{3CC93403-272F-4058-38E7-95034FA1A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194590" y="3062287"/>
            <a:ext cx="665421" cy="766763"/>
          </a:xfrm>
          <a:prstGeom prst="rect">
            <a:avLst/>
          </a:prstGeom>
          <a:noFill/>
          <a:effectLst/>
        </p:spPr>
        <p:txBody>
          <a:bodyPr lIns="0" rIns="0"/>
          <a:lstStyle>
            <a:lvl1pPr algn="ctr">
              <a:defRPr lang="en-US" sz="1800" b="1" kern="1200" cap="all" spc="150" baseline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E6D26F94-DE81-6530-E728-ABDCC088359D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465411" y="765810"/>
            <a:ext cx="7029933" cy="2471470"/>
          </a:xfrm>
        </p:spPr>
        <p:txBody>
          <a:bodyPr>
            <a:normAutofit/>
          </a:bodyPr>
          <a:lstStyle>
            <a:lvl1pPr marL="0" indent="0"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228600">
              <a:spcAft>
                <a:spcPts val="600"/>
              </a:spcAft>
              <a:defRPr sz="1800">
                <a:solidFill>
                  <a:schemeClr val="tx2"/>
                </a:solidFill>
              </a:defRPr>
            </a:lvl2pPr>
            <a:lvl3pPr>
              <a:spcAft>
                <a:spcPts val="600"/>
              </a:spcAft>
              <a:defRPr sz="1800">
                <a:solidFill>
                  <a:schemeClr val="tx2"/>
                </a:solidFill>
              </a:defRPr>
            </a:lvl3pPr>
            <a:lvl4pPr>
              <a:spcAft>
                <a:spcPts val="600"/>
              </a:spcAft>
              <a:defRPr sz="1800">
                <a:solidFill>
                  <a:schemeClr val="tx2"/>
                </a:solidFill>
              </a:defRPr>
            </a:lvl4pPr>
            <a:lvl5pPr>
              <a:spcAft>
                <a:spcPts val="600"/>
              </a:spcAft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1"/>
            <a:endParaRPr lang="en-US" dirty="0"/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AFFC2B28-B6DF-BDF7-16A8-28ECC1D99214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465411" y="3599130"/>
            <a:ext cx="7029933" cy="2471470"/>
          </a:xfrm>
        </p:spPr>
        <p:txBody>
          <a:bodyPr>
            <a:normAutofit/>
          </a:bodyPr>
          <a:lstStyle>
            <a:lvl1pPr marL="0" indent="0"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228600">
              <a:spcAft>
                <a:spcPts val="600"/>
              </a:spcAft>
              <a:defRPr sz="1800">
                <a:solidFill>
                  <a:schemeClr val="tx2"/>
                </a:solidFill>
              </a:defRPr>
            </a:lvl2pPr>
            <a:lvl3pPr>
              <a:spcAft>
                <a:spcPts val="600"/>
              </a:spcAft>
              <a:defRPr sz="1800">
                <a:solidFill>
                  <a:schemeClr val="tx2"/>
                </a:solidFill>
              </a:defRPr>
            </a:lvl3pPr>
            <a:lvl4pPr>
              <a:spcAft>
                <a:spcPts val="600"/>
              </a:spcAft>
              <a:defRPr sz="1800">
                <a:solidFill>
                  <a:schemeClr val="tx2"/>
                </a:solidFill>
              </a:defRPr>
            </a:lvl4pPr>
            <a:lvl5pPr>
              <a:spcAft>
                <a:spcPts val="600"/>
              </a:spcAft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0337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A06B8E3C-9527-FBC2-184C-8D90C45209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29052"/>
            <a:ext cx="3634741" cy="6949440"/>
          </a:xfrm>
          <a:custGeom>
            <a:avLst/>
            <a:gdLst>
              <a:gd name="connsiteX0" fmla="*/ 160021 w 3634741"/>
              <a:gd name="connsiteY0" fmla="*/ 0 h 6949440"/>
              <a:gd name="connsiteX1" fmla="*/ 3634741 w 3634741"/>
              <a:gd name="connsiteY1" fmla="*/ 3474720 h 6949440"/>
              <a:gd name="connsiteX2" fmla="*/ 160021 w 3634741"/>
              <a:gd name="connsiteY2" fmla="*/ 6949440 h 6949440"/>
              <a:gd name="connsiteX3" fmla="*/ 0 w 3634741"/>
              <a:gd name="connsiteY3" fmla="*/ 6941360 h 6949440"/>
              <a:gd name="connsiteX4" fmla="*/ 0 w 3634741"/>
              <a:gd name="connsiteY4" fmla="*/ 8081 h 6949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34741" h="6949440">
                <a:moveTo>
                  <a:pt x="160021" y="0"/>
                </a:moveTo>
                <a:cubicBezTo>
                  <a:pt x="2079056" y="0"/>
                  <a:pt x="3634741" y="1555685"/>
                  <a:pt x="3634741" y="3474720"/>
                </a:cubicBezTo>
                <a:cubicBezTo>
                  <a:pt x="3634741" y="5393755"/>
                  <a:pt x="2079056" y="6949440"/>
                  <a:pt x="160021" y="6949440"/>
                </a:cubicBezTo>
                <a:lnTo>
                  <a:pt x="0" y="6941360"/>
                </a:lnTo>
                <a:lnTo>
                  <a:pt x="0" y="8081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04769DB-2A07-BC51-5527-403CA838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50825" y="254794"/>
            <a:ext cx="11690350" cy="6348413"/>
          </a:xfrm>
          <a:prstGeom prst="rect">
            <a:avLst/>
          </a:prstGeom>
          <a:noFill/>
          <a:ln w="444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E8D0011-1BF5-77D1-D2AC-ABFFC21247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27301" y="254794"/>
            <a:ext cx="0" cy="2799556"/>
          </a:xfrm>
          <a:prstGeom prst="line">
            <a:avLst/>
          </a:prstGeom>
          <a:ln w="444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2B36471-5251-E878-F044-38C6E40BC5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27301" y="3822700"/>
            <a:ext cx="0" cy="2799556"/>
          </a:xfrm>
          <a:prstGeom prst="line">
            <a:avLst/>
          </a:prstGeom>
          <a:ln w="444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>
            <a:extLst>
              <a:ext uri="{FF2B5EF4-FFF2-40B4-BE49-F238E27FC236}">
                <a16:creationId xmlns:a16="http://schemas.microsoft.com/office/drawing/2014/main" id="{8AEBCDBA-FCC7-7DE8-DA64-AEF047502A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16200000">
            <a:off x="-1749423" y="2290758"/>
            <a:ext cx="6276974" cy="2276477"/>
          </a:xfrm>
          <a:effectLst/>
        </p:spPr>
        <p:txBody>
          <a:bodyPr tIns="0" bIns="0" anchor="ctr">
            <a:noAutofit/>
          </a:bodyPr>
          <a:lstStyle>
            <a:lvl1pPr algn="ctr">
              <a:defRPr sz="4000" b="0" cap="all" spc="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6" name="Slide Number Placeholder 4">
            <a:extLst>
              <a:ext uri="{FF2B5EF4-FFF2-40B4-BE49-F238E27FC236}">
                <a16:creationId xmlns:a16="http://schemas.microsoft.com/office/drawing/2014/main" id="{3CC93403-272F-4058-38E7-95034FA1A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194590" y="3062287"/>
            <a:ext cx="665421" cy="766763"/>
          </a:xfrm>
          <a:prstGeom prst="rect">
            <a:avLst/>
          </a:prstGeom>
          <a:noFill/>
          <a:effectLst/>
        </p:spPr>
        <p:txBody>
          <a:bodyPr lIns="0" rIns="0"/>
          <a:lstStyle>
            <a:lvl1pPr algn="ctr">
              <a:defRPr lang="en-US" sz="1800" b="1" kern="1200" cap="all" spc="150" baseline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E6D26F94-DE81-6530-E728-ABDCC088359D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080572" y="1483837"/>
            <a:ext cx="2929829" cy="3890326"/>
          </a:xfrm>
        </p:spPr>
        <p:txBody>
          <a:bodyPr>
            <a:normAutofit/>
          </a:bodyPr>
          <a:lstStyle>
            <a:lvl1pPr marL="285750" indent="-285750">
              <a:spcAft>
                <a:spcPts val="600"/>
              </a:spcAft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</a:defRPr>
            </a:lvl1pPr>
            <a:lvl2pPr marL="514350" indent="-285750">
              <a:spcAft>
                <a:spcPts val="600"/>
              </a:spcAft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</a:defRPr>
            </a:lvl2pPr>
            <a:lvl3pPr>
              <a:spcAft>
                <a:spcPts val="600"/>
              </a:spcAft>
              <a:defRPr sz="1800">
                <a:solidFill>
                  <a:schemeClr val="tx2"/>
                </a:solidFill>
              </a:defRPr>
            </a:lvl3pPr>
            <a:lvl4pPr>
              <a:spcAft>
                <a:spcPts val="600"/>
              </a:spcAft>
              <a:defRPr sz="1800">
                <a:solidFill>
                  <a:schemeClr val="tx2"/>
                </a:solidFill>
              </a:defRPr>
            </a:lvl4pPr>
            <a:lvl5pPr>
              <a:spcAft>
                <a:spcPts val="600"/>
              </a:spcAft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1"/>
            <a:endParaRPr lang="en-US" dirty="0"/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AFFC2B28-B6DF-BDF7-16A8-28ECC1D99214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261226" y="1483837"/>
            <a:ext cx="4234117" cy="3890326"/>
          </a:xfrm>
        </p:spPr>
        <p:txBody>
          <a:bodyPr>
            <a:normAutofit/>
          </a:bodyPr>
          <a:lstStyle>
            <a:lvl1pPr marL="0" indent="0">
              <a:spcAft>
                <a:spcPts val="600"/>
              </a:spcAft>
              <a:buFont typeface="Arial" panose="020B0604020202020204" pitchFamily="34" charset="0"/>
              <a:buNone/>
              <a:defRPr sz="1800">
                <a:solidFill>
                  <a:schemeClr val="tx2"/>
                </a:solidFill>
              </a:defRPr>
            </a:lvl1pPr>
            <a:lvl2pPr marL="283464" indent="-283464">
              <a:spcAft>
                <a:spcPts val="600"/>
              </a:spcAft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</a:defRPr>
            </a:lvl2pPr>
            <a:lvl3pPr>
              <a:spcAft>
                <a:spcPts val="600"/>
              </a:spcAft>
              <a:defRPr sz="1800">
                <a:solidFill>
                  <a:schemeClr val="tx2"/>
                </a:solidFill>
              </a:defRPr>
            </a:lvl3pPr>
            <a:lvl4pPr>
              <a:spcAft>
                <a:spcPts val="600"/>
              </a:spcAft>
              <a:defRPr sz="1800">
                <a:solidFill>
                  <a:schemeClr val="tx2"/>
                </a:solidFill>
              </a:defRPr>
            </a:lvl4pPr>
            <a:lvl5pPr>
              <a:spcAft>
                <a:spcPts val="600"/>
              </a:spcAft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4507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3D9E1A91-D555-1AE6-2CDF-324AF09F21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29052"/>
            <a:ext cx="3634741" cy="6949440"/>
          </a:xfrm>
          <a:custGeom>
            <a:avLst/>
            <a:gdLst>
              <a:gd name="connsiteX0" fmla="*/ 160021 w 3634741"/>
              <a:gd name="connsiteY0" fmla="*/ 0 h 6949440"/>
              <a:gd name="connsiteX1" fmla="*/ 3634741 w 3634741"/>
              <a:gd name="connsiteY1" fmla="*/ 3474720 h 6949440"/>
              <a:gd name="connsiteX2" fmla="*/ 160021 w 3634741"/>
              <a:gd name="connsiteY2" fmla="*/ 6949440 h 6949440"/>
              <a:gd name="connsiteX3" fmla="*/ 0 w 3634741"/>
              <a:gd name="connsiteY3" fmla="*/ 6941360 h 6949440"/>
              <a:gd name="connsiteX4" fmla="*/ 0 w 3634741"/>
              <a:gd name="connsiteY4" fmla="*/ 8081 h 6949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34741" h="6949440">
                <a:moveTo>
                  <a:pt x="160021" y="0"/>
                </a:moveTo>
                <a:cubicBezTo>
                  <a:pt x="2079056" y="0"/>
                  <a:pt x="3634741" y="1555685"/>
                  <a:pt x="3634741" y="3474720"/>
                </a:cubicBezTo>
                <a:cubicBezTo>
                  <a:pt x="3634741" y="5393755"/>
                  <a:pt x="2079056" y="6949440"/>
                  <a:pt x="160021" y="6949440"/>
                </a:cubicBezTo>
                <a:lnTo>
                  <a:pt x="0" y="6941360"/>
                </a:lnTo>
                <a:lnTo>
                  <a:pt x="0" y="8081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7EEDCF-A8F9-709D-CE34-6E183D26C2C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16200000">
            <a:off x="-1749423" y="2290758"/>
            <a:ext cx="6276974" cy="2276477"/>
          </a:xfrm>
          <a:effectLst/>
        </p:spPr>
        <p:txBody>
          <a:bodyPr tIns="0" bIns="0" anchor="ctr">
            <a:noAutofit/>
          </a:bodyPr>
          <a:lstStyle>
            <a:lvl1pPr algn="ctr">
              <a:defRPr sz="4000" b="0" cap="all" spc="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0552D2-6E8F-FBA4-5AAD-121E6FDF3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194590" y="3062287"/>
            <a:ext cx="665421" cy="766763"/>
          </a:xfrm>
          <a:prstGeom prst="rect">
            <a:avLst/>
          </a:prstGeom>
          <a:noFill/>
          <a:effectLst/>
        </p:spPr>
        <p:txBody>
          <a:bodyPr lIns="0" rIns="0"/>
          <a:lstStyle>
            <a:lvl1pPr algn="ctr">
              <a:defRPr lang="en-US" sz="1800" b="1" kern="1200" cap="all" spc="150" baseline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607AAD3-3E7E-4AA4-9B8A-E76C79C5D09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108481" y="892176"/>
            <a:ext cx="4578319" cy="5073648"/>
          </a:xfrm>
          <a:effectLst/>
        </p:spPr>
        <p:txBody>
          <a:bodyPr anchor="ctr">
            <a:normAutofit/>
          </a:bodyPr>
          <a:lstStyle>
            <a:lvl1pPr marL="0" indent="0" algn="l">
              <a:spcAft>
                <a:spcPts val="1200"/>
              </a:spcAft>
              <a:buNone/>
              <a:defRPr sz="1800">
                <a:solidFill>
                  <a:schemeClr val="tx2"/>
                </a:solidFill>
              </a:defRPr>
            </a:lvl1pPr>
            <a:lvl2pPr marL="228600" indent="0" algn="l">
              <a:spcAft>
                <a:spcPts val="1200"/>
              </a:spcAft>
              <a:buNone/>
              <a:defRPr sz="1800">
                <a:solidFill>
                  <a:schemeClr val="tx2"/>
                </a:solidFill>
              </a:defRPr>
            </a:lvl2pPr>
            <a:lvl3pPr marL="457200" indent="0" algn="l">
              <a:spcAft>
                <a:spcPts val="1200"/>
              </a:spcAft>
              <a:buNone/>
              <a:defRPr sz="1800">
                <a:solidFill>
                  <a:schemeClr val="tx2"/>
                </a:solidFill>
              </a:defRPr>
            </a:lvl3pPr>
            <a:lvl4pPr marL="685800" indent="0" algn="l">
              <a:spcAft>
                <a:spcPts val="1200"/>
              </a:spcAft>
              <a:buNone/>
              <a:defRPr sz="1800">
                <a:solidFill>
                  <a:schemeClr val="tx2"/>
                </a:solidFill>
              </a:defRPr>
            </a:lvl4pPr>
            <a:lvl5pPr marL="914400" indent="0" algn="l">
              <a:spcAft>
                <a:spcPts val="1200"/>
              </a:spcAft>
              <a:buNone/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BE6FE2D-89F6-4F06-E60F-5C1CB044DC5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042400" y="892176"/>
            <a:ext cx="2430462" cy="5073648"/>
          </a:xfrm>
        </p:spPr>
        <p:txBody>
          <a:bodyPr/>
          <a:lstStyle/>
          <a:p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C667425-5376-9A12-6412-4B63AC528F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50825" y="254794"/>
            <a:ext cx="11690350" cy="6348413"/>
          </a:xfrm>
          <a:prstGeom prst="rect">
            <a:avLst/>
          </a:prstGeom>
          <a:noFill/>
          <a:ln w="444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1CB2DD8-1852-5728-5E46-28CF0864B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27301" y="254794"/>
            <a:ext cx="0" cy="2799556"/>
          </a:xfrm>
          <a:prstGeom prst="line">
            <a:avLst/>
          </a:prstGeom>
          <a:ln w="444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741730C-9E61-193C-BBD3-080BB83366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27301" y="3822700"/>
            <a:ext cx="0" cy="2799556"/>
          </a:xfrm>
          <a:prstGeom prst="line">
            <a:avLst/>
          </a:prstGeom>
          <a:ln w="444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58140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Triangle 1">
            <a:extLst>
              <a:ext uri="{FF2B5EF4-FFF2-40B4-BE49-F238E27FC236}">
                <a16:creationId xmlns:a16="http://schemas.microsoft.com/office/drawing/2014/main" id="{1287CC22-A7CC-E0D0-F44E-BA217E882E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6502400" cy="6858000"/>
          </a:xfrm>
          <a:prstGeom prst="rtTriangl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04769DB-2A07-BC51-5527-403CA838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50825" y="254794"/>
            <a:ext cx="11690350" cy="6348413"/>
          </a:xfrm>
          <a:prstGeom prst="rect">
            <a:avLst/>
          </a:prstGeom>
          <a:noFill/>
          <a:ln w="444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E8D0011-1BF5-77D1-D2AC-ABFFC21247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27301" y="254794"/>
            <a:ext cx="0" cy="2799556"/>
          </a:xfrm>
          <a:prstGeom prst="line">
            <a:avLst/>
          </a:prstGeom>
          <a:ln w="444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2B36471-5251-E878-F044-38C6E40BC5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27301" y="3822700"/>
            <a:ext cx="0" cy="2799556"/>
          </a:xfrm>
          <a:prstGeom prst="line">
            <a:avLst/>
          </a:prstGeom>
          <a:ln w="444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>
            <a:extLst>
              <a:ext uri="{FF2B5EF4-FFF2-40B4-BE49-F238E27FC236}">
                <a16:creationId xmlns:a16="http://schemas.microsoft.com/office/drawing/2014/main" id="{8AEBCDBA-FCC7-7DE8-DA64-AEF047502A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16200000">
            <a:off x="-1749423" y="2290758"/>
            <a:ext cx="6276974" cy="2276477"/>
          </a:xfrm>
          <a:effectLst/>
        </p:spPr>
        <p:txBody>
          <a:bodyPr tIns="0" bIns="0" anchor="ctr">
            <a:noAutofit/>
          </a:bodyPr>
          <a:lstStyle>
            <a:lvl1pPr algn="ctr">
              <a:defRPr sz="4000" b="0" cap="all" spc="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6" name="Slide Number Placeholder 4">
            <a:extLst>
              <a:ext uri="{FF2B5EF4-FFF2-40B4-BE49-F238E27FC236}">
                <a16:creationId xmlns:a16="http://schemas.microsoft.com/office/drawing/2014/main" id="{3CC93403-272F-4058-38E7-95034FA1A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194590" y="3062287"/>
            <a:ext cx="665421" cy="766763"/>
          </a:xfrm>
          <a:prstGeom prst="rect">
            <a:avLst/>
          </a:prstGeom>
          <a:noFill/>
          <a:effectLst/>
        </p:spPr>
        <p:txBody>
          <a:bodyPr lIns="0" rIns="0"/>
          <a:lstStyle>
            <a:lvl1pPr algn="ctr">
              <a:defRPr lang="en-US" sz="1800" b="1" kern="1200" cap="all" spc="150" baseline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AFFC2B28-B6DF-BDF7-16A8-28ECC1D99214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3305842" y="867412"/>
            <a:ext cx="3196558" cy="5123178"/>
          </a:xfrm>
        </p:spPr>
        <p:txBody>
          <a:bodyPr>
            <a:normAutofit/>
          </a:bodyPr>
          <a:lstStyle>
            <a:lvl1pPr>
              <a:spcAft>
                <a:spcPts val="600"/>
              </a:spcAft>
              <a:defRPr sz="1800">
                <a:solidFill>
                  <a:schemeClr val="tx2"/>
                </a:solidFill>
              </a:defRPr>
            </a:lvl1pPr>
            <a:lvl2pPr>
              <a:spcAft>
                <a:spcPts val="600"/>
              </a:spcAft>
              <a:defRPr sz="1800">
                <a:solidFill>
                  <a:schemeClr val="tx2"/>
                </a:solidFill>
              </a:defRPr>
            </a:lvl2pPr>
            <a:lvl3pPr>
              <a:spcAft>
                <a:spcPts val="600"/>
              </a:spcAft>
              <a:defRPr sz="1800">
                <a:solidFill>
                  <a:schemeClr val="tx2"/>
                </a:solidFill>
              </a:defRPr>
            </a:lvl3pPr>
            <a:lvl4pPr>
              <a:spcAft>
                <a:spcPts val="600"/>
              </a:spcAft>
              <a:defRPr sz="1800">
                <a:solidFill>
                  <a:schemeClr val="tx2"/>
                </a:solidFill>
              </a:defRPr>
            </a:lvl4pPr>
            <a:lvl5pPr>
              <a:spcAft>
                <a:spcPts val="600"/>
              </a:spcAft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1"/>
            <a:endParaRPr lang="en-US" dirty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E6D26F94-DE81-6530-E728-ABDCC088359D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753224" y="867412"/>
            <a:ext cx="4742119" cy="5123178"/>
          </a:xfrm>
        </p:spPr>
        <p:txBody>
          <a:bodyPr>
            <a:normAutofit/>
          </a:bodyPr>
          <a:lstStyle>
            <a:lvl1pPr>
              <a:spcAft>
                <a:spcPts val="600"/>
              </a:spcAft>
              <a:defRPr sz="1800">
                <a:solidFill>
                  <a:schemeClr val="tx2"/>
                </a:solidFill>
              </a:defRPr>
            </a:lvl1pPr>
            <a:lvl2pPr>
              <a:spcAft>
                <a:spcPts val="600"/>
              </a:spcAft>
              <a:defRPr sz="1800">
                <a:solidFill>
                  <a:schemeClr val="tx2"/>
                </a:solidFill>
              </a:defRPr>
            </a:lvl2pPr>
            <a:lvl3pPr>
              <a:spcAft>
                <a:spcPts val="600"/>
              </a:spcAft>
              <a:defRPr sz="1800">
                <a:solidFill>
                  <a:schemeClr val="tx2"/>
                </a:solidFill>
              </a:defRPr>
            </a:lvl3pPr>
            <a:lvl4pPr>
              <a:spcAft>
                <a:spcPts val="600"/>
              </a:spcAft>
              <a:defRPr sz="1800">
                <a:solidFill>
                  <a:schemeClr val="tx2"/>
                </a:solidFill>
              </a:defRPr>
            </a:lvl4pPr>
            <a:lvl5pPr>
              <a:spcAft>
                <a:spcPts val="600"/>
              </a:spcAft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2513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6392207A-D227-5650-4C58-FA396957B7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5"/>
            <a:ext cx="1445866" cy="6858000"/>
          </a:xfrm>
          <a:custGeom>
            <a:avLst/>
            <a:gdLst>
              <a:gd name="connsiteX0" fmla="*/ 605303 w 1445866"/>
              <a:gd name="connsiteY0" fmla="*/ 6858000 h 6858000"/>
              <a:gd name="connsiteX1" fmla="*/ 233348 w 1445866"/>
              <a:gd name="connsiteY1" fmla="*/ 6858000 h 6858000"/>
              <a:gd name="connsiteX2" fmla="*/ 0 w 1445866"/>
              <a:gd name="connsiteY2" fmla="*/ 6858000 h 6858000"/>
              <a:gd name="connsiteX3" fmla="*/ 0 w 1445866"/>
              <a:gd name="connsiteY3" fmla="*/ 0 h 6858000"/>
              <a:gd name="connsiteX4" fmla="*/ 233348 w 1445866"/>
              <a:gd name="connsiteY4" fmla="*/ 0 h 6858000"/>
              <a:gd name="connsiteX5" fmla="*/ 605299 w 1445866"/>
              <a:gd name="connsiteY5" fmla="*/ 0 h 6858000"/>
              <a:gd name="connsiteX6" fmla="*/ 610635 w 1445866"/>
              <a:gd name="connsiteY6" fmla="*/ 1372 h 6858000"/>
              <a:gd name="connsiteX7" fmla="*/ 1445866 w 1445866"/>
              <a:gd name="connsiteY7" fmla="*/ 1136650 h 6858000"/>
              <a:gd name="connsiteX8" fmla="*/ 719850 w 1445866"/>
              <a:gd name="connsiteY8" fmla="*/ 2231955 h 6858000"/>
              <a:gd name="connsiteX9" fmla="*/ 555970 w 1445866"/>
              <a:gd name="connsiteY9" fmla="*/ 2282826 h 6858000"/>
              <a:gd name="connsiteX10" fmla="*/ 719850 w 1445866"/>
              <a:gd name="connsiteY10" fmla="*/ 2333697 h 6858000"/>
              <a:gd name="connsiteX11" fmla="*/ 1445866 w 1445866"/>
              <a:gd name="connsiteY11" fmla="*/ 3429001 h 6858000"/>
              <a:gd name="connsiteX12" fmla="*/ 719850 w 1445866"/>
              <a:gd name="connsiteY12" fmla="*/ 4524306 h 6858000"/>
              <a:gd name="connsiteX13" fmla="*/ 555972 w 1445866"/>
              <a:gd name="connsiteY13" fmla="*/ 4575176 h 6858000"/>
              <a:gd name="connsiteX14" fmla="*/ 719850 w 1445866"/>
              <a:gd name="connsiteY14" fmla="*/ 4626047 h 6858000"/>
              <a:gd name="connsiteX15" fmla="*/ 1445866 w 1445866"/>
              <a:gd name="connsiteY15" fmla="*/ 5721351 h 6858000"/>
              <a:gd name="connsiteX16" fmla="*/ 610635 w 1445866"/>
              <a:gd name="connsiteY16" fmla="*/ 685662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445866" h="6858000">
                <a:moveTo>
                  <a:pt x="605303" y="6858000"/>
                </a:moveTo>
                <a:lnTo>
                  <a:pt x="233348" y="6858000"/>
                </a:lnTo>
                <a:lnTo>
                  <a:pt x="0" y="6858000"/>
                </a:lnTo>
                <a:lnTo>
                  <a:pt x="0" y="0"/>
                </a:lnTo>
                <a:lnTo>
                  <a:pt x="233348" y="0"/>
                </a:lnTo>
                <a:lnTo>
                  <a:pt x="605299" y="0"/>
                </a:lnTo>
                <a:lnTo>
                  <a:pt x="610635" y="1372"/>
                </a:lnTo>
                <a:cubicBezTo>
                  <a:pt x="1094526" y="151878"/>
                  <a:pt x="1445866" y="603234"/>
                  <a:pt x="1445866" y="1136650"/>
                </a:cubicBezTo>
                <a:cubicBezTo>
                  <a:pt x="1445866" y="1629034"/>
                  <a:pt x="1146499" y="2051497"/>
                  <a:pt x="719850" y="2231955"/>
                </a:cubicBezTo>
                <a:lnTo>
                  <a:pt x="555970" y="2282826"/>
                </a:lnTo>
                <a:lnTo>
                  <a:pt x="719850" y="2333697"/>
                </a:lnTo>
                <a:cubicBezTo>
                  <a:pt x="1146499" y="2514154"/>
                  <a:pt x="1445866" y="2936617"/>
                  <a:pt x="1445866" y="3429001"/>
                </a:cubicBezTo>
                <a:cubicBezTo>
                  <a:pt x="1445866" y="3921385"/>
                  <a:pt x="1146499" y="4343848"/>
                  <a:pt x="719850" y="4524306"/>
                </a:cubicBezTo>
                <a:lnTo>
                  <a:pt x="555972" y="4575176"/>
                </a:lnTo>
                <a:lnTo>
                  <a:pt x="719850" y="4626047"/>
                </a:lnTo>
                <a:cubicBezTo>
                  <a:pt x="1146499" y="4806504"/>
                  <a:pt x="1445866" y="5228967"/>
                  <a:pt x="1445866" y="5721351"/>
                </a:cubicBezTo>
                <a:cubicBezTo>
                  <a:pt x="1445866" y="6254767"/>
                  <a:pt x="1094526" y="6706123"/>
                  <a:pt x="610635" y="6856629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123BCBAF-4668-B2E6-7681-7E02428B4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0746134" y="-4"/>
            <a:ext cx="1445866" cy="6858000"/>
          </a:xfrm>
          <a:custGeom>
            <a:avLst/>
            <a:gdLst>
              <a:gd name="connsiteX0" fmla="*/ 605303 w 1445866"/>
              <a:gd name="connsiteY0" fmla="*/ 6858000 h 6858000"/>
              <a:gd name="connsiteX1" fmla="*/ 233348 w 1445866"/>
              <a:gd name="connsiteY1" fmla="*/ 6858000 h 6858000"/>
              <a:gd name="connsiteX2" fmla="*/ 0 w 1445866"/>
              <a:gd name="connsiteY2" fmla="*/ 6858000 h 6858000"/>
              <a:gd name="connsiteX3" fmla="*/ 0 w 1445866"/>
              <a:gd name="connsiteY3" fmla="*/ 0 h 6858000"/>
              <a:gd name="connsiteX4" fmla="*/ 233348 w 1445866"/>
              <a:gd name="connsiteY4" fmla="*/ 0 h 6858000"/>
              <a:gd name="connsiteX5" fmla="*/ 605299 w 1445866"/>
              <a:gd name="connsiteY5" fmla="*/ 0 h 6858000"/>
              <a:gd name="connsiteX6" fmla="*/ 610635 w 1445866"/>
              <a:gd name="connsiteY6" fmla="*/ 1372 h 6858000"/>
              <a:gd name="connsiteX7" fmla="*/ 1445866 w 1445866"/>
              <a:gd name="connsiteY7" fmla="*/ 1136650 h 6858000"/>
              <a:gd name="connsiteX8" fmla="*/ 719850 w 1445866"/>
              <a:gd name="connsiteY8" fmla="*/ 2231955 h 6858000"/>
              <a:gd name="connsiteX9" fmla="*/ 555970 w 1445866"/>
              <a:gd name="connsiteY9" fmla="*/ 2282826 h 6858000"/>
              <a:gd name="connsiteX10" fmla="*/ 719850 w 1445866"/>
              <a:gd name="connsiteY10" fmla="*/ 2333697 h 6858000"/>
              <a:gd name="connsiteX11" fmla="*/ 1445866 w 1445866"/>
              <a:gd name="connsiteY11" fmla="*/ 3429001 h 6858000"/>
              <a:gd name="connsiteX12" fmla="*/ 719850 w 1445866"/>
              <a:gd name="connsiteY12" fmla="*/ 4524306 h 6858000"/>
              <a:gd name="connsiteX13" fmla="*/ 555972 w 1445866"/>
              <a:gd name="connsiteY13" fmla="*/ 4575176 h 6858000"/>
              <a:gd name="connsiteX14" fmla="*/ 719850 w 1445866"/>
              <a:gd name="connsiteY14" fmla="*/ 4626047 h 6858000"/>
              <a:gd name="connsiteX15" fmla="*/ 1445866 w 1445866"/>
              <a:gd name="connsiteY15" fmla="*/ 5721351 h 6858000"/>
              <a:gd name="connsiteX16" fmla="*/ 610635 w 1445866"/>
              <a:gd name="connsiteY16" fmla="*/ 685662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445866" h="6858000">
                <a:moveTo>
                  <a:pt x="605303" y="6858000"/>
                </a:moveTo>
                <a:lnTo>
                  <a:pt x="233348" y="6858000"/>
                </a:lnTo>
                <a:lnTo>
                  <a:pt x="0" y="6858000"/>
                </a:lnTo>
                <a:lnTo>
                  <a:pt x="0" y="0"/>
                </a:lnTo>
                <a:lnTo>
                  <a:pt x="233348" y="0"/>
                </a:lnTo>
                <a:lnTo>
                  <a:pt x="605299" y="0"/>
                </a:lnTo>
                <a:lnTo>
                  <a:pt x="610635" y="1372"/>
                </a:lnTo>
                <a:cubicBezTo>
                  <a:pt x="1094526" y="151878"/>
                  <a:pt x="1445866" y="603234"/>
                  <a:pt x="1445866" y="1136650"/>
                </a:cubicBezTo>
                <a:cubicBezTo>
                  <a:pt x="1445866" y="1629034"/>
                  <a:pt x="1146499" y="2051497"/>
                  <a:pt x="719850" y="2231955"/>
                </a:cubicBezTo>
                <a:lnTo>
                  <a:pt x="555970" y="2282826"/>
                </a:lnTo>
                <a:lnTo>
                  <a:pt x="719850" y="2333697"/>
                </a:lnTo>
                <a:cubicBezTo>
                  <a:pt x="1146499" y="2514154"/>
                  <a:pt x="1445866" y="2936617"/>
                  <a:pt x="1445866" y="3429001"/>
                </a:cubicBezTo>
                <a:cubicBezTo>
                  <a:pt x="1445866" y="3921385"/>
                  <a:pt x="1146499" y="4343848"/>
                  <a:pt x="719850" y="4524306"/>
                </a:cubicBezTo>
                <a:lnTo>
                  <a:pt x="555972" y="4575176"/>
                </a:lnTo>
                <a:lnTo>
                  <a:pt x="719850" y="4626047"/>
                </a:lnTo>
                <a:cubicBezTo>
                  <a:pt x="1146499" y="4806504"/>
                  <a:pt x="1445866" y="5228967"/>
                  <a:pt x="1445866" y="5721351"/>
                </a:cubicBezTo>
                <a:cubicBezTo>
                  <a:pt x="1445866" y="6254767"/>
                  <a:pt x="1094526" y="6706123"/>
                  <a:pt x="610635" y="6856629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294B31B-4290-C588-1212-26E6B428F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50825" y="254794"/>
            <a:ext cx="11690350" cy="6348413"/>
          </a:xfrm>
          <a:prstGeom prst="rect">
            <a:avLst/>
          </a:prstGeom>
          <a:noFill/>
          <a:ln w="444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8628E6D-0C29-7F8E-67C4-175F211E70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27301" y="254794"/>
            <a:ext cx="0" cy="2799556"/>
          </a:xfrm>
          <a:prstGeom prst="line">
            <a:avLst/>
          </a:prstGeom>
          <a:ln w="444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5D0695C-2845-A017-44FF-AC81720077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27301" y="3822700"/>
            <a:ext cx="0" cy="2799556"/>
          </a:xfrm>
          <a:prstGeom prst="line">
            <a:avLst/>
          </a:prstGeom>
          <a:ln w="444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C4F8C32-8C97-2BA7-D756-712EEDF143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683717" y="254794"/>
            <a:ext cx="0" cy="2799556"/>
          </a:xfrm>
          <a:prstGeom prst="line">
            <a:avLst/>
          </a:prstGeom>
          <a:ln w="444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A53929D-82C0-204B-3528-E111E5608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683717" y="3822700"/>
            <a:ext cx="0" cy="2799556"/>
          </a:xfrm>
          <a:prstGeom prst="line">
            <a:avLst/>
          </a:prstGeom>
          <a:ln w="444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C68DE2F-0A5F-60BA-E2A6-247EF7CB85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517792" y="1543050"/>
            <a:ext cx="7165925" cy="3771900"/>
            <a:chOff x="2517792" y="1651000"/>
            <a:chExt cx="7165925" cy="37719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2DE19A1-6F20-44CE-16E6-E01C080DB71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527301" y="1651000"/>
              <a:ext cx="7156416" cy="0"/>
            </a:xfrm>
            <a:prstGeom prst="line">
              <a:avLst/>
            </a:prstGeom>
            <a:ln w="444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A302056-7C77-84A9-00C4-C936CDB0EC1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517792" y="5422900"/>
              <a:ext cx="7156416" cy="0"/>
            </a:xfrm>
            <a:prstGeom prst="line">
              <a:avLst/>
            </a:prstGeom>
            <a:ln w="444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17EEDCF-A8F9-709D-CE34-6E183D26C2C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27301" y="1786423"/>
            <a:ext cx="7156415" cy="1740548"/>
          </a:xfrm>
        </p:spPr>
        <p:txBody>
          <a:bodyPr anchor="b">
            <a:noAutofit/>
          </a:bodyPr>
          <a:lstStyle>
            <a:lvl1pPr algn="ctr"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3DD99B65-6C51-CA99-9872-6FD254075A80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521271" y="3670658"/>
            <a:ext cx="5149459" cy="1510939"/>
          </a:xfrm>
        </p:spPr>
        <p:txBody>
          <a:bodyPr lIns="182880">
            <a:noAutofit/>
          </a:bodyPr>
          <a:lstStyle>
            <a:lvl1pPr marL="0" indent="0" algn="ctr">
              <a:lnSpc>
                <a:spcPct val="150000"/>
              </a:lnSpc>
              <a:spcBef>
                <a:spcPts val="0"/>
              </a:spcBef>
              <a:buNone/>
              <a:defRPr sz="2000">
                <a:solidFill>
                  <a:schemeClr val="tx2"/>
                </a:solidFill>
              </a:defRPr>
            </a:lvl1pPr>
            <a:lvl2pPr marL="228600" indent="0" algn="ctr">
              <a:buNone/>
              <a:defRPr sz="2000"/>
            </a:lvl2pPr>
            <a:lvl3pPr marL="457200" indent="0" algn="ctr">
              <a:buNone/>
              <a:defRPr sz="2000"/>
            </a:lvl3pPr>
            <a:lvl4pPr marL="685800" indent="0" algn="ctr">
              <a:buNone/>
              <a:defRPr sz="2000"/>
            </a:lvl4pPr>
            <a:lvl5pPr marL="914400" indent="0" algn="ctr">
              <a:buNone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</p:spTree>
    <p:extLst>
      <p:ext uri="{BB962C8B-B14F-4D97-AF65-F5344CB8AC3E}">
        <p14:creationId xmlns:p14="http://schemas.microsoft.com/office/powerpoint/2010/main" val="1512516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9AFFC437-DF02-7776-8224-91AD11D74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405238" y="-4"/>
            <a:ext cx="786761" cy="6858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B767E2A-FC6B-2D96-EF20-768A6E8BB6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3063238" cy="6858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1A79F2D-2D69-D1C7-FD7D-70C2EAE420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16200000">
            <a:off x="-1749423" y="2290758"/>
            <a:ext cx="6276974" cy="2276477"/>
          </a:xfrm>
          <a:effectLst/>
        </p:spPr>
        <p:txBody>
          <a:bodyPr tIns="0" bIns="0" anchor="ctr">
            <a:noAutofit/>
          </a:bodyPr>
          <a:lstStyle>
            <a:lvl1pPr algn="ctr">
              <a:defRPr sz="4000" b="0" cap="all" spc="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Slide Number Placeholder 4">
            <a:extLst>
              <a:ext uri="{FF2B5EF4-FFF2-40B4-BE49-F238E27FC236}">
                <a16:creationId xmlns:a16="http://schemas.microsoft.com/office/drawing/2014/main" id="{405BE07A-FC17-07E2-4E28-5883FC2CA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194590" y="3062287"/>
            <a:ext cx="665421" cy="766763"/>
          </a:xfrm>
          <a:prstGeom prst="rect">
            <a:avLst/>
          </a:prstGeom>
          <a:noFill/>
          <a:effectLst/>
        </p:spPr>
        <p:txBody>
          <a:bodyPr lIns="0" rIns="0"/>
          <a:lstStyle>
            <a:lvl1pPr algn="ctr">
              <a:defRPr lang="en-US" sz="1800" b="1" kern="1200" cap="all" spc="150" baseline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B6D408C-2A4E-CEE1-5980-F9BC89383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50825" y="254794"/>
            <a:ext cx="11690350" cy="6348413"/>
          </a:xfrm>
          <a:prstGeom prst="rect">
            <a:avLst/>
          </a:prstGeom>
          <a:noFill/>
          <a:ln w="444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4E622ED-3DA5-D5E9-B688-B2000E5220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27301" y="254794"/>
            <a:ext cx="0" cy="2799556"/>
          </a:xfrm>
          <a:prstGeom prst="line">
            <a:avLst/>
          </a:prstGeom>
          <a:ln w="444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F1677B7-A20C-1A5D-301E-5B7DCAF1B6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27301" y="3822700"/>
            <a:ext cx="0" cy="2799556"/>
          </a:xfrm>
          <a:prstGeom prst="line">
            <a:avLst/>
          </a:prstGeom>
          <a:ln w="444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ontent Placeholder 6">
            <a:extLst>
              <a:ext uri="{FF2B5EF4-FFF2-40B4-BE49-F238E27FC236}">
                <a16:creationId xmlns:a16="http://schemas.microsoft.com/office/drawing/2014/main" id="{A6AD29FD-92CC-65CC-1E8B-437A1E59A589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489960" y="892175"/>
            <a:ext cx="7482839" cy="5073650"/>
          </a:xfrm>
          <a:effectLst/>
        </p:spPr>
        <p:txBody>
          <a:bodyPr anchor="ctr">
            <a:normAutofit/>
          </a:bodyPr>
          <a:lstStyle>
            <a:lvl1pPr marL="0" indent="0" algn="l">
              <a:spcAft>
                <a:spcPts val="1200"/>
              </a:spcAft>
              <a:buNone/>
              <a:defRPr sz="2800">
                <a:solidFill>
                  <a:schemeClr val="tx2"/>
                </a:solidFill>
              </a:defRPr>
            </a:lvl1pPr>
            <a:lvl2pPr marL="228600" indent="0" algn="l">
              <a:spcAft>
                <a:spcPts val="1200"/>
              </a:spcAft>
              <a:buNone/>
              <a:defRPr sz="2800">
                <a:solidFill>
                  <a:schemeClr val="tx2"/>
                </a:solidFill>
              </a:defRPr>
            </a:lvl2pPr>
            <a:lvl3pPr marL="457200" indent="0" algn="l">
              <a:spcAft>
                <a:spcPts val="1200"/>
              </a:spcAft>
              <a:buNone/>
              <a:defRPr sz="2800">
                <a:solidFill>
                  <a:schemeClr val="tx2"/>
                </a:solidFill>
              </a:defRPr>
            </a:lvl3pPr>
            <a:lvl4pPr marL="685800" indent="0" algn="l">
              <a:spcAft>
                <a:spcPts val="1200"/>
              </a:spcAft>
              <a:buNone/>
              <a:defRPr sz="2800">
                <a:solidFill>
                  <a:schemeClr val="tx2"/>
                </a:solidFill>
              </a:defRPr>
            </a:lvl4pPr>
            <a:lvl5pPr marL="914400" indent="0" algn="l">
              <a:spcAft>
                <a:spcPts val="1200"/>
              </a:spcAft>
              <a:buNone/>
              <a:defRPr sz="2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80906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 1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9AFFC437-DF02-7776-8224-91AD11D74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405238" y="-4"/>
            <a:ext cx="786761" cy="6858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B767E2A-FC6B-2D96-EF20-768A6E8BB6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3063238" cy="6858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1A79F2D-2D69-D1C7-FD7D-70C2EAE420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16200000">
            <a:off x="-1749423" y="2290758"/>
            <a:ext cx="6276974" cy="2276477"/>
          </a:xfrm>
          <a:effectLst/>
        </p:spPr>
        <p:txBody>
          <a:bodyPr tIns="0" bIns="0" anchor="ctr">
            <a:noAutofit/>
          </a:bodyPr>
          <a:lstStyle>
            <a:lvl1pPr algn="ctr">
              <a:defRPr sz="4000" b="0" cap="all" spc="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Slide Number Placeholder 4">
            <a:extLst>
              <a:ext uri="{FF2B5EF4-FFF2-40B4-BE49-F238E27FC236}">
                <a16:creationId xmlns:a16="http://schemas.microsoft.com/office/drawing/2014/main" id="{405BE07A-FC17-07E2-4E28-5883FC2CA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194590" y="3062287"/>
            <a:ext cx="665421" cy="766763"/>
          </a:xfrm>
          <a:prstGeom prst="rect">
            <a:avLst/>
          </a:prstGeom>
          <a:noFill/>
          <a:effectLst/>
        </p:spPr>
        <p:txBody>
          <a:bodyPr lIns="0" rIns="0"/>
          <a:lstStyle>
            <a:lvl1pPr algn="ctr">
              <a:defRPr lang="en-US" sz="1800" b="1" kern="1200" cap="all" spc="150" baseline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B6D408C-2A4E-CEE1-5980-F9BC89383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50825" y="254794"/>
            <a:ext cx="11690350" cy="6348413"/>
          </a:xfrm>
          <a:prstGeom prst="rect">
            <a:avLst/>
          </a:prstGeom>
          <a:noFill/>
          <a:ln w="444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4E622ED-3DA5-D5E9-B688-B2000E5220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27301" y="254794"/>
            <a:ext cx="0" cy="2799556"/>
          </a:xfrm>
          <a:prstGeom prst="line">
            <a:avLst/>
          </a:prstGeom>
          <a:ln w="444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F1677B7-A20C-1A5D-301E-5B7DCAF1B6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27301" y="3822700"/>
            <a:ext cx="0" cy="2799556"/>
          </a:xfrm>
          <a:prstGeom prst="line">
            <a:avLst/>
          </a:prstGeom>
          <a:ln w="444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415E0FD-5690-475F-9C5E-08FF297AC04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489960" y="892174"/>
            <a:ext cx="7482839" cy="5073650"/>
          </a:xfr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0295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Media 1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9AFFC437-DF02-7776-8224-91AD11D74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405238" y="-4"/>
            <a:ext cx="786761" cy="6858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B767E2A-FC6B-2D96-EF20-768A6E8BB6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3063238" cy="6858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1A79F2D-2D69-D1C7-FD7D-70C2EAE420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16200000">
            <a:off x="-1749423" y="2290758"/>
            <a:ext cx="6276974" cy="2276477"/>
          </a:xfrm>
          <a:effectLst/>
        </p:spPr>
        <p:txBody>
          <a:bodyPr tIns="0" bIns="0" anchor="ctr">
            <a:noAutofit/>
          </a:bodyPr>
          <a:lstStyle>
            <a:lvl1pPr algn="ctr">
              <a:defRPr sz="4000" b="0" cap="all" spc="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Slide Number Placeholder 4">
            <a:extLst>
              <a:ext uri="{FF2B5EF4-FFF2-40B4-BE49-F238E27FC236}">
                <a16:creationId xmlns:a16="http://schemas.microsoft.com/office/drawing/2014/main" id="{405BE07A-FC17-07E2-4E28-5883FC2CA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194590" y="3062287"/>
            <a:ext cx="665421" cy="766763"/>
          </a:xfrm>
          <a:prstGeom prst="rect">
            <a:avLst/>
          </a:prstGeom>
          <a:noFill/>
          <a:effectLst/>
        </p:spPr>
        <p:txBody>
          <a:bodyPr lIns="0" rIns="0"/>
          <a:lstStyle>
            <a:lvl1pPr algn="ctr">
              <a:defRPr lang="en-US" sz="1800" b="1" kern="1200" cap="all" spc="150" baseline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B6D408C-2A4E-CEE1-5980-F9BC89383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50825" y="254794"/>
            <a:ext cx="11690350" cy="6348413"/>
          </a:xfrm>
          <a:prstGeom prst="rect">
            <a:avLst/>
          </a:prstGeom>
          <a:noFill/>
          <a:ln w="444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4E622ED-3DA5-D5E9-B688-B2000E5220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27301" y="254794"/>
            <a:ext cx="0" cy="2799556"/>
          </a:xfrm>
          <a:prstGeom prst="line">
            <a:avLst/>
          </a:prstGeom>
          <a:ln w="444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F1677B7-A20C-1A5D-301E-5B7DCAF1B6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27301" y="3822700"/>
            <a:ext cx="0" cy="2799556"/>
          </a:xfrm>
          <a:prstGeom prst="line">
            <a:avLst/>
          </a:prstGeom>
          <a:ln w="444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媒体占位符 3">
            <a:extLst>
              <a:ext uri="{FF2B5EF4-FFF2-40B4-BE49-F238E27FC236}">
                <a16:creationId xmlns:a16="http://schemas.microsoft.com/office/drawing/2014/main" id="{F05CAE1B-DEF9-4C38-A50B-CDFE05ABCE3B}"/>
              </a:ext>
            </a:extLst>
          </p:cNvPr>
          <p:cNvSpPr>
            <a:spLocks noGrp="1"/>
          </p:cNvSpPr>
          <p:nvPr>
            <p:ph type="media" sz="quarter" idx="15"/>
          </p:nvPr>
        </p:nvSpPr>
        <p:spPr>
          <a:xfrm>
            <a:off x="3489960" y="892174"/>
            <a:ext cx="7482839" cy="5073650"/>
          </a:xfr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6363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996BC47-DB6B-4A01-6575-4D14CAEB30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4405568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04769DB-2A07-BC51-5527-403CA838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50825" y="254794"/>
            <a:ext cx="11690350" cy="6348413"/>
          </a:xfrm>
          <a:prstGeom prst="rect">
            <a:avLst/>
          </a:prstGeom>
          <a:noFill/>
          <a:ln w="444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E8D0011-1BF5-77D1-D2AC-ABFFC21247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27301" y="254794"/>
            <a:ext cx="0" cy="2799556"/>
          </a:xfrm>
          <a:prstGeom prst="line">
            <a:avLst/>
          </a:prstGeom>
          <a:ln w="444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2B36471-5251-E878-F044-38C6E40BC5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27301" y="3822700"/>
            <a:ext cx="0" cy="2799556"/>
          </a:xfrm>
          <a:prstGeom prst="line">
            <a:avLst/>
          </a:prstGeom>
          <a:ln w="444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>
            <a:extLst>
              <a:ext uri="{FF2B5EF4-FFF2-40B4-BE49-F238E27FC236}">
                <a16:creationId xmlns:a16="http://schemas.microsoft.com/office/drawing/2014/main" id="{8AEBCDBA-FCC7-7DE8-DA64-AEF047502A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16200000">
            <a:off x="-1749423" y="2290758"/>
            <a:ext cx="6276974" cy="2276477"/>
          </a:xfrm>
          <a:effectLst/>
        </p:spPr>
        <p:txBody>
          <a:bodyPr tIns="0" bIns="0" anchor="ctr">
            <a:noAutofit/>
          </a:bodyPr>
          <a:lstStyle>
            <a:lvl1pPr algn="ctr">
              <a:defRPr sz="4000" b="0" cap="all" spc="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6" name="Slide Number Placeholder 4">
            <a:extLst>
              <a:ext uri="{FF2B5EF4-FFF2-40B4-BE49-F238E27FC236}">
                <a16:creationId xmlns:a16="http://schemas.microsoft.com/office/drawing/2014/main" id="{3CC93403-272F-4058-38E7-95034FA1A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194590" y="3062287"/>
            <a:ext cx="665421" cy="766763"/>
          </a:xfrm>
          <a:prstGeom prst="rect">
            <a:avLst/>
          </a:prstGeom>
          <a:noFill/>
          <a:effectLst/>
        </p:spPr>
        <p:txBody>
          <a:bodyPr lIns="0" rIns="0"/>
          <a:lstStyle>
            <a:lvl1pPr algn="ctr">
              <a:defRPr lang="en-US" sz="1800" b="1" kern="1200" cap="all" spc="150" baseline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E6D26F94-DE81-6530-E728-ABDCC088359D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851400" y="586740"/>
            <a:ext cx="6643944" cy="1653540"/>
          </a:xfrm>
        </p:spPr>
        <p:txBody>
          <a:bodyPr anchor="ctr">
            <a:normAutofit/>
          </a:bodyPr>
          <a:lstStyle>
            <a:lvl1pPr marL="285750" indent="-285750">
              <a:spcAft>
                <a:spcPts val="600"/>
              </a:spcAft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</a:defRPr>
            </a:lvl1pPr>
            <a:lvl2pPr marL="228600" indent="0"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800"/>
            </a:lvl4pPr>
            <a:lvl5pPr>
              <a:spcAft>
                <a:spcPts val="600"/>
              </a:spcAft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0D3C821-5D25-46FB-A8C1-13B26A6F4CF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851400" y="2495073"/>
            <a:ext cx="6643944" cy="3776186"/>
          </a:xfr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7243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Media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996BC47-DB6B-4A01-6575-4D14CAEB30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4405568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04769DB-2A07-BC51-5527-403CA838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50825" y="254794"/>
            <a:ext cx="11690350" cy="6348413"/>
          </a:xfrm>
          <a:prstGeom prst="rect">
            <a:avLst/>
          </a:prstGeom>
          <a:noFill/>
          <a:ln w="444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E8D0011-1BF5-77D1-D2AC-ABFFC21247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27301" y="254794"/>
            <a:ext cx="0" cy="2799556"/>
          </a:xfrm>
          <a:prstGeom prst="line">
            <a:avLst/>
          </a:prstGeom>
          <a:ln w="444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2B36471-5251-E878-F044-38C6E40BC5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27301" y="3822700"/>
            <a:ext cx="0" cy="2799556"/>
          </a:xfrm>
          <a:prstGeom prst="line">
            <a:avLst/>
          </a:prstGeom>
          <a:ln w="444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>
            <a:extLst>
              <a:ext uri="{FF2B5EF4-FFF2-40B4-BE49-F238E27FC236}">
                <a16:creationId xmlns:a16="http://schemas.microsoft.com/office/drawing/2014/main" id="{8AEBCDBA-FCC7-7DE8-DA64-AEF047502A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16200000">
            <a:off x="-1749423" y="2290758"/>
            <a:ext cx="6276974" cy="2276477"/>
          </a:xfrm>
          <a:effectLst/>
        </p:spPr>
        <p:txBody>
          <a:bodyPr tIns="0" bIns="0" anchor="ctr">
            <a:noAutofit/>
          </a:bodyPr>
          <a:lstStyle>
            <a:lvl1pPr algn="ctr">
              <a:defRPr sz="4000" b="0" cap="all" spc="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6" name="Slide Number Placeholder 4">
            <a:extLst>
              <a:ext uri="{FF2B5EF4-FFF2-40B4-BE49-F238E27FC236}">
                <a16:creationId xmlns:a16="http://schemas.microsoft.com/office/drawing/2014/main" id="{3CC93403-272F-4058-38E7-95034FA1A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194590" y="3062287"/>
            <a:ext cx="665421" cy="766763"/>
          </a:xfrm>
          <a:prstGeom prst="rect">
            <a:avLst/>
          </a:prstGeom>
          <a:noFill/>
          <a:effectLst/>
        </p:spPr>
        <p:txBody>
          <a:bodyPr lIns="0" rIns="0"/>
          <a:lstStyle>
            <a:lvl1pPr algn="ctr">
              <a:defRPr lang="en-US" sz="1800" b="1" kern="1200" cap="all" spc="150" baseline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E6D26F94-DE81-6530-E728-ABDCC088359D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851400" y="586740"/>
            <a:ext cx="6643944" cy="1653540"/>
          </a:xfrm>
        </p:spPr>
        <p:txBody>
          <a:bodyPr anchor="ctr">
            <a:normAutofit/>
          </a:bodyPr>
          <a:lstStyle>
            <a:lvl1pPr marL="285750" indent="-285750">
              <a:spcAft>
                <a:spcPts val="600"/>
              </a:spcAft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</a:defRPr>
            </a:lvl1pPr>
            <a:lvl2pPr marL="228600" indent="0"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800"/>
            </a:lvl4pPr>
            <a:lvl5pPr>
              <a:spcAft>
                <a:spcPts val="600"/>
              </a:spcAft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5" name="媒体占位符 4">
            <a:extLst>
              <a:ext uri="{FF2B5EF4-FFF2-40B4-BE49-F238E27FC236}">
                <a16:creationId xmlns:a16="http://schemas.microsoft.com/office/drawing/2014/main" id="{DD761FED-39EF-4ABA-979E-8B19B83483A1}"/>
              </a:ext>
            </a:extLst>
          </p:cNvPr>
          <p:cNvSpPr>
            <a:spLocks noGrp="1"/>
          </p:cNvSpPr>
          <p:nvPr>
            <p:ph type="media" sz="quarter" idx="15"/>
          </p:nvPr>
        </p:nvSpPr>
        <p:spPr>
          <a:xfrm>
            <a:off x="4851399" y="2495072"/>
            <a:ext cx="6643944" cy="3776186"/>
          </a:xfr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5427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996BC47-DB6B-4A01-6575-4D14CAEB30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4405568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04769DB-2A07-BC51-5527-403CA838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50825" y="254794"/>
            <a:ext cx="11690350" cy="6348413"/>
          </a:xfrm>
          <a:prstGeom prst="rect">
            <a:avLst/>
          </a:prstGeom>
          <a:noFill/>
          <a:ln w="444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E8D0011-1BF5-77D1-D2AC-ABFFC21247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27301" y="254794"/>
            <a:ext cx="0" cy="2799556"/>
          </a:xfrm>
          <a:prstGeom prst="line">
            <a:avLst/>
          </a:prstGeom>
          <a:ln w="444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2B36471-5251-E878-F044-38C6E40BC5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27301" y="3822700"/>
            <a:ext cx="0" cy="2799556"/>
          </a:xfrm>
          <a:prstGeom prst="line">
            <a:avLst/>
          </a:prstGeom>
          <a:ln w="444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>
            <a:extLst>
              <a:ext uri="{FF2B5EF4-FFF2-40B4-BE49-F238E27FC236}">
                <a16:creationId xmlns:a16="http://schemas.microsoft.com/office/drawing/2014/main" id="{8AEBCDBA-FCC7-7DE8-DA64-AEF047502A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16200000">
            <a:off x="-1749423" y="2290758"/>
            <a:ext cx="6276974" cy="2276477"/>
          </a:xfrm>
          <a:effectLst/>
        </p:spPr>
        <p:txBody>
          <a:bodyPr tIns="0" bIns="0" anchor="ctr">
            <a:noAutofit/>
          </a:bodyPr>
          <a:lstStyle>
            <a:lvl1pPr algn="ctr">
              <a:defRPr sz="4000" b="0" cap="all" spc="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6" name="Slide Number Placeholder 4">
            <a:extLst>
              <a:ext uri="{FF2B5EF4-FFF2-40B4-BE49-F238E27FC236}">
                <a16:creationId xmlns:a16="http://schemas.microsoft.com/office/drawing/2014/main" id="{3CC93403-272F-4058-38E7-95034FA1A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194590" y="3062287"/>
            <a:ext cx="665421" cy="766763"/>
          </a:xfrm>
          <a:prstGeom prst="rect">
            <a:avLst/>
          </a:prstGeom>
          <a:noFill/>
          <a:effectLst/>
        </p:spPr>
        <p:txBody>
          <a:bodyPr lIns="0" rIns="0"/>
          <a:lstStyle>
            <a:lvl1pPr algn="ctr">
              <a:defRPr lang="en-US" sz="1800" b="1" kern="1200" cap="all" spc="150" baseline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E6D26F94-DE81-6530-E728-ABDCC088359D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851400" y="586740"/>
            <a:ext cx="6643944" cy="1653540"/>
          </a:xfrm>
        </p:spPr>
        <p:txBody>
          <a:bodyPr anchor="ctr">
            <a:normAutofit/>
          </a:bodyPr>
          <a:lstStyle>
            <a:lvl1pPr marL="285750" indent="-285750">
              <a:spcAft>
                <a:spcPts val="600"/>
              </a:spcAft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</a:defRPr>
            </a:lvl1pPr>
            <a:lvl2pPr marL="228600" indent="0"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800"/>
            </a:lvl4pPr>
            <a:lvl5pPr>
              <a:spcAft>
                <a:spcPts val="600"/>
              </a:spcAft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6" name="Table Placeholder 5">
            <a:extLst>
              <a:ext uri="{FF2B5EF4-FFF2-40B4-BE49-F238E27FC236}">
                <a16:creationId xmlns:a16="http://schemas.microsoft.com/office/drawing/2014/main" id="{BE81C174-B581-A6F3-A3B5-8072C0050E9C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4851400" y="2495074"/>
            <a:ext cx="6643944" cy="3776186"/>
          </a:xfrm>
        </p:spPr>
        <p:txBody>
          <a:bodyPr/>
          <a:lstStyle>
            <a:lvl1pPr>
              <a:defRPr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Click icon to add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7646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Chart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996BC47-DB6B-4A01-6575-4D14CAEB30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4405568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04769DB-2A07-BC51-5527-403CA838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50825" y="254794"/>
            <a:ext cx="11690350" cy="6348413"/>
          </a:xfrm>
          <a:prstGeom prst="rect">
            <a:avLst/>
          </a:prstGeom>
          <a:noFill/>
          <a:ln w="444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E8D0011-1BF5-77D1-D2AC-ABFFC21247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27301" y="254794"/>
            <a:ext cx="0" cy="2799556"/>
          </a:xfrm>
          <a:prstGeom prst="line">
            <a:avLst/>
          </a:prstGeom>
          <a:ln w="444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2B36471-5251-E878-F044-38C6E40BC5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27301" y="3822700"/>
            <a:ext cx="0" cy="2799556"/>
          </a:xfrm>
          <a:prstGeom prst="line">
            <a:avLst/>
          </a:prstGeom>
          <a:ln w="444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>
            <a:extLst>
              <a:ext uri="{FF2B5EF4-FFF2-40B4-BE49-F238E27FC236}">
                <a16:creationId xmlns:a16="http://schemas.microsoft.com/office/drawing/2014/main" id="{8AEBCDBA-FCC7-7DE8-DA64-AEF047502A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16200000">
            <a:off x="-1749423" y="2290758"/>
            <a:ext cx="6276974" cy="2276477"/>
          </a:xfrm>
          <a:effectLst/>
        </p:spPr>
        <p:txBody>
          <a:bodyPr tIns="0" bIns="0" anchor="ctr">
            <a:noAutofit/>
          </a:bodyPr>
          <a:lstStyle>
            <a:lvl1pPr algn="ctr">
              <a:defRPr sz="4000" b="0" cap="all" spc="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6" name="Slide Number Placeholder 4">
            <a:extLst>
              <a:ext uri="{FF2B5EF4-FFF2-40B4-BE49-F238E27FC236}">
                <a16:creationId xmlns:a16="http://schemas.microsoft.com/office/drawing/2014/main" id="{3CC93403-272F-4058-38E7-95034FA1A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194590" y="3062287"/>
            <a:ext cx="665421" cy="766763"/>
          </a:xfrm>
          <a:prstGeom prst="rect">
            <a:avLst/>
          </a:prstGeom>
          <a:noFill/>
          <a:effectLst/>
        </p:spPr>
        <p:txBody>
          <a:bodyPr lIns="0" rIns="0"/>
          <a:lstStyle>
            <a:lvl1pPr algn="ctr">
              <a:defRPr lang="en-US" sz="1800" b="1" kern="1200" cap="all" spc="150" baseline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E6D26F94-DE81-6530-E728-ABDCC088359D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851400" y="586740"/>
            <a:ext cx="6643944" cy="1653540"/>
          </a:xfrm>
        </p:spPr>
        <p:txBody>
          <a:bodyPr anchor="ctr">
            <a:normAutofit/>
          </a:bodyPr>
          <a:lstStyle>
            <a:lvl1pPr marL="285750" indent="-285750">
              <a:spcAft>
                <a:spcPts val="600"/>
              </a:spcAft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</a:defRPr>
            </a:lvl1pPr>
            <a:lvl2pPr marL="228600" indent="0"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800"/>
            </a:lvl4pPr>
            <a:lvl5pPr>
              <a:spcAft>
                <a:spcPts val="600"/>
              </a:spcAft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3" name="图表占位符 2">
            <a:extLst>
              <a:ext uri="{FF2B5EF4-FFF2-40B4-BE49-F238E27FC236}">
                <a16:creationId xmlns:a16="http://schemas.microsoft.com/office/drawing/2014/main" id="{9EDC2E16-2FC6-47C1-9060-76684E8F65CA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851400" y="2495074"/>
            <a:ext cx="6643944" cy="3776186"/>
          </a:xfrm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77406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0BCEE60A-6295-FCD1-542F-52EA50B3B4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" b="51031"/>
          <a:stretch/>
        </p:blipFill>
        <p:spPr>
          <a:xfrm rot="16200000">
            <a:off x="7083880" y="1749876"/>
            <a:ext cx="6858000" cy="3358241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02E5EBF7-4D05-239B-0B70-F9AD5B5690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b="21667"/>
          <a:stretch/>
        </p:blipFill>
        <p:spPr>
          <a:xfrm rot="5400000">
            <a:off x="-742950" y="742950"/>
            <a:ext cx="6858000" cy="53721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17EEDCF-A8F9-709D-CE34-6E183D26C2C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16200000">
            <a:off x="-1749423" y="2290758"/>
            <a:ext cx="6276974" cy="2276477"/>
          </a:xfrm>
          <a:effectLst/>
        </p:spPr>
        <p:txBody>
          <a:bodyPr tIns="0" bIns="0" anchor="ctr">
            <a:noAutofit/>
          </a:bodyPr>
          <a:lstStyle>
            <a:lvl1pPr algn="ctr">
              <a:defRPr sz="4000" b="0" cap="all" spc="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0552D2-6E8F-FBA4-5AAD-121E6FDF3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194590" y="3062287"/>
            <a:ext cx="665421" cy="766763"/>
          </a:xfrm>
          <a:prstGeom prst="rect">
            <a:avLst/>
          </a:prstGeom>
          <a:noFill/>
          <a:effectLst/>
        </p:spPr>
        <p:txBody>
          <a:bodyPr lIns="0" rIns="0"/>
          <a:lstStyle>
            <a:lvl1pPr algn="ctr">
              <a:defRPr lang="en-US" sz="1800" b="1" kern="1200" cap="all" spc="150" baseline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607AAD3-3E7E-4AA4-9B8A-E76C79C5D09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372100" y="892175"/>
            <a:ext cx="3461659" cy="5073650"/>
          </a:xfrm>
          <a:effectLst/>
        </p:spPr>
        <p:txBody>
          <a:bodyPr anchor="ctr">
            <a:normAutofit/>
          </a:bodyPr>
          <a:lstStyle>
            <a:lvl1pPr marL="0" indent="0" algn="ctr">
              <a:spcAft>
                <a:spcPts val="600"/>
              </a:spcAft>
              <a:buNone/>
              <a:defRPr sz="2400">
                <a:solidFill>
                  <a:schemeClr val="tx2"/>
                </a:solidFill>
              </a:defRPr>
            </a:lvl1pPr>
            <a:lvl2pPr marL="228600" indent="0" algn="ctr">
              <a:spcAft>
                <a:spcPts val="600"/>
              </a:spcAft>
              <a:buNone/>
              <a:defRPr sz="2000">
                <a:solidFill>
                  <a:schemeClr val="tx2"/>
                </a:solidFill>
              </a:defRPr>
            </a:lvl2pPr>
            <a:lvl3pPr marL="457200" indent="0" algn="ctr">
              <a:spcAft>
                <a:spcPts val="600"/>
              </a:spcAft>
              <a:buNone/>
              <a:defRPr sz="2000">
                <a:solidFill>
                  <a:schemeClr val="tx2"/>
                </a:solidFill>
              </a:defRPr>
            </a:lvl3pPr>
            <a:lvl4pPr marL="685800" indent="0" algn="ctr">
              <a:spcAft>
                <a:spcPts val="600"/>
              </a:spcAft>
              <a:buNone/>
              <a:defRPr sz="2000">
                <a:solidFill>
                  <a:schemeClr val="tx2"/>
                </a:solidFill>
              </a:defRPr>
            </a:lvl4pPr>
            <a:lvl5pPr marL="914400" indent="0" algn="ctr">
              <a:spcAft>
                <a:spcPts val="600"/>
              </a:spcAft>
              <a:buNone/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C667425-5376-9A12-6412-4B63AC528F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50825" y="254794"/>
            <a:ext cx="11690350" cy="6348413"/>
          </a:xfrm>
          <a:prstGeom prst="rect">
            <a:avLst/>
          </a:prstGeom>
          <a:noFill/>
          <a:ln w="444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1CB2DD8-1852-5728-5E46-28CF0864B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27301" y="254794"/>
            <a:ext cx="0" cy="2799556"/>
          </a:xfrm>
          <a:prstGeom prst="line">
            <a:avLst/>
          </a:prstGeom>
          <a:ln w="444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741730C-9E61-193C-BBD3-080BB83366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27301" y="3822700"/>
            <a:ext cx="0" cy="2799556"/>
          </a:xfrm>
          <a:prstGeom prst="line">
            <a:avLst/>
          </a:prstGeom>
          <a:ln w="444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5141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noFill/>
          <a:ln w="31750" cap="sq">
            <a:noFill/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F9B8B6D2-5532-4B59-9C5A-AB106F128946}" type="datetime1">
              <a:rPr lang="en-US" smtClean="0"/>
              <a:t>12/8/2024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49" r:id="rId2"/>
    <p:sldLayoutId id="2147483750" r:id="rId3"/>
    <p:sldLayoutId id="2147483753" r:id="rId4"/>
    <p:sldLayoutId id="2147483751" r:id="rId5"/>
    <p:sldLayoutId id="2147483754" r:id="rId6"/>
    <p:sldLayoutId id="2147483745" r:id="rId7"/>
    <p:sldLayoutId id="2147483752" r:id="rId8"/>
    <p:sldLayoutId id="2147483730" r:id="rId9"/>
    <p:sldLayoutId id="2147483747" r:id="rId10"/>
    <p:sldLayoutId id="2147483748" r:id="rId11"/>
    <p:sldLayoutId id="2147483708" r:id="rId12"/>
    <p:sldLayoutId id="2147483746" r:id="rId13"/>
    <p:sldLayoutId id="2147483725" r:id="rId14"/>
    <p:sldLayoutId id="2147483742" r:id="rId15"/>
    <p:sldLayoutId id="2147483736" r:id="rId16"/>
    <p:sldLayoutId id="2147483741" r:id="rId17"/>
    <p:sldLayoutId id="2147483737" r:id="rId18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56596226_Win32_LW_V0" id="{9BD71EDD-469E-4D4E-A40A-B14F6807FCBA}" vid="{17CDA7A4-B369-430D-9DFB-4C964001961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9316C43-4A17-4971-BB8F-F0F6B8CDF2E0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BC2A85E2-5219-4B5F-9D52-D97CA94AAB3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5C14155-A57F-48FA-B253-A79CB6269DDC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</TotalTime>
  <Words>0</Words>
  <Application>Microsoft Office PowerPoint</Application>
  <PresentationFormat>宽屏</PresentationFormat>
  <Paragraphs>0</Paragraphs>
  <Slides>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0</vt:i4>
      </vt:variant>
    </vt:vector>
  </HeadingPairs>
  <TitlesOfParts>
    <vt:vector size="5" baseType="lpstr">
      <vt:lpstr>Aptos</vt:lpstr>
      <vt:lpstr>Arial</vt:lpstr>
      <vt:lpstr>Calibri</vt:lpstr>
      <vt:lpstr>Gill Sans MT</vt:lpstr>
      <vt:lpstr>Parcel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Public speaking solutions</dc:title>
  <cp:lastModifiedBy>笑 刘</cp:lastModifiedBy>
  <cp:revision>10</cp:revision>
  <dcterms:created xsi:type="dcterms:W3CDTF">2024-02-15T21:11:36Z</dcterms:created>
  <dcterms:modified xsi:type="dcterms:W3CDTF">2024-12-08T07:33:51Z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